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13" r:id="rId2"/>
    <p:sldMasterId id="2147483725" r:id="rId3"/>
    <p:sldMasterId id="2147483732" r:id="rId4"/>
    <p:sldMasterId id="2147483756" r:id="rId5"/>
  </p:sldMasterIdLst>
  <p:notesMasterIdLst>
    <p:notesMasterId r:id="rId24"/>
  </p:notesMasterIdLst>
  <p:sldIdLst>
    <p:sldId id="279" r:id="rId6"/>
    <p:sldId id="366" r:id="rId7"/>
    <p:sldId id="261" r:id="rId8"/>
    <p:sldId id="260" r:id="rId9"/>
    <p:sldId id="256" r:id="rId10"/>
    <p:sldId id="324" r:id="rId11"/>
    <p:sldId id="360" r:id="rId12"/>
    <p:sldId id="367" r:id="rId13"/>
    <p:sldId id="361" r:id="rId14"/>
    <p:sldId id="362" r:id="rId15"/>
    <p:sldId id="358" r:id="rId16"/>
    <p:sldId id="326" r:id="rId17"/>
    <p:sldId id="327" r:id="rId18"/>
    <p:sldId id="363" r:id="rId19"/>
    <p:sldId id="364" r:id="rId20"/>
    <p:sldId id="365" r:id="rId21"/>
    <p:sldId id="329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32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C898-10C9-42A7-9E5B-C59D7BB89F87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EDFF-BCF8-4D50-83CD-FF513EFF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BEF33-434B-40DE-935B-300954A35B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717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microsoft.com/office/2007/relationships/hdphoto" Target="../media/hdphoto1.wdp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image" Target="../media/image19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3296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148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12616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206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82189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6083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7417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8698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0790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1288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8528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6989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601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0157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7512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2899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4389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646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375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243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229474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17121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10025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01158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1322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927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244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0310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3904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0189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010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4989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094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4009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406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CC7F-4802-6EEB-801C-E27CAA24A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4F85C-A108-D31E-17B0-032250FB0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1390E-CDA1-6261-0B38-C6B3FF85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A9797-E4C2-FD41-0924-FC616E29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FBE64-FAC3-CB58-A569-ADA80A96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20CE31A6-424F-683E-0FA6-B96192609ED3}"/>
              </a:ext>
            </a:extLst>
          </p:cNvPr>
          <p:cNvSpPr/>
          <p:nvPr userDrawn="1"/>
        </p:nvSpPr>
        <p:spPr>
          <a:xfrm>
            <a:off x="6248" y="-61495"/>
            <a:ext cx="12211635" cy="6919495"/>
          </a:xfrm>
          <a:custGeom>
            <a:avLst/>
            <a:gdLst/>
            <a:ahLst/>
            <a:cxnLst/>
            <a:rect l="l" t="t" r="r" b="b"/>
            <a:pathLst>
              <a:path w="17895281" h="10060930">
                <a:moveTo>
                  <a:pt x="0" y="0"/>
                </a:moveTo>
                <a:lnTo>
                  <a:pt x="17895281" y="0"/>
                </a:lnTo>
                <a:lnTo>
                  <a:pt x="17895281" y="10060930"/>
                </a:lnTo>
                <a:lnTo>
                  <a:pt x="0" y="10060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0" t="-1449" b="-3891"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2282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C8713-EE7C-60FA-89DB-C7313EA8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2762B-F82C-7AA9-CDF7-304E5B00D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0513F-CE61-E2E5-801F-F7AB53FDA0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3F5A4-9340-EDCA-9515-46170562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53581C-83A8-A0A8-DFCF-10EC41627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64789FF-9BA2-E369-AC9C-BA3DBCC36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517" t="27354" r="19795" b="5469"/>
          <a:stretch/>
        </p:blipFill>
        <p:spPr>
          <a:xfrm>
            <a:off x="0" y="-122861"/>
            <a:ext cx="12192000" cy="710372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F4ADBA6-955F-3120-AC94-F688AE206245}"/>
              </a:ext>
            </a:extLst>
          </p:cNvPr>
          <p:cNvSpPr/>
          <p:nvPr userDrawn="1"/>
        </p:nvSpPr>
        <p:spPr>
          <a:xfrm>
            <a:off x="314826" y="209048"/>
            <a:ext cx="11562347" cy="6439903"/>
          </a:xfrm>
          <a:prstGeom prst="roundRect">
            <a:avLst>
              <a:gd name="adj" fmla="val 6958"/>
            </a:avLst>
          </a:prstGeom>
          <a:solidFill>
            <a:schemeClr val="bg1"/>
          </a:solidFill>
          <a:ln>
            <a:solidFill>
              <a:srgbClr val="36603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7482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250C7-F462-3B95-3549-B01898DE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EFF90-43A7-0AF0-F932-3569C6F68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17F3F-9BD2-167E-49EE-6CFD129F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7F29B-A034-0752-5D25-B8DADD97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30AA7-5B67-8CBB-48A9-A511454D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9001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3F43-9ED5-FE85-75CC-09ED97920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0E31-E636-85B9-F724-C3454A705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A12E5-A768-8822-45C7-8A683359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1E845-B375-42D0-0A87-D8BCDB6F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181EB-7414-513B-4363-4FFDFD842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D6A16-5824-D1C1-EE27-95B37C3C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8719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9BCFF-37C5-742D-1D90-1173EAF1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770C-129C-7A9E-67F1-4D08D6ABD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77AD3-9EE3-AB90-D46C-0AB679806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839BCA-6DB3-7242-1D7D-31700A016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1E1451-3674-FB1E-18B2-250BD7C52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BF85C1-14CF-0C1B-EC92-86958A134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7160B5-EC7F-1968-5350-B29061ECC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75D0AF-4B44-9460-19E5-ABB6A0BA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2503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9FD4-5DE9-D267-D948-CD107E69D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83806C-937D-026B-FB7C-6FA72518A7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1862A-F58A-EDFB-73E3-8DEE8EE04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F480D4-4541-35CF-0768-458E1358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76F2712-12ED-3167-A653-18796F1D8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3296" b="1045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91297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408CF-451A-1B25-3995-C52605D7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4E4718-EA00-1736-ED96-76553BA9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3C814-77C2-F54D-7582-BC962AB6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3D4A-4E36-8FDE-DEA6-10F1D6DA5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10294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DF532-B047-D972-D633-F5D71C0A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B07E-3350-59A1-82C5-9B2B9FE46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71601-703F-A582-8D0F-F911B5671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4DA5E-2575-2B2B-04CB-94DEA5DA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257C51-A800-F91C-4613-F9A38D0F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EFF40C-DB04-07A3-8284-E623EE66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9155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E0903-295B-B1E4-96A0-C10248E0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CA5C7-FABD-86AC-4349-3D68DF052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34A80-BF9A-AA37-C055-8CB607377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BBCC1-1448-52E8-EB33-6B8A2E1F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DFD4B-85A4-F9D2-5653-D390D286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A1D158-B382-C625-9B0C-7EEDBFCD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1298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81483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C0CA1-DEF7-237F-5480-C2DC1C258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8E88F3-85AD-1165-C726-D100BA82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FAC21-8A0C-E354-E9FD-5D28BB61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3CFD4-1803-C30B-A13B-9D4FB3850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A2435-EF40-E1F5-590C-B350CFE5F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4962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D3FA62-434E-7841-E411-D46FA575E5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5D338F-EAB5-A185-E679-718C13EC8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EE212-E1B8-1F17-742D-399BB1DE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1F7DCB-AF61-43A1-ACC2-BC07373AB10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10B22-1B2E-73CE-A0C4-7B4B13F7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84CCA-653F-BE40-1C28-630802F4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C94A1-0B00-4DE0-B5EF-381D0C588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1704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2503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950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215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42733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03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68" r:id="rId12"/>
  </p:sldLayoutIdLst>
  <p:transition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01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7A38DD-583A-407A-A2F5-B2319CE9A66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2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</p:sldLayoutIdLst>
  <p:transition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1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32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3.png"/><Relationship Id="rId4" Type="http://schemas.openxmlformats.org/officeDocument/2006/relationships/image" Target="../media/image5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4.png"/><Relationship Id="rId7" Type="http://schemas.openxmlformats.org/officeDocument/2006/relationships/image" Target="../media/image6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microsoft.com/office/2007/relationships/hdphoto" Target="../media/hdphoto3.wdp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4.png"/><Relationship Id="rId7" Type="http://schemas.openxmlformats.org/officeDocument/2006/relationships/image" Target="../media/image5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0.png"/><Relationship Id="rId5" Type="http://schemas.openxmlformats.org/officeDocument/2006/relationships/image" Target="../media/image58.emf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72" y="3410538"/>
            <a:ext cx="2343952" cy="2590213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-914400"/>
            <a:ext cx="609600" cy="609600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2040981" y="1019843"/>
            <a:ext cx="8060788" cy="157206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CHÀO MỪNG QUÝ THẦY CÔ </a:t>
            </a:r>
          </a:p>
          <a:p>
            <a:pPr marL="0" marR="0" lvl="0" indent="0" algn="ctr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VỀ DỰ TIẾT HỌC NGÀY HÔM NAY</a:t>
            </a:r>
            <a:endParaRPr kumimoji="0" lang="zh-CN" altLang="en-US" sz="2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文本框 6">
            <a:extLst>
              <a:ext uri="{FF2B5EF4-FFF2-40B4-BE49-F238E27FC236}">
                <a16:creationId xmlns:a16="http://schemas.microsoft.com/office/drawing/2014/main" id="{42929F7C-191A-48DA-A979-0460A0D2136C}"/>
              </a:ext>
            </a:extLst>
          </p:cNvPr>
          <p:cNvSpPr txBox="1"/>
          <p:nvPr/>
        </p:nvSpPr>
        <p:spPr>
          <a:xfrm>
            <a:off x="2946542" y="2591907"/>
            <a:ext cx="7591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MÔN: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trải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nghiệm</a:t>
            </a:r>
            <a:endParaRPr kumimoji="0" lang="en-US" altLang="zh-CN" sz="45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               LỚP 2C</a:t>
            </a: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CEE1C666-20C7-446E-8AC2-A57590AB36B4}"/>
              </a:ext>
            </a:extLst>
          </p:cNvPr>
          <p:cNvSpPr/>
          <p:nvPr/>
        </p:nvSpPr>
        <p:spPr>
          <a:xfrm>
            <a:off x="5982791" y="4075137"/>
            <a:ext cx="4118971" cy="392416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  <a:sym typeface="Arial"/>
            </a:endParaRPr>
          </a:p>
        </p:txBody>
      </p:sp>
      <p:sp>
        <p:nvSpPr>
          <p:cNvPr id="20" name="文本框 13">
            <a:extLst>
              <a:ext uri="{FF2B5EF4-FFF2-40B4-BE49-F238E27FC236}">
                <a16:creationId xmlns:a16="http://schemas.microsoft.com/office/drawing/2014/main" id="{88166D9F-42B0-45EB-9DDB-08E307463AD7}"/>
              </a:ext>
            </a:extLst>
          </p:cNvPr>
          <p:cNvSpPr txBox="1"/>
          <p:nvPr/>
        </p:nvSpPr>
        <p:spPr>
          <a:xfrm>
            <a:off x="5807922" y="3997340"/>
            <a:ext cx="44687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Giáo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viên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Nguyễn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Phương</a:t>
            </a:r>
            <a:r>
              <a:rPr kumimoji="0" lang="en-US" altLang="zh-CN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2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Arial"/>
              </a:rPr>
              <a:t>Thảo</a:t>
            </a:r>
            <a:endParaRPr kumimoji="0" lang="zh-CN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769027" y="2313763"/>
            <a:ext cx="422031" cy="2671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flipV="1">
            <a:off x="5769027" y="5660889"/>
            <a:ext cx="290935" cy="26282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3" name="AutoShape 43"/>
          <p:cNvSpPr>
            <a:spLocks noChangeArrowheads="1"/>
          </p:cNvSpPr>
          <p:nvPr/>
        </p:nvSpPr>
        <p:spPr bwMode="auto">
          <a:xfrm>
            <a:off x="3377362" y="4187455"/>
            <a:ext cx="261639" cy="28009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4" name="AutoShape 44"/>
          <p:cNvSpPr>
            <a:spLocks noChangeArrowheads="1"/>
          </p:cNvSpPr>
          <p:nvPr/>
        </p:nvSpPr>
        <p:spPr bwMode="auto">
          <a:xfrm>
            <a:off x="8857755" y="2241891"/>
            <a:ext cx="303243" cy="20542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2499946" y="2365203"/>
            <a:ext cx="346473" cy="21037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>
            <a:off x="4225741" y="5220970"/>
            <a:ext cx="242183" cy="21729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7" name="AutoShape 64"/>
          <p:cNvSpPr>
            <a:spLocks noChangeArrowheads="1"/>
          </p:cNvSpPr>
          <p:nvPr/>
        </p:nvSpPr>
        <p:spPr bwMode="auto">
          <a:xfrm>
            <a:off x="7392315" y="5246381"/>
            <a:ext cx="261692" cy="25367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39" name="AutoShape 64"/>
          <p:cNvSpPr>
            <a:spLocks noChangeArrowheads="1"/>
          </p:cNvSpPr>
          <p:nvPr/>
        </p:nvSpPr>
        <p:spPr bwMode="auto">
          <a:xfrm>
            <a:off x="3877689" y="1553102"/>
            <a:ext cx="348047" cy="25278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40" name="AutoShape 44"/>
          <p:cNvSpPr>
            <a:spLocks noChangeArrowheads="1"/>
          </p:cNvSpPr>
          <p:nvPr/>
        </p:nvSpPr>
        <p:spPr bwMode="auto">
          <a:xfrm>
            <a:off x="7523162" y="1497654"/>
            <a:ext cx="350012" cy="29127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8378586" y="4326199"/>
            <a:ext cx="287365" cy="19642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685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3730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63" y="1969389"/>
            <a:ext cx="698662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657" y="2927713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1867807" y="1177727"/>
            <a:ext cx="7302500" cy="16934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Em đã từng gặp tình huống thật như vậy chưa?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DEF43DA-4AA3-4217-AF62-6ADE5A6C9FF7}"/>
              </a:ext>
            </a:extLst>
          </p:cNvPr>
          <p:cNvSpPr/>
          <p:nvPr/>
        </p:nvSpPr>
        <p:spPr>
          <a:xfrm>
            <a:off x="1642382" y="3282328"/>
            <a:ext cx="7302500" cy="169344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srgbClr val="0070C0"/>
                </a:solidFill>
              </a:rPr>
              <a:t>Sau khi giúp bạn, bạn cảm ơn em, em cảm thấy thế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187023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2643680" y="1924298"/>
            <a:ext cx="716093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Bạn bè cần quan tâm, chia sẻ với nhau, sẵn sang hỗ trợ nhau và biết xin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lỗi,cảm ơn nhau.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37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219201" y="1586659"/>
            <a:ext cx="7386320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3A047E-76DB-4743-92B6-259D7FFCA051}"/>
              </a:ext>
            </a:extLst>
          </p:cNvPr>
          <p:cNvSpPr txBox="1"/>
          <p:nvPr/>
        </p:nvSpPr>
        <p:spPr>
          <a:xfrm>
            <a:off x="1887195" y="2338390"/>
            <a:ext cx="64487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Mở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rộng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tổng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052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314" y="502074"/>
            <a:ext cx="11136086" cy="59096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56712B3-E02C-43B0-9F8B-962D4D6FEE7B}"/>
              </a:ext>
            </a:extLst>
          </p:cNvPr>
          <p:cNvGrpSpPr/>
          <p:nvPr/>
        </p:nvGrpSpPr>
        <p:grpSpPr>
          <a:xfrm>
            <a:off x="7322468" y="2159883"/>
            <a:ext cx="4146500" cy="3878273"/>
            <a:chOff x="3906736" y="2197503"/>
            <a:chExt cx="4073723" cy="407372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65BC95-837E-4434-B739-D6AE9B482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906736" y="2197503"/>
              <a:ext cx="4073723" cy="4073723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7FEB094-D44C-4F16-8C5A-43642CC13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97810" y="3356436"/>
              <a:ext cx="891573" cy="135858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53565F6-62CA-4907-8748-75690FD4B75B}"/>
              </a:ext>
            </a:extLst>
          </p:cNvPr>
          <p:cNvSpPr txBox="1"/>
          <p:nvPr/>
        </p:nvSpPr>
        <p:spPr>
          <a:xfrm>
            <a:off x="860323" y="2533760"/>
            <a:ext cx="6705248" cy="2586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ngồi vòng tròn theo nhóm, mỗi nhóm sẽ lắng nghe câu chuyện của một bạn kể hoặc chơi trò chơi đố vui theo nhóm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5B0D90-DCAF-45E3-8405-D57AAAAE3B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721" y="804180"/>
            <a:ext cx="9559357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79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114" y="1969770"/>
            <a:ext cx="3255100" cy="4158887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1682750" y="121813"/>
            <a:ext cx="7302500" cy="95587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Ai biết nghe không ngắt lời?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8AAC050-6CB2-469E-8A54-3F3C4BA8CD69}"/>
              </a:ext>
            </a:extLst>
          </p:cNvPr>
          <p:cNvSpPr/>
          <p:nvPr/>
        </p:nvSpPr>
        <p:spPr>
          <a:xfrm>
            <a:off x="1563008" y="1391792"/>
            <a:ext cx="6993164" cy="95587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Ai biết nhìn bạn chăm chú?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18FBFB2-9025-41E6-AE08-9F03B2790B23}"/>
              </a:ext>
            </a:extLst>
          </p:cNvPr>
          <p:cNvSpPr/>
          <p:nvPr/>
        </p:nvSpPr>
        <p:spPr>
          <a:xfrm>
            <a:off x="1563007" y="2569519"/>
            <a:ext cx="6861049" cy="113162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srgbClr val="0070C0"/>
                </a:solidFill>
              </a:rPr>
              <a:t>Ai biết gật đầu cổ vũ, động viên bạn?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EEA2734-61F1-4D85-A8AE-791B8A587463}"/>
              </a:ext>
            </a:extLst>
          </p:cNvPr>
          <p:cNvSpPr/>
          <p:nvPr/>
        </p:nvSpPr>
        <p:spPr>
          <a:xfrm>
            <a:off x="1563006" y="3997831"/>
            <a:ext cx="6861049" cy="113162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Ai biết đặt câu hỏi cho bạn khi bạn kể xong?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1226085-D0DA-4C4C-B71E-BF6EAD907867}"/>
              </a:ext>
            </a:extLst>
          </p:cNvPr>
          <p:cNvSpPr/>
          <p:nvPr/>
        </p:nvSpPr>
        <p:spPr>
          <a:xfrm>
            <a:off x="1655536" y="5351309"/>
            <a:ext cx="6861049" cy="113162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0070C0"/>
                </a:solidFill>
              </a:rPr>
              <a:t>Ai biết chia sẻ với bạn, góp ý hay đồng tình với bạn?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26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1524000"/>
            <a:ext cx="7467600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39" y="1828800"/>
            <a:ext cx="2208421" cy="4443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1447800"/>
            <a:ext cx="2403675" cy="426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BC6A7-5520-4D24-A8C4-A755CA558BFD}"/>
              </a:ext>
            </a:extLst>
          </p:cNvPr>
          <p:cNvSpPr txBox="1"/>
          <p:nvPr/>
        </p:nvSpPr>
        <p:spPr>
          <a:xfrm>
            <a:off x="3061947" y="2142013"/>
            <a:ext cx="65045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558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 bạn hiểu mình và mình hiểu bạn, em hãy trở thành người biết “lắng nghe tích cực”.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558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060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25 -0.04629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6" y="2480849"/>
            <a:ext cx="4038600" cy="4044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4006AC3-16D2-4A74-87D4-4F91FB05F757}"/>
              </a:ext>
            </a:extLst>
          </p:cNvPr>
          <p:cNvGrpSpPr/>
          <p:nvPr/>
        </p:nvGrpSpPr>
        <p:grpSpPr>
          <a:xfrm>
            <a:off x="4211597" y="918749"/>
            <a:ext cx="7860660" cy="2510251"/>
            <a:chOff x="4436414" y="1551563"/>
            <a:chExt cx="7327378" cy="4327762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BC3944D7-32E0-4A4A-B993-DB413703505C}"/>
                </a:ext>
              </a:extLst>
            </p:cNvPr>
            <p:cNvSpPr/>
            <p:nvPr/>
          </p:nvSpPr>
          <p:spPr>
            <a:xfrm flipH="1">
              <a:off x="4572001" y="1676401"/>
              <a:ext cx="7191791" cy="4202924"/>
            </a:xfrm>
            <a:prstGeom prst="round2DiagRect">
              <a:avLst>
                <a:gd name="adj1" fmla="val 34172"/>
                <a:gd name="adj2" fmla="val 717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: Diagonal Corners Rounded 16">
              <a:extLst>
                <a:ext uri="{FF2B5EF4-FFF2-40B4-BE49-F238E27FC236}">
                  <a16:creationId xmlns:a16="http://schemas.microsoft.com/office/drawing/2014/main" id="{AEB7E186-BE47-4E74-8843-B0262F4F29BC}"/>
                </a:ext>
              </a:extLst>
            </p:cNvPr>
            <p:cNvSpPr/>
            <p:nvPr/>
          </p:nvSpPr>
          <p:spPr>
            <a:xfrm flipH="1">
              <a:off x="4436414" y="1551563"/>
              <a:ext cx="7155053" cy="4133089"/>
            </a:xfrm>
            <a:prstGeom prst="round2DiagRect">
              <a:avLst>
                <a:gd name="adj1" fmla="val 30812"/>
                <a:gd name="adj2" fmla="val 7179"/>
              </a:avLst>
            </a:prstGeom>
            <a:noFill/>
            <a:ln w="76200">
              <a:solidFill>
                <a:srgbClr val="FFC23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528142F-AC1E-4F8B-977E-003797E3D3E6}"/>
              </a:ext>
            </a:extLst>
          </p:cNvPr>
          <p:cNvSpPr txBox="1"/>
          <p:nvPr/>
        </p:nvSpPr>
        <p:spPr>
          <a:xfrm>
            <a:off x="4390321" y="1202694"/>
            <a:ext cx="7211103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Về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585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pic>
        <p:nvPicPr>
          <p:cNvPr id="6" name="Picture 5" descr="A close up of a text&#10;&#10;Description automatically generated">
            <a:extLst>
              <a:ext uri="{FF2B5EF4-FFF2-40B4-BE49-F238E27FC236}">
                <a16:creationId xmlns:a16="http://schemas.microsoft.com/office/drawing/2014/main" id="{2C52B118-4CDA-4D38-DE8D-D5CC0794A0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43" y="1734739"/>
            <a:ext cx="7097041" cy="247121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AE7A5B-F83F-773C-CEE2-6277EDAF4359}"/>
              </a:ext>
            </a:extLst>
          </p:cNvPr>
          <p:cNvGraphicFramePr>
            <a:graphicFrameLocks noGrp="1"/>
          </p:cNvGraphicFramePr>
          <p:nvPr/>
        </p:nvGraphicFramePr>
        <p:xfrm>
          <a:off x="5511800" y="3300413"/>
          <a:ext cx="1168400" cy="2597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821266873"/>
                    </a:ext>
                  </a:extLst>
                </a:gridCol>
              </a:tblGrid>
              <a:tr h="2597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555.000đ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1768456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DB0C1D9-F592-3D4E-4111-23651FD70AF5}"/>
              </a:ext>
            </a:extLst>
          </p:cNvPr>
          <p:cNvGraphicFramePr>
            <a:graphicFrameLocks noGrp="1"/>
          </p:cNvGraphicFramePr>
          <p:nvPr/>
        </p:nvGraphicFramePr>
        <p:xfrm>
          <a:off x="5511800" y="3300413"/>
          <a:ext cx="1168400" cy="2597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3939854926"/>
                    </a:ext>
                  </a:extLst>
                </a:gridCol>
              </a:tblGrid>
              <a:tr h="25971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555.000đ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8698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7897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23DC73-8F69-55CA-DE51-05D645FAB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47" y="937819"/>
            <a:ext cx="11126164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14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F284D8-D4A4-6246-B58C-CD9B56F2F468}"/>
              </a:ext>
            </a:extLst>
          </p:cNvPr>
          <p:cNvSpPr/>
          <p:nvPr/>
        </p:nvSpPr>
        <p:spPr>
          <a:xfrm>
            <a:off x="901233" y="1296825"/>
            <a:ext cx="10648510" cy="2012432"/>
          </a:xfrm>
          <a:prstGeom prst="roundRect">
            <a:avLst>
              <a:gd name="adj" fmla="val 13777"/>
            </a:avLst>
          </a:prstGeom>
          <a:solidFill>
            <a:srgbClr val="FAECEC"/>
          </a:solidFill>
          <a:ln>
            <a:solidFill>
              <a:srgbClr val="D13F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Tx/>
              <a:buChar char="-"/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nhóm cùng lắng nghe tiếng hô của GV (người quản trò).</a:t>
            </a:r>
            <a:endParaRPr 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Tx/>
              <a:buChar char="-"/>
              <a:defRPr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GV hô số chân như thế nào thì các nhóm (2 người hoặc 3 người) phải co chân lên, sao cho tổng số chân của cả nhóm bằng với con số trong hiệu lệnh.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7C55C2-2B4F-140D-91EC-BE6CD79EB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486" y="0"/>
            <a:ext cx="3688400" cy="1158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31C43-1AB8-65AE-6181-6B1D258ED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778" y="3558268"/>
            <a:ext cx="7529187" cy="285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912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36F8054-4816-4BDF-90A5-545DDF61E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EDFEE64-E266-4A2A-BDC3-0A8C1007460A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6554C8-C6D5-41BF-881A-0A507BEA2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9AEC24-D0E5-4CE9-84DC-757BCB7C6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B0A731-31FE-41EB-A22E-107C348379F7}"/>
                </a:ext>
              </a:extLst>
            </p:cNvPr>
            <p:cNvSpPr txBox="1"/>
            <p:nvPr/>
          </p:nvSpPr>
          <p:spPr>
            <a:xfrm>
              <a:off x="3947969" y="1305580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 ĐỘNG TRẢI NGHIỆM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2" y="1911917"/>
            <a:ext cx="2583702" cy="5198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6089" y="1685445"/>
            <a:ext cx="2736555" cy="4858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7BB1B-FCBC-4660-B7E3-15860B31F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831CB7-4E9D-4A43-85B2-A1E9391F2FA8}"/>
              </a:ext>
            </a:extLst>
          </p:cNvPr>
          <p:cNvSpPr txBox="1"/>
          <p:nvPr/>
        </p:nvSpPr>
        <p:spPr>
          <a:xfrm>
            <a:off x="3170616" y="395035"/>
            <a:ext cx="5850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 ........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 .......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 ......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 …..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B1AC44-C5AC-7254-B9D1-53577738D5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1595" y="2529662"/>
            <a:ext cx="630990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56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2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DC74700-50F4-4E81-B07B-D88427D32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5179DC-0911-4537-BF13-D10F678DB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502075"/>
            <a:ext cx="9296400" cy="5853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7C582-A865-41C4-90A4-F155BF5E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624274"/>
            <a:ext cx="4038600" cy="404488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A6EB38F-C3A3-4C1F-B164-043A3D9D72F4}"/>
              </a:ext>
            </a:extLst>
          </p:cNvPr>
          <p:cNvGrpSpPr/>
          <p:nvPr/>
        </p:nvGrpSpPr>
        <p:grpSpPr>
          <a:xfrm>
            <a:off x="1893125" y="1586659"/>
            <a:ext cx="6712395" cy="3230011"/>
            <a:chOff x="1893125" y="1586659"/>
            <a:chExt cx="5498275" cy="323001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A171096-98BB-4214-82DD-A71C5639EA50}"/>
                </a:ext>
              </a:extLst>
            </p:cNvPr>
            <p:cNvGrpSpPr/>
            <p:nvPr/>
          </p:nvGrpSpPr>
          <p:grpSpPr>
            <a:xfrm>
              <a:off x="63127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2C93620-BB5F-435D-B9C1-E2D1461C7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F05B9F6-33C4-4EC0-BE8A-A2CFAEC929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182F274-D8E6-4D0C-9CB1-B9954B017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B19F82E-F323-4447-ABDC-6E6C66BE38C1}"/>
                </a:ext>
              </a:extLst>
            </p:cNvPr>
            <p:cNvGrpSpPr/>
            <p:nvPr/>
          </p:nvGrpSpPr>
          <p:grpSpPr>
            <a:xfrm flipH="1">
              <a:off x="1893125" y="1586659"/>
              <a:ext cx="1078675" cy="3230011"/>
              <a:chOff x="6435289" y="1586659"/>
              <a:chExt cx="1078675" cy="323001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9C10372A-5B32-444C-B792-85CA6259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501351">
                <a:off x="6435289" y="1586659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46219D-E348-437B-8C77-E800F6C13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4125720">
                <a:off x="7056764" y="2888711"/>
                <a:ext cx="451556" cy="462844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F8D34A32-493C-472D-BF0E-0DBACAE0B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6374567">
                <a:off x="6507052" y="4359470"/>
                <a:ext cx="451556" cy="462844"/>
              </a:xfrm>
              <a:prstGeom prst="rect">
                <a:avLst/>
              </a:prstGeom>
            </p:spPr>
          </p:pic>
        </p:grpSp>
      </p:grpSp>
      <p:pic>
        <p:nvPicPr>
          <p:cNvPr id="7" name="Picture 6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2CFB4DE-8886-2E23-6C3F-8A5862D0D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60" y="2144485"/>
            <a:ext cx="6293689" cy="21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807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A66DE39-8E0B-4C37-9516-1B5603FE6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4FB897-1F53-4F38-810B-72D48793A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>
            <a:off x="2133600" y="1541043"/>
            <a:ext cx="730250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6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Sắm vai xử lí tình huống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218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206829" y="152399"/>
            <a:ext cx="11800114" cy="1498518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2438400" y="653225"/>
              <a:ext cx="7338266" cy="11319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 huống 1: Bút bạn hỏng, em ngồi cạnh biết được, em sẽ nói gì?</a:t>
              </a:r>
            </a:p>
          </p:txBody>
        </p:sp>
      </p:grpSp>
      <p:pic>
        <p:nvPicPr>
          <p:cNvPr id="3" name="1030 (2)(1)">
            <a:hlinkClick r:id="" action="ppaction://media"/>
            <a:extLst>
              <a:ext uri="{FF2B5EF4-FFF2-40B4-BE49-F238E27FC236}">
                <a16:creationId xmlns:a16="http://schemas.microsoft.com/office/drawing/2014/main" id="{CC85A6BE-B927-67D1-AD89-A24EB468A2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39142" y="1782484"/>
            <a:ext cx="7415893" cy="507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4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D793BA5-8222-4213-AEFF-02FEB2E49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A3A6D4F-9D67-4B20-B500-8294818B7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029" y="-3830874"/>
            <a:ext cx="8751940" cy="117814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5FA937B-5AA6-47C9-A540-2227B4250C78}"/>
              </a:ext>
            </a:extLst>
          </p:cNvPr>
          <p:cNvGrpSpPr/>
          <p:nvPr/>
        </p:nvGrpSpPr>
        <p:grpSpPr>
          <a:xfrm>
            <a:off x="206829" y="152399"/>
            <a:ext cx="11800114" cy="1498518"/>
            <a:chOff x="1905000" y="450289"/>
            <a:chExt cx="8382000" cy="153091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96785F7-945F-4188-8562-550076C4A763}"/>
                </a:ext>
              </a:extLst>
            </p:cNvPr>
            <p:cNvGrpSpPr/>
            <p:nvPr/>
          </p:nvGrpSpPr>
          <p:grpSpPr>
            <a:xfrm>
              <a:off x="1905000" y="450289"/>
              <a:ext cx="8382000" cy="1530911"/>
              <a:chOff x="2368419" y="-1613946"/>
              <a:chExt cx="7346706" cy="1338735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904F1DB8-4EB6-4756-9B94-F17BA31994BF}"/>
                  </a:ext>
                </a:extLst>
              </p:cNvPr>
              <p:cNvSpPr/>
              <p:nvPr/>
            </p:nvSpPr>
            <p:spPr>
              <a:xfrm>
                <a:off x="2453058" y="-1512534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Diagonal Corners Rounded 39">
                <a:extLst>
                  <a:ext uri="{FF2B5EF4-FFF2-40B4-BE49-F238E27FC236}">
                    <a16:creationId xmlns:a16="http://schemas.microsoft.com/office/drawing/2014/main" id="{BD0EAFBE-2AE9-489B-9B30-E923BA2D6D06}"/>
                  </a:ext>
                </a:extLst>
              </p:cNvPr>
              <p:cNvSpPr/>
              <p:nvPr/>
            </p:nvSpPr>
            <p:spPr>
              <a:xfrm>
                <a:off x="2368419" y="-1613946"/>
                <a:ext cx="7262067" cy="1237323"/>
              </a:xfrm>
              <a:prstGeom prst="round2DiagRect">
                <a:avLst>
                  <a:gd name="adj1" fmla="val 50000"/>
                  <a:gd name="adj2" fmla="val 13343"/>
                </a:avLst>
              </a:prstGeom>
              <a:noFill/>
              <a:ln w="50800">
                <a:solidFill>
                  <a:srgbClr val="FFC2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E409B3E-F450-4FFE-8A25-9B7B5F82D1F8}"/>
                </a:ext>
              </a:extLst>
            </p:cNvPr>
            <p:cNvSpPr txBox="1"/>
            <p:nvPr/>
          </p:nvSpPr>
          <p:spPr>
            <a:xfrm>
              <a:off x="2438400" y="653225"/>
              <a:ext cx="7338266" cy="113194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 huống 2: Thấy bạn mệt, em ngồi cạnh bạn, em sẽ nói gì, làm gì?</a:t>
              </a:r>
            </a:p>
          </p:txBody>
        </p:sp>
      </p:grpSp>
      <p:pic>
        <p:nvPicPr>
          <p:cNvPr id="3" name="1030 (2)(2)">
            <a:hlinkClick r:id="" action="ppaction://media"/>
            <a:extLst>
              <a:ext uri="{FF2B5EF4-FFF2-40B4-BE49-F238E27FC236}">
                <a16:creationId xmlns:a16="http://schemas.microsoft.com/office/drawing/2014/main" id="{D9EA90C5-1DEA-B045-B14C-1592D1FA0E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8885" y="2044161"/>
            <a:ext cx="6462484" cy="47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86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317</Words>
  <Application>Microsoft Office PowerPoint</Application>
  <PresentationFormat>Widescreen</PresentationFormat>
  <Paragraphs>28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Coiny</vt:lpstr>
      <vt:lpstr>iCiel Cadena</vt:lpstr>
      <vt:lpstr>inpin heiti</vt:lpstr>
      <vt:lpstr>Times New Roman</vt:lpstr>
      <vt:lpstr>2_Office Theme</vt:lpstr>
      <vt:lpstr>1_Office Theme</vt:lpstr>
      <vt:lpstr>5_Office 主题​​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30</cp:revision>
  <dcterms:created xsi:type="dcterms:W3CDTF">2021-06-11T14:30:21Z</dcterms:created>
  <dcterms:modified xsi:type="dcterms:W3CDTF">2025-11-06T12:10:31Z</dcterms:modified>
</cp:coreProperties>
</file>