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2" r:id="rId3"/>
    <p:sldMasterId id="2147483706" r:id="rId4"/>
    <p:sldMasterId id="2147483714" r:id="rId5"/>
    <p:sldMasterId id="2147483729" r:id="rId6"/>
    <p:sldMasterId id="2147483744" r:id="rId7"/>
    <p:sldMasterId id="2147483759" r:id="rId8"/>
    <p:sldMasterId id="2147483774" r:id="rId9"/>
    <p:sldMasterId id="2147483786" r:id="rId10"/>
    <p:sldMasterId id="2147483798" r:id="rId11"/>
    <p:sldMasterId id="2147483857" r:id="rId12"/>
  </p:sldMasterIdLst>
  <p:notesMasterIdLst>
    <p:notesMasterId r:id="rId44"/>
  </p:notesMasterIdLst>
  <p:handoutMasterIdLst>
    <p:handoutMasterId r:id="rId45"/>
  </p:handoutMasterIdLst>
  <p:sldIdLst>
    <p:sldId id="279" r:id="rId13"/>
    <p:sldId id="337" r:id="rId14"/>
    <p:sldId id="520" r:id="rId15"/>
    <p:sldId id="7595" r:id="rId16"/>
    <p:sldId id="7584" r:id="rId17"/>
    <p:sldId id="7583" r:id="rId18"/>
    <p:sldId id="7638" r:id="rId19"/>
    <p:sldId id="295" r:id="rId20"/>
    <p:sldId id="503" r:id="rId21"/>
    <p:sldId id="331" r:id="rId22"/>
    <p:sldId id="7631" r:id="rId23"/>
    <p:sldId id="7634" r:id="rId24"/>
    <p:sldId id="269" r:id="rId25"/>
    <p:sldId id="311" r:id="rId26"/>
    <p:sldId id="507" r:id="rId27"/>
    <p:sldId id="519" r:id="rId28"/>
    <p:sldId id="516" r:id="rId29"/>
    <p:sldId id="7632" r:id="rId30"/>
    <p:sldId id="7635" r:id="rId31"/>
    <p:sldId id="301" r:id="rId32"/>
    <p:sldId id="517" r:id="rId33"/>
    <p:sldId id="7639" r:id="rId34"/>
    <p:sldId id="509" r:id="rId35"/>
    <p:sldId id="512" r:id="rId36"/>
    <p:sldId id="396" r:id="rId37"/>
    <p:sldId id="7637" r:id="rId38"/>
    <p:sldId id="7633" r:id="rId39"/>
    <p:sldId id="7636" r:id="rId40"/>
    <p:sldId id="349" r:id="rId41"/>
    <p:sldId id="7607" r:id="rId42"/>
    <p:sldId id="76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92"/>
    </p:cViewPr>
  </p:sorter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E35130-E4BC-9503-1E66-13B642980D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941BF-BD06-C8AC-3360-1FF507292A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2B9F0-0CB5-490F-AAEE-2A6777F28FF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8117E-488A-705A-FB5A-06CF3AFA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57A46-43F6-D7FD-6EEC-1831AD4BAD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98563-64EF-4B4A-9DA2-AADE4418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1570E-C810-4CBA-9256-C3D9B8630A94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4A5D5-30B3-423E-8E3A-862317096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71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Hoàn</a:t>
            </a:r>
            <a:r>
              <a:rPr lang="vi-VN" baseline="0" dirty="0"/>
              <a:t> thành thử thách </a:t>
            </a:r>
            <a:r>
              <a:rPr lang="en-US" baseline="0" dirty="0"/>
              <a:t>3</a:t>
            </a:r>
            <a:r>
              <a:rPr lang="vi-VN" baseline="0" dirty="0"/>
              <a:t>, </a:t>
            </a:r>
            <a:r>
              <a:rPr lang="en-US" baseline="0" dirty="0"/>
              <a:t>B</a:t>
            </a:r>
            <a:r>
              <a:rPr lang="vi-VN" baseline="0" dirty="0"/>
              <a:t>ác </a:t>
            </a:r>
            <a:r>
              <a:rPr lang="en-US" baseline="0" dirty="0"/>
              <a:t>Hà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vi-VN" baseline="0" dirty="0"/>
              <a:t>sẽ giúp </a:t>
            </a:r>
            <a:r>
              <a:rPr lang="en-US" baseline="0" dirty="0" err="1"/>
              <a:t>Ếch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65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96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86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Hoàn</a:t>
            </a:r>
            <a:r>
              <a:rPr lang="vi-VN" baseline="0" dirty="0"/>
              <a:t> thành thử thách </a:t>
            </a:r>
            <a:r>
              <a:rPr lang="en-US" baseline="0" dirty="0"/>
              <a:t>4</a:t>
            </a:r>
            <a:r>
              <a:rPr lang="vi-VN" baseline="0" dirty="0"/>
              <a:t>, </a:t>
            </a:r>
            <a:r>
              <a:rPr lang="en-US" baseline="0" dirty="0"/>
              <a:t>B</a:t>
            </a:r>
            <a:r>
              <a:rPr lang="vi-VN" baseline="0" dirty="0"/>
              <a:t>ác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ếch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54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Hoàn</a:t>
            </a:r>
            <a:r>
              <a:rPr lang="vi-VN" baseline="0" dirty="0"/>
              <a:t> thành thử thách 1, </a:t>
            </a:r>
            <a:r>
              <a:rPr lang="en-US" baseline="0" dirty="0"/>
              <a:t>B</a:t>
            </a:r>
            <a:r>
              <a:rPr lang="vi-VN" baseline="0" dirty="0"/>
              <a:t>ác </a:t>
            </a:r>
            <a:r>
              <a:rPr lang="en-US" baseline="0" dirty="0" err="1"/>
              <a:t>vịt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vi-VN" baseline="0" dirty="0"/>
              <a:t>sẽ giúp </a:t>
            </a:r>
            <a:r>
              <a:rPr lang="en-US" baseline="0" dirty="0" err="1"/>
              <a:t>Ếch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vi-VN" baseline="0" dirty="0"/>
              <a:t>về nhà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3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9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1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g1157dc82374_0_9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3" name="Google Shape;3043;g1157dc82374_0_9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54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Hoàn</a:t>
            </a:r>
            <a:r>
              <a:rPr lang="vi-VN" baseline="0" dirty="0"/>
              <a:t> thành thử thách </a:t>
            </a:r>
            <a:r>
              <a:rPr lang="en-US" baseline="0" dirty="0"/>
              <a:t>2</a:t>
            </a:r>
            <a:r>
              <a:rPr lang="vi-VN" baseline="0" dirty="0"/>
              <a:t>, </a:t>
            </a:r>
            <a:r>
              <a:rPr lang="en-US" baseline="0" dirty="0"/>
              <a:t>B</a:t>
            </a:r>
            <a:r>
              <a:rPr lang="vi-VN" baseline="0" dirty="0"/>
              <a:t>ác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</a:t>
            </a:r>
            <a:r>
              <a:rPr lang="vi-VN" baseline="0" dirty="0"/>
              <a:t>sẽ giúp </a:t>
            </a:r>
            <a:r>
              <a:rPr lang="en-US" baseline="0" dirty="0" err="1"/>
              <a:t>Ếch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2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39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34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8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41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83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84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807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3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630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54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770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1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372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5429347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54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9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677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81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52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5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64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41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195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FAC8-229E-809C-84A9-F25F8F2B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74B2E-9EB0-929D-8F80-6C444991F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830C5-341C-37DB-5259-2C7F7D7A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86DF8-9943-51FF-FEB5-6A406869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EB979-EA36-0521-136F-B100120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6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1132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C7EF-17B9-9BE7-6CFA-65302617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985C-6EC4-8C59-B4E3-F4290804E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2C5B-098C-E7A1-7310-B2655D180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07581-6959-5E1F-D325-C807CC2E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DD286-605D-FD33-24E0-286764E4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D46C-2F40-1AEE-3035-655379DE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02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AEC7-C616-A037-B241-1F41D952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30389-4D3E-D08B-5D06-F237E445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8730-6F11-6E18-AA59-CADE5EC53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F061C-6010-60F5-C3F1-F7F04FEC2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03E39-43A4-B7CC-8710-D6DF0C621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66A17-7010-A0C8-41BC-3CFCB75D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BF351-D5A7-6015-9145-A9E84BA5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471CE-803A-DD2C-5A05-110D0835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54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BD72-4B5D-6BE9-D356-5C34FF66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537F8-C259-8438-3CDF-A860F0F3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AFD78-1A26-1369-19BC-68B8AA5E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640D3-7E18-F048-982F-EB22FA5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834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2A925-A5A0-B0FC-9ABD-EA39B4FF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3BF1A-D1DC-715B-D194-D707BAE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8E7DD-BFFD-0914-E6E3-5646440C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49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6227-7068-7AF8-41A4-B2F2E8E4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C7D3-F2BD-EE45-9071-F963737B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C4F87-F2A0-21BB-9434-8EF92715C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1B54-ACA7-E0D1-ABD9-6E5F0ACA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ECB23-5D67-9BA3-314A-1FEE7860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DD64E-C682-71DB-FEA0-4215E8DD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07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532B-6E08-77F9-9AD4-2B4DC763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CE78-1218-69D2-D96E-953A30074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F999E-A004-B53E-106F-2EAA97E1E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06E2F-C3D1-59F4-2543-38963304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48CCC-E23A-4CB4-313C-0B9490FD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3AA2A-41CF-FF92-86B5-D37ECE72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527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617D-591B-124C-C87F-61BB4F77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7BC75-35D2-BB6A-A4F3-2A5CD6F14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8905-B567-33C0-5A5E-B7E6CA64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6AA13-220A-F911-D1C0-C8E4FEC7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F527-6336-C3D7-ABD1-D35A4C9E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94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6E9FD-0A37-3274-F339-CF8F113AC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1B620-241A-F02F-9F0D-12ADCABD7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D45A1-DA07-7819-7CC9-11129D6D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59F52-662C-882B-A6E8-2E6897F5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A6D4-2CA0-73CE-3FAC-A73B3F1C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69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11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6215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822895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82975"/>
      </p:ext>
    </p:extLst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70488"/>
      </p:ext>
    </p:extLst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47921"/>
      </p:ext>
    </p:extLst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1218"/>
      </p:ext>
    </p:extLst>
  </p:cSld>
  <p:clrMapOvr>
    <a:masterClrMapping/>
  </p:clrMapOvr>
  <p:transition spd="slow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93374"/>
      </p:ext>
    </p:extLst>
  </p:cSld>
  <p:clrMapOvr>
    <a:masterClrMapping/>
  </p:clrMapOvr>
  <p:transition spd="slow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83764"/>
      </p:ext>
    </p:extLst>
  </p:cSld>
  <p:clrMapOvr>
    <a:masterClrMapping/>
  </p:clrMapOvr>
  <p:transition spd="slow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5744"/>
      </p:ext>
    </p:extLst>
  </p:cSld>
  <p:clrMapOvr>
    <a:masterClrMapping/>
  </p:clrMapOvr>
  <p:transition spd="slow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05422"/>
      </p:ext>
    </p:extLst>
  </p:cSld>
  <p:clrMapOvr>
    <a:masterClrMapping/>
  </p:clrMapOvr>
  <p:transition spd="slow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23247"/>
      </p:ext>
    </p:extLst>
  </p:cSld>
  <p:clrMapOvr>
    <a:masterClrMapping/>
  </p:clrMapOvr>
  <p:transition spd="slow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1424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223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713684"/>
      </p:ext>
    </p:extLst>
  </p:cSld>
  <p:clrMapOvr>
    <a:masterClrMapping/>
  </p:clrMapOvr>
  <p:transition spd="slow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795233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08176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87651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7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119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9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5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98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2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05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0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13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15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3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8080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36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56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6382617" y="1578276"/>
            <a:ext cx="4173889" cy="2786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333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3015218" y="1611314"/>
            <a:ext cx="2632116" cy="1203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133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988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60979" y="2309433"/>
            <a:ext cx="37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86367" y="2053496"/>
            <a:ext cx="189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3333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60979" y="3285167"/>
            <a:ext cx="37796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11254940" y="325901"/>
            <a:ext cx="497280" cy="1076247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10782713" y="1204818"/>
            <a:ext cx="497324" cy="1076341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384307" y="5599885"/>
            <a:ext cx="497280" cy="1076247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384291" y="4542318"/>
            <a:ext cx="497328" cy="1076348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7857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06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862200" y="4346400"/>
            <a:ext cx="44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3862200" y="1637667"/>
            <a:ext cx="4467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rot="-1298308">
            <a:off x="10725940" y="1058151"/>
            <a:ext cx="497280" cy="1076247"/>
            <a:chOff x="6387350" y="1078650"/>
            <a:chExt cx="317325" cy="686775"/>
          </a:xfrm>
        </p:grpSpPr>
        <p:sp>
          <p:nvSpPr>
            <p:cNvPr id="134" name="Google Shape;134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rot="-506915">
            <a:off x="11318917" y="202950"/>
            <a:ext cx="497336" cy="1076365"/>
            <a:chOff x="6387350" y="1078650"/>
            <a:chExt cx="317325" cy="686775"/>
          </a:xfrm>
        </p:grpSpPr>
        <p:sp>
          <p:nvSpPr>
            <p:cNvPr id="137" name="Google Shape;137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7439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2607767" y="593367"/>
            <a:ext cx="69764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"/>
          </p:nvPr>
        </p:nvSpPr>
        <p:spPr>
          <a:xfrm>
            <a:off x="2740351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2"/>
          </p:nvPr>
        </p:nvSpPr>
        <p:spPr>
          <a:xfrm>
            <a:off x="2740372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3"/>
          </p:nvPr>
        </p:nvSpPr>
        <p:spPr>
          <a:xfrm>
            <a:off x="8823083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4"/>
          </p:nvPr>
        </p:nvSpPr>
        <p:spPr>
          <a:xfrm>
            <a:off x="8823093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5"/>
          </p:nvPr>
        </p:nvSpPr>
        <p:spPr>
          <a:xfrm>
            <a:off x="5781684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6"/>
          </p:nvPr>
        </p:nvSpPr>
        <p:spPr>
          <a:xfrm>
            <a:off x="5781700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7"/>
          </p:nvPr>
        </p:nvSpPr>
        <p:spPr>
          <a:xfrm>
            <a:off x="2740351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8"/>
          </p:nvPr>
        </p:nvSpPr>
        <p:spPr>
          <a:xfrm>
            <a:off x="2740372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9"/>
          </p:nvPr>
        </p:nvSpPr>
        <p:spPr>
          <a:xfrm>
            <a:off x="8823083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3"/>
          </p:nvPr>
        </p:nvSpPr>
        <p:spPr>
          <a:xfrm>
            <a:off x="8823093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4"/>
          </p:nvPr>
        </p:nvSpPr>
        <p:spPr>
          <a:xfrm>
            <a:off x="5781684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5"/>
          </p:nvPr>
        </p:nvSpPr>
        <p:spPr>
          <a:xfrm>
            <a:off x="5781700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365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56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81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2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79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9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46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06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1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0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90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60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0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139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05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09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17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7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2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62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6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911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4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34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26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31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160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262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734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18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75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76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603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7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5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6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94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43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0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38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69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3262"/>
      </p:ext>
    </p:extLst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4608"/>
      </p:ext>
    </p:extLst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58744"/>
      </p:ext>
    </p:extLst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6207"/>
      </p:ext>
    </p:extLst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6703"/>
      </p:ext>
    </p:extLst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52775"/>
      </p:ext>
    </p:extLst>
  </p:cSld>
  <p:clrMapOvr>
    <a:masterClrMapping/>
  </p:clrMapOvr>
  <p:transition spd="slow">
    <p:cov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26465"/>
      </p:ext>
    </p:extLst>
  </p:cSld>
  <p:clrMapOvr>
    <a:masterClrMapping/>
  </p:clrMapOvr>
  <p:transition spd="slow">
    <p:cov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7618"/>
      </p:ext>
    </p:extLst>
  </p:cSld>
  <p:clrMapOvr>
    <a:masterClrMapping/>
  </p:clrMapOvr>
  <p:transition spd="slow">
    <p:cov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38892"/>
      </p:ext>
    </p:extLst>
  </p:cSld>
  <p:clrMapOvr>
    <a:masterClrMapping/>
  </p:clrMapOvr>
  <p:transition spd="slow">
    <p:cov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50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73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79567"/>
      </p:ext>
    </p:extLst>
  </p:cSld>
  <p:clrMapOvr>
    <a:masterClrMapping/>
  </p:clrMapOvr>
  <p:transition spd="slow">
    <p:cov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367606"/>
      </p:ext>
    </p:extLst>
  </p:cSld>
  <p:clrMapOvr>
    <a:masterClrMapping/>
  </p:clrMapOvr>
  <p:transition spd="slow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66420259"/>
      </p:ext>
    </p:extLst>
  </p:cSld>
  <p:clrMapOvr>
    <a:masterClrMapping/>
  </p:clrMapOvr>
  <p:transition spd="slow"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75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62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62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35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64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5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EEFEA-969C-3879-8383-DBF3D0B0AE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11CC254-8DBA-9F1A-938E-10C8D97B054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2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2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with lily pads and plants&#10;&#10;Description automatically generated">
            <a:extLst>
              <a:ext uri="{FF2B5EF4-FFF2-40B4-BE49-F238E27FC236}">
                <a16:creationId xmlns:a16="http://schemas.microsoft.com/office/drawing/2014/main" id="{3FE153A1-8E6D-28A9-E69E-EF6B096CAB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38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8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6" r:id="rId2"/>
    <p:sldLayoutId id="214748380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D892B6-1E32-42D8-85C0-6DAC34D15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2090998" y="-304135"/>
            <a:ext cx="2300548" cy="230054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515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7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476C-8764-8ABD-D57A-43BB44FC499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84D89588-28F0-1686-D466-472AEF07889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6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FF526-D6A9-484E-CBBA-8B6003F68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09A2DBCA-0A5E-E1E4-FD2D-4EFC21C0D6CE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05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2" r:id="rId5"/>
    <p:sldLayoutId id="2147483713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EAAFB9-4CBE-B207-69C8-3029BC181C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0"/>
            <a:ext cx="1544324" cy="1544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2BFA4-9F9F-5B7D-82F2-AE3A5407AC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34729D1E-B282-7280-F8C8-4CDC8A1AF4C5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62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87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6CBDD70-7D85-CA28-A720-A0D7B7D44E12}"/>
              </a:ext>
            </a:extLst>
          </p:cNvPr>
          <p:cNvSpPr txBox="1"/>
          <p:nvPr userDrawn="1"/>
        </p:nvSpPr>
        <p:spPr>
          <a:xfrm>
            <a:off x="1" y="-1959454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709C9-AA59-EDC3-400D-443C07D5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A2CC1-088F-CF56-C27E-19A470052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0400-EFCD-0DAA-78DD-220B93D5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8DCDBE-7CB6-4BD6-A273-9A373D64A31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9B09-DA38-B15B-2076-2832F964C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D16-0BD4-5926-291A-4D57187FE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1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1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0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0" Type="http://schemas.openxmlformats.org/officeDocument/2006/relationships/slide" Target="slide5.xml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1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1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0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11" Type="http://schemas.openxmlformats.org/officeDocument/2006/relationships/image" Target="../media/image44.png"/><Relationship Id="rId5" Type="http://schemas.openxmlformats.org/officeDocument/2006/relationships/image" Target="../media/image1.png"/><Relationship Id="rId10" Type="http://schemas.openxmlformats.org/officeDocument/2006/relationships/slide" Target="slide5.xml"/><Relationship Id="rId4" Type="http://schemas.openxmlformats.org/officeDocument/2006/relationships/notesSlide" Target="../notesSlides/notesSlide10.xml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1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1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0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11" Type="http://schemas.openxmlformats.org/officeDocument/2006/relationships/image" Target="../media/image52.png"/><Relationship Id="rId5" Type="http://schemas.openxmlformats.org/officeDocument/2006/relationships/image" Target="../media/image1.png"/><Relationship Id="rId10" Type="http://schemas.openxmlformats.org/officeDocument/2006/relationships/slide" Target="slide5.xml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microsoft.com/office/2007/relationships/hdphoto" Target="../media/hdphoto10.wdp"/><Relationship Id="rId7" Type="http://schemas.openxmlformats.org/officeDocument/2006/relationships/image" Target="../media/image57.svg"/><Relationship Id="rId12" Type="http://schemas.openxmlformats.org/officeDocument/2006/relationships/image" Target="../media/image62.svg"/><Relationship Id="rId17" Type="http://schemas.openxmlformats.org/officeDocument/2006/relationships/image" Target="../media/image67.svg"/><Relationship Id="rId2" Type="http://schemas.openxmlformats.org/officeDocument/2006/relationships/image" Target="../media/image53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71.jpe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0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1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0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72" y="3410538"/>
            <a:ext cx="2343952" cy="2590213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-914400"/>
            <a:ext cx="609600" cy="6096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2040981" y="1019843"/>
            <a:ext cx="8060788" cy="15720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CHÀO MỪNG QUÝ THẦY CÔ </a:t>
            </a:r>
          </a:p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VỀ DỰ TIẾT HỌC NGÀY HÔM NAY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2946542" y="2591907"/>
            <a:ext cx="7591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MÔN: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Việt</a:t>
            </a:r>
          </a:p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               LỚP 2C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982791" y="4075137"/>
            <a:ext cx="4118971" cy="392416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Arial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5807922" y="3997340"/>
            <a:ext cx="44687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Thảo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9027" y="2313763"/>
            <a:ext cx="422031" cy="2671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9027" y="5660889"/>
            <a:ext cx="290935" cy="2628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7362" y="4187455"/>
            <a:ext cx="261639" cy="28009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7755" y="2241891"/>
            <a:ext cx="303243" cy="20542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499946" y="2365203"/>
            <a:ext cx="346473" cy="210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741" y="5220970"/>
            <a:ext cx="242183" cy="21729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315" y="5246381"/>
            <a:ext cx="261692" cy="2536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7689" y="1553102"/>
            <a:ext cx="348047" cy="25278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2" y="1497654"/>
            <a:ext cx="350012" cy="2912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586" y="4326199"/>
            <a:ext cx="287365" cy="1964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3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 đặt 1 câu chứa một từ vừa tìm được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75" y="74676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956" y="2808631"/>
            <a:ext cx="916636" cy="123222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05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6.2963E-6 L 0.06225 -0.09005 L 0.12384 -0.01968 L 0.1323 -0.25765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loo 2" pitchFamily="2" charset="0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214" y="4485370"/>
            <a:ext cx="2897425" cy="24728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36" y="4920295"/>
            <a:ext cx="1281154" cy="1722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FB120E-5A2E-A49E-7A13-7749C47ED2A9}"/>
              </a:ext>
            </a:extLst>
          </p:cNvPr>
          <p:cNvGrpSpPr/>
          <p:nvPr/>
        </p:nvGrpSpPr>
        <p:grpSpPr>
          <a:xfrm>
            <a:off x="1870841" y="1035269"/>
            <a:ext cx="8786649" cy="1752600"/>
            <a:chOff x="-4796319" y="152400"/>
            <a:chExt cx="19835055" cy="1752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3CC90D-F13A-C0D0-E1C2-62041417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6319" y="152400"/>
              <a:ext cx="19835055" cy="1752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6E7653-B697-856A-4930-6E15ED63C9F2}"/>
                </a:ext>
              </a:extLst>
            </p:cNvPr>
            <p:cNvSpPr txBox="1"/>
            <p:nvPr/>
          </p:nvSpPr>
          <p:spPr>
            <a:xfrm>
              <a:off x="-533939" y="317459"/>
              <a:ext cx="1101873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Thử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thách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 2: </a:t>
              </a:r>
            </a:p>
          </p:txBody>
        </p:sp>
      </p:grpSp>
      <p:pic>
        <p:nvPicPr>
          <p:cNvPr id="2" name="03">
            <a:hlinkClick r:id="" action="ppaction://media"/>
            <a:extLst>
              <a:ext uri="{FF2B5EF4-FFF2-40B4-BE49-F238E27FC236}">
                <a16:creationId xmlns:a16="http://schemas.microsoft.com/office/drawing/2014/main" id="{696F0483-A579-74C1-DD65-E13B18B89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47485" y="2975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89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875E-6 -4.07407E-6 L 0.32591 -4.07407E-6 " pathEditMode="relative" rAng="0" ptsTypes="AA">
                                      <p:cBhvr>
                                        <p:cTn id="15" dur="4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-0.01088 L -0.47513 -0.01667 " pathEditMode="relative" rAng="0" ptsTypes="AA">
                                      <p:cBhvr>
                                        <p:cTn id="23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8" name="Google Shape;5317;p41"/>
          <p:cNvSpPr txBox="1">
            <a:spLocks noGrp="1"/>
          </p:cNvSpPr>
          <p:nvPr>
            <p:ph type="title"/>
          </p:nvPr>
        </p:nvSpPr>
        <p:spPr>
          <a:xfrm>
            <a:off x="1344007" y="210215"/>
            <a:ext cx="9275036" cy="723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267" dirty="0">
                <a:latin typeface="Calibri" panose="020F0502020204030204" pitchFamily="34" charset="0"/>
                <a:cs typeface="Calibri" panose="020F0502020204030204" pitchFamily="34" charset="0"/>
              </a:rPr>
              <a:t>Chọn từ trong ngoặc đơn thay cho  </a:t>
            </a:r>
            <a:b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365760" y="1985754"/>
            <a:ext cx="11441181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just" defTabSz="1219170">
              <a:buClr>
                <a:srgbClr val="29486D"/>
              </a:buClr>
            </a:pP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 và nòng nọc là đôi bạn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nhỏ. Thỉnh thoảng, nó nhảy xuống ao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267" b="0" kern="0" dirty="0">
              <a:solidFill>
                <a:srgbClr val="F4F0ED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267884" y="4097843"/>
            <a:ext cx="609600" cy="613807"/>
          </a:xfrm>
          <a:prstGeom prst="rect">
            <a:avLst/>
          </a:prstGeom>
        </p:spPr>
      </p:pic>
      <p:pic>
        <p:nvPicPr>
          <p:cNvPr id="956" name="Picture 955">
            <a:extLst>
              <a:ext uri="{FF2B5EF4-FFF2-40B4-BE49-F238E27FC236}">
                <a16:creationId xmlns:a16="http://schemas.microsoft.com/office/drawing/2014/main" id="{46A3FA59-373B-4E6E-9C38-3633F577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586026" y="3441933"/>
            <a:ext cx="609600" cy="613807"/>
          </a:xfrm>
          <a:prstGeom prst="rect">
            <a:avLst/>
          </a:prstGeom>
        </p:spPr>
      </p:pic>
      <p:pic>
        <p:nvPicPr>
          <p:cNvPr id="944" name="Picture 943">
            <a:extLst>
              <a:ext uri="{FF2B5EF4-FFF2-40B4-BE49-F238E27FC236}">
                <a16:creationId xmlns:a16="http://schemas.microsoft.com/office/drawing/2014/main" id="{7D404161-0989-432B-93F2-45F6CBD84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052761" y="2168497"/>
            <a:ext cx="648331" cy="652803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A565A3-080F-4C12-741E-9A002F9D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707" y="3226171"/>
            <a:ext cx="3767003" cy="3497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09329CE9-D009-80CB-F73B-FD5A621DDA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1" y="744694"/>
            <a:ext cx="5481521" cy="5589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655322" y="1082784"/>
            <a:ext cx="11231629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 algn="just" defTabSz="1219170">
              <a:buClr>
                <a:srgbClr val="29486D"/>
              </a:buClr>
            </a:pP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 và nòng nọc là đôi bạn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thiết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 nhỏ. Thỉnh thoảng, nó nhảy xuống ao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 đùa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cá nhỏ</a:t>
            </a:r>
          </a:p>
        </p:txBody>
      </p:sp>
      <p:pic>
        <p:nvPicPr>
          <p:cNvPr id="941" name="Picture 940">
            <a:extLst>
              <a:ext uri="{FF2B5EF4-FFF2-40B4-BE49-F238E27FC236}">
                <a16:creationId xmlns:a16="http://schemas.microsoft.com/office/drawing/2014/main" id="{D80A4467-7730-4C16-BAEB-9160C31C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841431" y="685800"/>
            <a:ext cx="2719889" cy="1472561"/>
          </a:xfrm>
          <a:prstGeom prst="rect">
            <a:avLst/>
          </a:prstGeom>
        </p:spPr>
      </p:pic>
      <p:pic>
        <p:nvPicPr>
          <p:cNvPr id="942" name="Picture 941">
            <a:extLst>
              <a:ext uri="{FF2B5EF4-FFF2-40B4-BE49-F238E27FC236}">
                <a16:creationId xmlns:a16="http://schemas.microsoft.com/office/drawing/2014/main" id="{62E2EC0E-2F43-48B9-9EBC-FE766843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3840480" y="3177540"/>
            <a:ext cx="1241936" cy="697607"/>
          </a:xfrm>
          <a:prstGeom prst="rect">
            <a:avLst/>
          </a:prstGeom>
        </p:spPr>
      </p:pic>
      <p:pic>
        <p:nvPicPr>
          <p:cNvPr id="943" name="Picture 942">
            <a:extLst>
              <a:ext uri="{FF2B5EF4-FFF2-40B4-BE49-F238E27FC236}">
                <a16:creationId xmlns:a16="http://schemas.microsoft.com/office/drawing/2014/main" id="{B53EF247-C48A-4DF1-A08F-4BA412EE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777490" y="3794760"/>
            <a:ext cx="1874520" cy="10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8A12-8E41-2287-2B59-4E7D7853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407AA-D79E-E514-47CF-CA203F5B6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6A63B34-7EB3-BE3F-620B-5DEEF3B1F91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EFF1F5-15AE-DACA-27D5-6C0425D951F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A0F7113-3A55-B024-977B-00D224A4BE0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8BA5CBB-474C-49D3-E54B-DC3020FBD377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EE3EE85-A5DF-6369-87DF-14857F3FFFB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62ED87A-6C5C-09C3-2063-62D3FFDFB43F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2E4D7F0-D976-1281-38E6-2C17D4829829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5BD0868-90EE-75C1-FD4A-EC9CD340E089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4F29F3B-6A97-03D0-1D92-F69C152F89C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8A0623EA-0895-34E9-D4A5-3667B5EC1E6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D23ACD2E-E3C5-0ED0-AA7B-CEE7907218F4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1029">
            <a:hlinkClick r:id="" action="ppaction://media"/>
            <a:extLst>
              <a:ext uri="{FF2B5EF4-FFF2-40B4-BE49-F238E27FC236}">
                <a16:creationId xmlns:a16="http://schemas.microsoft.com/office/drawing/2014/main" id="{E4F1BD69-0FC4-7DF9-5AE5-661087DAF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863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có nhận xét gì về tình bạn giữa cá nhỏ và nòng nọc?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159" y="840147"/>
            <a:ext cx="916636" cy="123222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96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5703 -0.01296 L 0.09531 0.12338 L 0.16875 0.12176 " pathEditMode="relative" ptsTypes="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loo 2" pitchFamily="2" charset="0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214" y="4573165"/>
            <a:ext cx="2897425" cy="2297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36" y="4920295"/>
            <a:ext cx="1281154" cy="1722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FB120E-5A2E-A49E-7A13-7749C47ED2A9}"/>
              </a:ext>
            </a:extLst>
          </p:cNvPr>
          <p:cNvGrpSpPr/>
          <p:nvPr/>
        </p:nvGrpSpPr>
        <p:grpSpPr>
          <a:xfrm>
            <a:off x="1870841" y="1035269"/>
            <a:ext cx="8786649" cy="1752600"/>
            <a:chOff x="-4796319" y="152400"/>
            <a:chExt cx="19835055" cy="1752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3CC90D-F13A-C0D0-E1C2-62041417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6319" y="152400"/>
              <a:ext cx="19835055" cy="1752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6E7653-B697-856A-4930-6E15ED63C9F2}"/>
                </a:ext>
              </a:extLst>
            </p:cNvPr>
            <p:cNvSpPr txBox="1"/>
            <p:nvPr/>
          </p:nvSpPr>
          <p:spPr>
            <a:xfrm>
              <a:off x="-533939" y="317459"/>
              <a:ext cx="1101873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Thử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thách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 3: </a:t>
              </a:r>
            </a:p>
          </p:txBody>
        </p:sp>
      </p:grpSp>
      <p:pic>
        <p:nvPicPr>
          <p:cNvPr id="2" name="04">
            <a:hlinkClick r:id="" action="ppaction://media"/>
            <a:extLst>
              <a:ext uri="{FF2B5EF4-FFF2-40B4-BE49-F238E27FC236}">
                <a16:creationId xmlns:a16="http://schemas.microsoft.com/office/drawing/2014/main" id="{E6C91CE1-96C1-9F8B-04A7-4ADAEC20A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0640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16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875E-6 -4.07407E-6 L 0.32591 -4.07407E-6 " pathEditMode="relative" rAng="0" ptsTypes="AA">
                                      <p:cBhvr>
                                        <p:cTn id="15" dur="4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-0.01088 L -0.47513 -0.01667 " pathEditMode="relative" rAng="0" ptsTypes="AA">
                                      <p:cBhvr>
                                        <p:cTn id="23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frogs singing&#10;&#10;Description automatically generated">
            <a:extLst>
              <a:ext uri="{FF2B5EF4-FFF2-40B4-BE49-F238E27FC236}">
                <a16:creationId xmlns:a16="http://schemas.microsoft.com/office/drawing/2014/main" id="{FA1C3743-F0EC-97D3-F3D2-EAE537F5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6" y="1586442"/>
            <a:ext cx="7460914" cy="5685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36A06-9DC9-457A-38E8-ECB1C74D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54" y="677844"/>
            <a:ext cx="1000440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sp>
        <p:nvSpPr>
          <p:cNvPr id="34" name="PA_库_文本框 5"/>
          <p:cNvSpPr txBox="1"/>
          <p:nvPr>
            <p:custDataLst>
              <p:tags r:id="rId1"/>
            </p:custDataLst>
          </p:nvPr>
        </p:nvSpPr>
        <p:spPr>
          <a:xfrm>
            <a:off x="579120" y="286586"/>
            <a:ext cx="11135359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ở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53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5840920" y="5476584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/>
              <a:t>Ở </a:t>
            </a:r>
            <a:r>
              <a:rPr lang="en-US" sz="3000" dirty="0" err="1"/>
              <a:t>cột</a:t>
            </a:r>
            <a:r>
              <a:rPr lang="en-US" sz="3000" dirty="0"/>
              <a:t> A, C</a:t>
            </a:r>
            <a:r>
              <a:rPr lang="vi-VN" sz="3000" dirty="0"/>
              <a:t>âu nào là câu hỏi điều chưa biết?</a:t>
            </a:r>
            <a:endParaRPr lang="en-US" sz="3000" dirty="0"/>
          </a:p>
        </p:txBody>
      </p:sp>
      <p:sp>
        <p:nvSpPr>
          <p:cNvPr id="55" name="Rounded Rectangle 10">
            <a:extLst>
              <a:ext uri="{FF2B5EF4-FFF2-40B4-BE49-F238E27FC236}">
                <a16:creationId xmlns:a16="http://schemas.microsoft.com/office/drawing/2014/main" id="{DA24800A-C770-4FD2-8CD6-E48C9E0A7369}"/>
              </a:ext>
            </a:extLst>
          </p:cNvPr>
          <p:cNvSpPr/>
          <p:nvPr/>
        </p:nvSpPr>
        <p:spPr>
          <a:xfrm>
            <a:off x="560832" y="2584138"/>
            <a:ext cx="4661457" cy="911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Rounded Rectangle 11">
            <a:extLst>
              <a:ext uri="{FF2B5EF4-FFF2-40B4-BE49-F238E27FC236}">
                <a16:creationId xmlns:a16="http://schemas.microsoft.com/office/drawing/2014/main" id="{1B977EFA-3035-471F-8AC4-4F7980C3CA18}"/>
              </a:ext>
            </a:extLst>
          </p:cNvPr>
          <p:cNvSpPr/>
          <p:nvPr/>
        </p:nvSpPr>
        <p:spPr>
          <a:xfrm>
            <a:off x="560832" y="3792856"/>
            <a:ext cx="4661457" cy="998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Rounded Rectangle 12">
            <a:extLst>
              <a:ext uri="{FF2B5EF4-FFF2-40B4-BE49-F238E27FC236}">
                <a16:creationId xmlns:a16="http://schemas.microsoft.com/office/drawing/2014/main" id="{D31432AE-D9C0-45E8-B1E7-F94B220805E1}"/>
              </a:ext>
            </a:extLst>
          </p:cNvPr>
          <p:cNvSpPr/>
          <p:nvPr/>
        </p:nvSpPr>
        <p:spPr>
          <a:xfrm>
            <a:off x="560832" y="5061024"/>
            <a:ext cx="4656909" cy="911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AA21E6AE-D5AB-4B51-A55F-80C65C416E0B}"/>
              </a:ext>
            </a:extLst>
          </p:cNvPr>
          <p:cNvSpPr/>
          <p:nvPr/>
        </p:nvSpPr>
        <p:spPr>
          <a:xfrm>
            <a:off x="5960044" y="2584139"/>
            <a:ext cx="3674610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814195FC-E20E-44DC-9051-5DB365395A46}"/>
              </a:ext>
            </a:extLst>
          </p:cNvPr>
          <p:cNvSpPr/>
          <p:nvPr/>
        </p:nvSpPr>
        <p:spPr>
          <a:xfrm>
            <a:off x="5960044" y="3495500"/>
            <a:ext cx="3549986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15">
            <a:extLst>
              <a:ext uri="{FF2B5EF4-FFF2-40B4-BE49-F238E27FC236}">
                <a16:creationId xmlns:a16="http://schemas.microsoft.com/office/drawing/2014/main" id="{D59FAFAF-31F2-4C23-8702-25FAC3188BA0}"/>
              </a:ext>
            </a:extLst>
          </p:cNvPr>
          <p:cNvSpPr/>
          <p:nvPr/>
        </p:nvSpPr>
        <p:spPr>
          <a:xfrm>
            <a:off x="5960044" y="4407803"/>
            <a:ext cx="3549986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D07196-7556-479E-9399-EF06BB47EA66}"/>
              </a:ext>
            </a:extLst>
          </p:cNvPr>
          <p:cNvSpPr txBox="1"/>
          <p:nvPr/>
        </p:nvSpPr>
        <p:spPr>
          <a:xfrm>
            <a:off x="2865863" y="1901883"/>
            <a:ext cx="50711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                                     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A2E46C-D56F-49C0-A02C-1CD8223922BC}"/>
              </a:ext>
            </a:extLst>
          </p:cNvPr>
          <p:cNvSpPr/>
          <p:nvPr/>
        </p:nvSpPr>
        <p:spPr>
          <a:xfrm>
            <a:off x="130519" y="3584788"/>
            <a:ext cx="5517534" cy="1414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53">
            <a:extLst>
              <a:ext uri="{FF2B5EF4-FFF2-40B4-BE49-F238E27FC236}">
                <a16:creationId xmlns:a16="http://schemas.microsoft.com/office/drawing/2014/main" id="{7606C971-2F24-4828-9219-D528B227E1D5}"/>
              </a:ext>
            </a:extLst>
          </p:cNvPr>
          <p:cNvSpPr/>
          <p:nvPr/>
        </p:nvSpPr>
        <p:spPr>
          <a:xfrm>
            <a:off x="5862858" y="5436166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 err="1"/>
              <a:t>Câu</a:t>
            </a:r>
            <a:r>
              <a:rPr lang="en-US" sz="3000" dirty="0"/>
              <a:t> </a:t>
            </a:r>
            <a:r>
              <a:rPr lang="en-US" sz="3000" dirty="0" err="1"/>
              <a:t>này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thể</a:t>
            </a:r>
            <a:r>
              <a:rPr lang="en-US" sz="3000" dirty="0"/>
              <a:t> </a:t>
            </a:r>
            <a:r>
              <a:rPr lang="en-US" sz="3000" dirty="0" err="1"/>
              <a:t>nối</a:t>
            </a:r>
            <a:r>
              <a:rPr lang="en-US" sz="3000" dirty="0"/>
              <a:t> </a:t>
            </a:r>
            <a:r>
              <a:rPr lang="en-US" sz="3000" dirty="0" err="1"/>
              <a:t>với</a:t>
            </a:r>
            <a:r>
              <a:rPr lang="en-US" sz="3000" dirty="0"/>
              <a:t> ô </a:t>
            </a:r>
            <a:r>
              <a:rPr lang="en-US" sz="3000" dirty="0" err="1"/>
              <a:t>chữ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 ở </a:t>
            </a:r>
            <a:r>
              <a:rPr lang="en-US" sz="3000" dirty="0" err="1"/>
              <a:t>cột</a:t>
            </a:r>
            <a:r>
              <a:rPr lang="en-US" sz="3000" dirty="0"/>
              <a:t> B? 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D61AC2-BC30-4903-A307-AB93F42DA15A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5222289" y="2930541"/>
            <a:ext cx="718836" cy="13615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53">
            <a:extLst>
              <a:ext uri="{FF2B5EF4-FFF2-40B4-BE49-F238E27FC236}">
                <a16:creationId xmlns:a16="http://schemas.microsoft.com/office/drawing/2014/main" id="{702ED583-1845-444D-AFA6-6B1927EC2AA8}"/>
              </a:ext>
            </a:extLst>
          </p:cNvPr>
          <p:cNvSpPr/>
          <p:nvPr/>
        </p:nvSpPr>
        <p:spPr>
          <a:xfrm>
            <a:off x="5851889" y="5414355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 err="1"/>
              <a:t>Cuối</a:t>
            </a:r>
            <a:r>
              <a:rPr lang="en-US" sz="3000" dirty="0"/>
              <a:t> </a:t>
            </a:r>
            <a:r>
              <a:rPr lang="en-US" sz="3000" dirty="0" err="1"/>
              <a:t>câu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dấu</a:t>
            </a:r>
            <a:r>
              <a:rPr lang="en-US" sz="3000" dirty="0"/>
              <a:t> </a:t>
            </a:r>
            <a:r>
              <a:rPr lang="en-US" sz="3000" dirty="0" err="1"/>
              <a:t>gì</a:t>
            </a:r>
            <a:r>
              <a:rPr lang="en-US" sz="3000" dirty="0"/>
              <a:t>? </a:t>
            </a:r>
          </a:p>
          <a:p>
            <a:pPr algn="ctr"/>
            <a:r>
              <a:rPr lang="en-US" sz="3000" dirty="0" err="1"/>
              <a:t>Vì</a:t>
            </a:r>
            <a:r>
              <a:rPr lang="en-US" sz="3000" dirty="0"/>
              <a:t> </a:t>
            </a:r>
            <a:r>
              <a:rPr lang="en-US" sz="3000" dirty="0" err="1"/>
              <a:t>sao</a:t>
            </a:r>
            <a:r>
              <a:rPr lang="en-US" sz="3000" dirty="0"/>
              <a:t>?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67F86A-FB1F-4266-AC7E-FC20734E7F49}"/>
              </a:ext>
            </a:extLst>
          </p:cNvPr>
          <p:cNvCxnSpPr/>
          <p:nvPr/>
        </p:nvCxnSpPr>
        <p:spPr>
          <a:xfrm>
            <a:off x="3077736" y="4774977"/>
            <a:ext cx="1784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3" grpId="0" animBg="1"/>
      <p:bldP spid="3" grpId="1" animBg="1"/>
      <p:bldP spid="62" grpId="0" animBg="1"/>
      <p:bldP spid="62" grpId="1" animBg="1"/>
      <p:bldP spid="65" grpId="0" animBg="1"/>
      <p:bldP spid="6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 các câu còn lại và ghi kết quả ra giấy nháp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09329CE9-D009-80CB-F73B-FD5A621DDA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1" y="744694"/>
            <a:ext cx="5481521" cy="55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2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1">
            <a:extLst>
              <a:ext uri="{FF2B5EF4-FFF2-40B4-BE49-F238E27FC236}">
                <a16:creationId xmlns:a16="http://schemas.microsoft.com/office/drawing/2014/main" id="{E69F481F-EB30-0641-59AB-430780ED4622}"/>
              </a:ext>
            </a:extLst>
          </p:cNvPr>
          <p:cNvGrpSpPr/>
          <p:nvPr/>
        </p:nvGrpSpPr>
        <p:grpSpPr>
          <a:xfrm>
            <a:off x="8771419" y="2691323"/>
            <a:ext cx="3174939" cy="3377982"/>
            <a:chOff x="6648364" y="132727"/>
            <a:chExt cx="4398287" cy="5427765"/>
          </a:xfrm>
        </p:grpSpPr>
        <p:pic>
          <p:nvPicPr>
            <p:cNvPr id="5" name="图片 72">
              <a:extLst>
                <a:ext uri="{FF2B5EF4-FFF2-40B4-BE49-F238E27FC236}">
                  <a16:creationId xmlns:a16="http://schemas.microsoft.com/office/drawing/2014/main" id="{7DD6A5FE-AAC2-AE7A-5C09-E1D41FB1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4904">
              <a:off x="7536837" y="2581597"/>
              <a:ext cx="3509814" cy="2644381"/>
            </a:xfrm>
            <a:prstGeom prst="rect">
              <a:avLst/>
            </a:prstGeom>
          </p:spPr>
        </p:pic>
        <p:pic>
          <p:nvPicPr>
            <p:cNvPr id="7" name="图片 73">
              <a:extLst>
                <a:ext uri="{FF2B5EF4-FFF2-40B4-BE49-F238E27FC236}">
                  <a16:creationId xmlns:a16="http://schemas.microsoft.com/office/drawing/2014/main" id="{1799F791-F4EB-05A5-8515-56DD43EB5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364" y="132727"/>
              <a:ext cx="3216150" cy="5427765"/>
            </a:xfrm>
            <a:prstGeom prst="rect">
              <a:avLst/>
            </a:prstGeom>
          </p:spPr>
        </p:pic>
      </p:grp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AFD229B-5F2D-7D7A-E0AC-2D1B69A73E36}"/>
              </a:ext>
            </a:extLst>
          </p:cNvPr>
          <p:cNvSpPr/>
          <p:nvPr/>
        </p:nvSpPr>
        <p:spPr>
          <a:xfrm>
            <a:off x="860643" y="1366445"/>
            <a:ext cx="4261705" cy="965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A6A889E8-F6BB-0E0A-4678-CFD23D59F848}"/>
              </a:ext>
            </a:extLst>
          </p:cNvPr>
          <p:cNvSpPr/>
          <p:nvPr/>
        </p:nvSpPr>
        <p:spPr>
          <a:xfrm>
            <a:off x="860643" y="2570580"/>
            <a:ext cx="4261705" cy="846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583E81A9-3BD2-5E59-5CBB-074B0CA99347}"/>
              </a:ext>
            </a:extLst>
          </p:cNvPr>
          <p:cNvSpPr/>
          <p:nvPr/>
        </p:nvSpPr>
        <p:spPr>
          <a:xfrm>
            <a:off x="808014" y="3738605"/>
            <a:ext cx="4261706" cy="882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04640C01-345E-9520-07C6-D6D20ACC4109}"/>
              </a:ext>
            </a:extLst>
          </p:cNvPr>
          <p:cNvSpPr/>
          <p:nvPr/>
        </p:nvSpPr>
        <p:spPr>
          <a:xfrm>
            <a:off x="6119672" y="1373235"/>
            <a:ext cx="3386208" cy="67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D9DA01EC-B75C-8BCD-D3D6-2192DD244616}"/>
              </a:ext>
            </a:extLst>
          </p:cNvPr>
          <p:cNvSpPr/>
          <p:nvPr/>
        </p:nvSpPr>
        <p:spPr>
          <a:xfrm>
            <a:off x="6189216" y="2590065"/>
            <a:ext cx="3000625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9B8A9709-76F9-2179-7FD5-7BC062C42D7A}"/>
              </a:ext>
            </a:extLst>
          </p:cNvPr>
          <p:cNvSpPr/>
          <p:nvPr/>
        </p:nvSpPr>
        <p:spPr>
          <a:xfrm>
            <a:off x="6119672" y="3682928"/>
            <a:ext cx="3451813" cy="892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A667F-3668-4594-F9CE-89237D5DCAFA}"/>
              </a:ext>
            </a:extLst>
          </p:cNvPr>
          <p:cNvSpPr txBox="1"/>
          <p:nvPr/>
        </p:nvSpPr>
        <p:spPr>
          <a:xfrm>
            <a:off x="2084171" y="774050"/>
            <a:ext cx="828570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                         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33B138-F911-B485-BEC0-B281B8A3DD6E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5122348" y="1849371"/>
            <a:ext cx="1066868" cy="1107868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D25D24-E89E-7725-3F32-9118D49FAF80}"/>
              </a:ext>
            </a:extLst>
          </p:cNvPr>
          <p:cNvCxnSpPr>
            <a:stCxn id="11" idx="3"/>
          </p:cNvCxnSpPr>
          <p:nvPr/>
        </p:nvCxnSpPr>
        <p:spPr>
          <a:xfrm flipV="1">
            <a:off x="5069720" y="4026553"/>
            <a:ext cx="1066488" cy="153144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44F8B8-E4E9-DC10-DDDA-BAA23DA78D04}"/>
              </a:ext>
            </a:extLst>
          </p:cNvPr>
          <p:cNvCxnSpPr>
            <a:endCxn id="12" idx="1"/>
          </p:cNvCxnSpPr>
          <p:nvPr/>
        </p:nvCxnSpPr>
        <p:spPr>
          <a:xfrm flipV="1">
            <a:off x="5103255" y="1711646"/>
            <a:ext cx="1016417" cy="1316943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1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852596" y="3322461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4353AED2-90F4-495B-9E6A-80B3C0F52024}"/>
              </a:ext>
            </a:extLst>
          </p:cNvPr>
          <p:cNvSpPr/>
          <p:nvPr/>
        </p:nvSpPr>
        <p:spPr>
          <a:xfrm>
            <a:off x="4548245" y="2745472"/>
            <a:ext cx="6892906" cy="1153978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75BD5E1D-EB98-4D45-8821-56D08BC0BF13}"/>
              </a:ext>
            </a:extLst>
          </p:cNvPr>
          <p:cNvSpPr/>
          <p:nvPr/>
        </p:nvSpPr>
        <p:spPr>
          <a:xfrm>
            <a:off x="1515558" y="957451"/>
            <a:ext cx="8888282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hỏi điều chưa biết, cuối câu dùng dấu câu gì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074614B-9E69-4662-8AF6-B24484F7BEB6}"/>
              </a:ext>
            </a:extLst>
          </p:cNvPr>
          <p:cNvSpPr/>
          <p:nvPr/>
        </p:nvSpPr>
        <p:spPr>
          <a:xfrm>
            <a:off x="4548245" y="4427034"/>
            <a:ext cx="6892906" cy="1153978"/>
          </a:xfrm>
          <a:prstGeom prst="wedgeRoundRectCallout">
            <a:avLst>
              <a:gd name="adj1" fmla="val -62991"/>
              <a:gd name="adj2" fmla="val -21241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3999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bộc lộ cảm xúc, cuối câu dùng dấu câu gì?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79D12-3DA6-A64C-736A-7E8C92D124CD}"/>
              </a:ext>
            </a:extLst>
          </p:cNvPr>
          <p:cNvSpPr txBox="1"/>
          <p:nvPr/>
        </p:nvSpPr>
        <p:spPr>
          <a:xfrm>
            <a:off x="3590925" y="1928237"/>
            <a:ext cx="49815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sử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chấm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/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chấm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/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chấm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than.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358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224317-A676-B65E-55A8-452179D28260}"/>
              </a:ext>
            </a:extLst>
          </p:cNvPr>
          <p:cNvSpPr/>
          <p:nvPr/>
        </p:nvSpPr>
        <p:spPr>
          <a:xfrm>
            <a:off x="4626429" y="489857"/>
            <a:ext cx="2569028" cy="9361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D63EF0-CA1F-3FC3-52E1-444E9D7738B6}"/>
              </a:ext>
            </a:extLst>
          </p:cNvPr>
          <p:cNvGrpSpPr/>
          <p:nvPr/>
        </p:nvGrpSpPr>
        <p:grpSpPr>
          <a:xfrm>
            <a:off x="3189514" y="1426029"/>
            <a:ext cx="5192486" cy="903514"/>
            <a:chOff x="3820886" y="1426029"/>
            <a:chExt cx="4016828" cy="90351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000B7C-6EF8-BDEC-EC46-501FD644AB75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910943" y="1426029"/>
              <a:ext cx="0" cy="78377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59E2E4-870D-6C66-0AB5-1008AE1CC3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0886" y="1883229"/>
              <a:ext cx="401682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4ABA8A-EC52-5147-DA59-8DDA66C6C3C7}"/>
                </a:ext>
              </a:extLst>
            </p:cNvPr>
            <p:cNvCxnSpPr>
              <a:cxnSpLocks/>
            </p:cNvCxnSpPr>
            <p:nvPr/>
          </p:nvCxnSpPr>
          <p:spPr>
            <a:xfrm>
              <a:off x="3831771" y="1872343"/>
              <a:ext cx="0" cy="413657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C9D786-8311-6195-577E-FDC134EA3F42}"/>
                </a:ext>
              </a:extLst>
            </p:cNvPr>
            <p:cNvCxnSpPr>
              <a:cxnSpLocks/>
            </p:cNvCxnSpPr>
            <p:nvPr/>
          </p:nvCxnSpPr>
          <p:spPr>
            <a:xfrm>
              <a:off x="7815943" y="1872343"/>
              <a:ext cx="0" cy="4572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C961B9-1CB0-69EC-CD38-3E4B2EBA4286}"/>
              </a:ext>
            </a:extLst>
          </p:cNvPr>
          <p:cNvSpPr/>
          <p:nvPr/>
        </p:nvSpPr>
        <p:spPr>
          <a:xfrm>
            <a:off x="2100944" y="2318656"/>
            <a:ext cx="2394856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2A05CD-8F4B-8219-64D4-50D35987F10E}"/>
              </a:ext>
            </a:extLst>
          </p:cNvPr>
          <p:cNvSpPr/>
          <p:nvPr/>
        </p:nvSpPr>
        <p:spPr>
          <a:xfrm>
            <a:off x="4887687" y="2220686"/>
            <a:ext cx="2394856" cy="1143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AE648B3-2D75-1E95-B5CA-6A21CE3A5D29}"/>
              </a:ext>
            </a:extLst>
          </p:cNvPr>
          <p:cNvSpPr/>
          <p:nvPr/>
        </p:nvSpPr>
        <p:spPr>
          <a:xfrm>
            <a:off x="7620001" y="2318656"/>
            <a:ext cx="2394856" cy="10341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6A1BE3-82B7-C4E7-1456-76E5169988FB}"/>
              </a:ext>
            </a:extLst>
          </p:cNvPr>
          <p:cNvCxnSpPr>
            <a:stCxn id="17" idx="2"/>
          </p:cNvCxnSpPr>
          <p:nvPr/>
        </p:nvCxnSpPr>
        <p:spPr>
          <a:xfrm flipH="1">
            <a:off x="1240971" y="3254828"/>
            <a:ext cx="2057401" cy="8382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95FC1D-8691-4B9B-F4A8-9EE5644AA56E}"/>
              </a:ext>
            </a:extLst>
          </p:cNvPr>
          <p:cNvSpPr/>
          <p:nvPr/>
        </p:nvSpPr>
        <p:spPr>
          <a:xfrm>
            <a:off x="348343" y="4125685"/>
            <a:ext cx="2754086" cy="2144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(.)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00E9BC-9C07-8B1E-8DFF-7183EAB485D5}"/>
              </a:ext>
            </a:extLst>
          </p:cNvPr>
          <p:cNvCxnSpPr>
            <a:cxnSpLocks/>
          </p:cNvCxnSpPr>
          <p:nvPr/>
        </p:nvCxnSpPr>
        <p:spPr>
          <a:xfrm>
            <a:off x="6085114" y="3352800"/>
            <a:ext cx="0" cy="762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BA4FDC-9843-99C2-406B-8140E0ACA024}"/>
              </a:ext>
            </a:extLst>
          </p:cNvPr>
          <p:cNvSpPr/>
          <p:nvPr/>
        </p:nvSpPr>
        <p:spPr>
          <a:xfrm>
            <a:off x="4691743" y="4147457"/>
            <a:ext cx="2754086" cy="2144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(?)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9A9527-9B36-8867-7FB6-73BC2D2DE04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817429" y="3352800"/>
            <a:ext cx="1545770" cy="70757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D145586-E869-9DEE-372F-1BC95B0F353D}"/>
              </a:ext>
            </a:extLst>
          </p:cNvPr>
          <p:cNvSpPr/>
          <p:nvPr/>
        </p:nvSpPr>
        <p:spPr>
          <a:xfrm>
            <a:off x="8316686" y="4082142"/>
            <a:ext cx="3516085" cy="2144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(!)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gửi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62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4" grpId="0" animBg="1"/>
      <p:bldP spid="27" grpId="0" animBg="1"/>
      <p:bldP spid="29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7617" y="1364999"/>
            <a:ext cx="916636" cy="12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884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4167E-6 -1.85185E-6 L 0.08672 -0.09722 L 0.15092 0.04352 L 0.1323 0.17986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loo 2" pitchFamily="2" charset="0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214" y="4587767"/>
            <a:ext cx="2897425" cy="22680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36" y="4920295"/>
            <a:ext cx="1281154" cy="1722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FB120E-5A2E-A49E-7A13-7749C47ED2A9}"/>
              </a:ext>
            </a:extLst>
          </p:cNvPr>
          <p:cNvGrpSpPr/>
          <p:nvPr/>
        </p:nvGrpSpPr>
        <p:grpSpPr>
          <a:xfrm>
            <a:off x="1870841" y="1035269"/>
            <a:ext cx="8786649" cy="1752600"/>
            <a:chOff x="-4796319" y="152400"/>
            <a:chExt cx="19835055" cy="1752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3CC90D-F13A-C0D0-E1C2-62041417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6319" y="152400"/>
              <a:ext cx="19835055" cy="1752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6E7653-B697-856A-4930-6E15ED63C9F2}"/>
                </a:ext>
              </a:extLst>
            </p:cNvPr>
            <p:cNvSpPr txBox="1"/>
            <p:nvPr/>
          </p:nvSpPr>
          <p:spPr>
            <a:xfrm>
              <a:off x="-606312" y="317459"/>
              <a:ext cx="11163483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Thử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thách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#9Slide07 IcielBaliho Script" pitchFamily="2" charset="0"/>
                  <a:ea typeface="+mn-ea"/>
                  <a:cs typeface="#9Slide07 Itim" panose="00000500000000000000" pitchFamily="2" charset="-34"/>
                </a:rPr>
                <a:t> 4: </a:t>
              </a:r>
            </a:p>
          </p:txBody>
        </p:sp>
      </p:grpSp>
      <p:pic>
        <p:nvPicPr>
          <p:cNvPr id="2" name="05">
            <a:hlinkClick r:id="" action="ppaction://media"/>
            <a:extLst>
              <a:ext uri="{FF2B5EF4-FFF2-40B4-BE49-F238E27FC236}">
                <a16:creationId xmlns:a16="http://schemas.microsoft.com/office/drawing/2014/main" id="{C3C5DD43-040A-6359-026A-33EE1C557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820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92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875E-6 -4.07407E-6 L 0.32591 -4.07407E-6 " pathEditMode="relative" rAng="0" ptsTypes="AA">
                                      <p:cBhvr>
                                        <p:cTn id="15" dur="4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-0.01088 L -0.47513 -0.01667 " pathEditMode="relative" rAng="0" ptsTypes="AA">
                                      <p:cBhvr>
                                        <p:cTn id="23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7D2C8E-1F80-4DF4-BF06-7946DB54394D}"/>
              </a:ext>
            </a:extLst>
          </p:cNvPr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11711-60E1-4F72-83FC-D0A81213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50149C8-95EB-44C2-8E2D-6565E2F42FB9}"/>
                </a:ext>
              </a:extLst>
            </p:cNvPr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E3B6062-C6B9-467B-985B-6B01EB3D1F1B}"/>
                </a:ext>
              </a:extLst>
            </p:cNvPr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D56B4-F480-4B34-BB8F-2F26A179D559}"/>
                </a:ext>
              </a:extLst>
            </p:cNvPr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 descr="A group of yellow chicks&#10;&#10;Description automatically generated">
              <a:extLst>
                <a:ext uri="{FF2B5EF4-FFF2-40B4-BE49-F238E27FC236}">
                  <a16:creationId xmlns:a16="http://schemas.microsoft.com/office/drawing/2014/main" id="{DEAD53D7-E17F-40DA-BF0C-5BF4112E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F2408BC-6ED5-463B-99A7-2FDEE3A3FCE3}"/>
                </a:ext>
              </a:extLst>
            </p:cNvPr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B7DF48-32A2-412B-9ECB-3468FA787692}"/>
                </a:ext>
              </a:extLst>
            </p:cNvPr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stack of hay bales&#10;&#10;Description automatically generated">
              <a:extLst>
                <a:ext uri="{FF2B5EF4-FFF2-40B4-BE49-F238E27FC236}">
                  <a16:creationId xmlns:a16="http://schemas.microsoft.com/office/drawing/2014/main" id="{3B03C67A-07F0-42DC-B5CF-0FEC131B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>
              <a:extLst>
                <a:ext uri="{FF2B5EF4-FFF2-40B4-BE49-F238E27FC236}">
                  <a16:creationId xmlns:a16="http://schemas.microsoft.com/office/drawing/2014/main" id="{C5C3E0A8-91C0-426A-BF4B-2B44F42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01C1DFFF-E5B6-4DC3-9683-1387AFF3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788D959F-8300-41F1-9D43-3DDFC01F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B0F10F6-0D73-4017-BFDD-845DF9E0E562}"/>
              </a:ext>
            </a:extLst>
          </p:cNvPr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00F8C18-8DD6-42A6-8F42-B55B5DD52B32}"/>
              </a:ext>
            </a:extLst>
          </p:cNvPr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5989EA2E-EA5E-0AD4-90D3-CCB81183B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353034"/>
            <a:ext cx="7686675" cy="2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ater with lily pads and plants&#10;&#10;Description automatically generated">
            <a:extLst>
              <a:ext uri="{FF2B5EF4-FFF2-40B4-BE49-F238E27FC236}">
                <a16:creationId xmlns:a16="http://schemas.microsoft.com/office/drawing/2014/main" id="{05E55B6F-560E-DB07-3E28-9B1988254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38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65BAB581-D8A7-355C-8945-277381304CC1}"/>
              </a:ext>
            </a:extLst>
          </p:cNvPr>
          <p:cNvSpPr/>
          <p:nvPr/>
        </p:nvSpPr>
        <p:spPr>
          <a:xfrm>
            <a:off x="1379333" y="2035082"/>
            <a:ext cx="3202827" cy="4304758"/>
          </a:xfrm>
          <a:custGeom>
            <a:avLst/>
            <a:gdLst/>
            <a:ahLst/>
            <a:cxnLst/>
            <a:rect l="l" t="t" r="r" b="b"/>
            <a:pathLst>
              <a:path w="6725774" h="8229600">
                <a:moveTo>
                  <a:pt x="0" y="0"/>
                </a:moveTo>
                <a:lnTo>
                  <a:pt x="6725774" y="0"/>
                </a:lnTo>
                <a:lnTo>
                  <a:pt x="6725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F5F7C-F923-5F5D-A4A5-7ED436FC9D3C}"/>
              </a:ext>
            </a:extLst>
          </p:cNvPr>
          <p:cNvSpPr txBox="1"/>
          <p:nvPr/>
        </p:nvSpPr>
        <p:spPr>
          <a:xfrm>
            <a:off x="4728464" y="644709"/>
            <a:ext cx="6498336" cy="2145268"/>
          </a:xfrm>
          <a:custGeom>
            <a:avLst/>
            <a:gdLst>
              <a:gd name="connsiteX0" fmla="*/ 0 w 6498336"/>
              <a:gd name="connsiteY0" fmla="*/ 357552 h 2145268"/>
              <a:gd name="connsiteX1" fmla="*/ 357552 w 6498336"/>
              <a:gd name="connsiteY1" fmla="*/ 0 h 2145268"/>
              <a:gd name="connsiteX2" fmla="*/ 720304 w 6498336"/>
              <a:gd name="connsiteY2" fmla="*/ 0 h 2145268"/>
              <a:gd name="connsiteX3" fmla="*/ 1083056 w 6498336"/>
              <a:gd name="connsiteY3" fmla="*/ 0 h 2145268"/>
              <a:gd name="connsiteX4" fmla="*/ 1083056 w 6498336"/>
              <a:gd name="connsiteY4" fmla="*/ 0 h 2145268"/>
              <a:gd name="connsiteX5" fmla="*/ 1592092 w 6498336"/>
              <a:gd name="connsiteY5" fmla="*/ 0 h 2145268"/>
              <a:gd name="connsiteX6" fmla="*/ 2149866 w 6498336"/>
              <a:gd name="connsiteY6" fmla="*/ 0 h 2145268"/>
              <a:gd name="connsiteX7" fmla="*/ 2707640 w 6498336"/>
              <a:gd name="connsiteY7" fmla="*/ 0 h 2145268"/>
              <a:gd name="connsiteX8" fmla="*/ 3211168 w 6498336"/>
              <a:gd name="connsiteY8" fmla="*/ 0 h 2145268"/>
              <a:gd name="connsiteX9" fmla="*/ 3817690 w 6498336"/>
              <a:gd name="connsiteY9" fmla="*/ 0 h 2145268"/>
              <a:gd name="connsiteX10" fmla="*/ 4458543 w 6498336"/>
              <a:gd name="connsiteY10" fmla="*/ 0 h 2145268"/>
              <a:gd name="connsiteX11" fmla="*/ 4962071 w 6498336"/>
              <a:gd name="connsiteY11" fmla="*/ 0 h 2145268"/>
              <a:gd name="connsiteX12" fmla="*/ 5465599 w 6498336"/>
              <a:gd name="connsiteY12" fmla="*/ 0 h 2145268"/>
              <a:gd name="connsiteX13" fmla="*/ 6140784 w 6498336"/>
              <a:gd name="connsiteY13" fmla="*/ 0 h 2145268"/>
              <a:gd name="connsiteX14" fmla="*/ 6498336 w 6498336"/>
              <a:gd name="connsiteY14" fmla="*/ 357552 h 2145268"/>
              <a:gd name="connsiteX15" fmla="*/ 6498336 w 6498336"/>
              <a:gd name="connsiteY15" fmla="*/ 786602 h 2145268"/>
              <a:gd name="connsiteX16" fmla="*/ 6498336 w 6498336"/>
              <a:gd name="connsiteY16" fmla="*/ 1251406 h 2145268"/>
              <a:gd name="connsiteX17" fmla="*/ 6498336 w 6498336"/>
              <a:gd name="connsiteY17" fmla="*/ 1251406 h 2145268"/>
              <a:gd name="connsiteX18" fmla="*/ 6498336 w 6498336"/>
              <a:gd name="connsiteY18" fmla="*/ 1787723 h 2145268"/>
              <a:gd name="connsiteX19" fmla="*/ 6498336 w 6498336"/>
              <a:gd name="connsiteY19" fmla="*/ 1787716 h 2145268"/>
              <a:gd name="connsiteX20" fmla="*/ 6140784 w 6498336"/>
              <a:gd name="connsiteY20" fmla="*/ 2145268 h 2145268"/>
              <a:gd name="connsiteX21" fmla="*/ 5637256 w 6498336"/>
              <a:gd name="connsiteY21" fmla="*/ 2145268 h 2145268"/>
              <a:gd name="connsiteX22" fmla="*/ 5065066 w 6498336"/>
              <a:gd name="connsiteY22" fmla="*/ 2145268 h 2145268"/>
              <a:gd name="connsiteX23" fmla="*/ 4492875 w 6498336"/>
              <a:gd name="connsiteY23" fmla="*/ 2145268 h 2145268"/>
              <a:gd name="connsiteX24" fmla="*/ 3989347 w 6498336"/>
              <a:gd name="connsiteY24" fmla="*/ 2145268 h 2145268"/>
              <a:gd name="connsiteX25" fmla="*/ 3417156 w 6498336"/>
              <a:gd name="connsiteY25" fmla="*/ 2145268 h 2145268"/>
              <a:gd name="connsiteX26" fmla="*/ 2707640 w 6498336"/>
              <a:gd name="connsiteY26" fmla="*/ 2145268 h 2145268"/>
              <a:gd name="connsiteX27" fmla="*/ 2132717 w 6498336"/>
              <a:gd name="connsiteY27" fmla="*/ 2203500 h 2145268"/>
              <a:gd name="connsiteX28" fmla="*/ 1557795 w 6498336"/>
              <a:gd name="connsiteY28" fmla="*/ 2261733 h 2145268"/>
              <a:gd name="connsiteX29" fmla="*/ 982872 w 6498336"/>
              <a:gd name="connsiteY29" fmla="*/ 2319965 h 2145268"/>
              <a:gd name="connsiteX30" fmla="*/ 490081 w 6498336"/>
              <a:gd name="connsiteY30" fmla="*/ 2369879 h 2145268"/>
              <a:gd name="connsiteX31" fmla="*/ -30087 w 6498336"/>
              <a:gd name="connsiteY31" fmla="*/ 2422565 h 2145268"/>
              <a:gd name="connsiteX32" fmla="*/ 548747 w 6498336"/>
              <a:gd name="connsiteY32" fmla="*/ 2278371 h 2145268"/>
              <a:gd name="connsiteX33" fmla="*/ 1083056 w 6498336"/>
              <a:gd name="connsiteY33" fmla="*/ 2145268 h 2145268"/>
              <a:gd name="connsiteX34" fmla="*/ 727559 w 6498336"/>
              <a:gd name="connsiteY34" fmla="*/ 2145268 h 2145268"/>
              <a:gd name="connsiteX35" fmla="*/ 357552 w 6498336"/>
              <a:gd name="connsiteY35" fmla="*/ 2145268 h 2145268"/>
              <a:gd name="connsiteX36" fmla="*/ 0 w 6498336"/>
              <a:gd name="connsiteY36" fmla="*/ 1787716 h 2145268"/>
              <a:gd name="connsiteX37" fmla="*/ 0 w 6498336"/>
              <a:gd name="connsiteY37" fmla="*/ 1787723 h 2145268"/>
              <a:gd name="connsiteX38" fmla="*/ 0 w 6498336"/>
              <a:gd name="connsiteY38" fmla="*/ 1251406 h 2145268"/>
              <a:gd name="connsiteX39" fmla="*/ 0 w 6498336"/>
              <a:gd name="connsiteY39" fmla="*/ 1251406 h 2145268"/>
              <a:gd name="connsiteX40" fmla="*/ 0 w 6498336"/>
              <a:gd name="connsiteY40" fmla="*/ 813418 h 2145268"/>
              <a:gd name="connsiteX41" fmla="*/ 0 w 6498336"/>
              <a:gd name="connsiteY41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98336" h="2145268" fill="none" extrusionOk="0">
                <a:moveTo>
                  <a:pt x="0" y="357552"/>
                </a:moveTo>
                <a:cubicBezTo>
                  <a:pt x="-21757" y="142367"/>
                  <a:pt x="136014" y="-1869"/>
                  <a:pt x="357552" y="0"/>
                </a:cubicBezTo>
                <a:cubicBezTo>
                  <a:pt x="489790" y="-9653"/>
                  <a:pt x="625313" y="17516"/>
                  <a:pt x="720304" y="0"/>
                </a:cubicBezTo>
                <a:cubicBezTo>
                  <a:pt x="815295" y="-17516"/>
                  <a:pt x="950736" y="3798"/>
                  <a:pt x="1083056" y="0"/>
                </a:cubicBezTo>
                <a:lnTo>
                  <a:pt x="1083056" y="0"/>
                </a:lnTo>
                <a:cubicBezTo>
                  <a:pt x="1260622" y="-10434"/>
                  <a:pt x="1432056" y="2104"/>
                  <a:pt x="1592092" y="0"/>
                </a:cubicBezTo>
                <a:cubicBezTo>
                  <a:pt x="1752128" y="-2104"/>
                  <a:pt x="1902104" y="7857"/>
                  <a:pt x="2149866" y="0"/>
                </a:cubicBezTo>
                <a:cubicBezTo>
                  <a:pt x="2397628" y="-7857"/>
                  <a:pt x="2479761" y="56527"/>
                  <a:pt x="2707640" y="0"/>
                </a:cubicBezTo>
                <a:cubicBezTo>
                  <a:pt x="2858389" y="-56639"/>
                  <a:pt x="2977081" y="40125"/>
                  <a:pt x="3211168" y="0"/>
                </a:cubicBezTo>
                <a:cubicBezTo>
                  <a:pt x="3445255" y="-40125"/>
                  <a:pt x="3681724" y="60241"/>
                  <a:pt x="3817690" y="0"/>
                </a:cubicBezTo>
                <a:cubicBezTo>
                  <a:pt x="3953656" y="-60241"/>
                  <a:pt x="4263974" y="33548"/>
                  <a:pt x="4458543" y="0"/>
                </a:cubicBezTo>
                <a:cubicBezTo>
                  <a:pt x="4653112" y="-33548"/>
                  <a:pt x="4756597" y="59238"/>
                  <a:pt x="4962071" y="0"/>
                </a:cubicBezTo>
                <a:cubicBezTo>
                  <a:pt x="5167545" y="-59238"/>
                  <a:pt x="5335557" y="57542"/>
                  <a:pt x="5465599" y="0"/>
                </a:cubicBezTo>
                <a:cubicBezTo>
                  <a:pt x="5595641" y="-57542"/>
                  <a:pt x="6001842" y="42759"/>
                  <a:pt x="6140784" y="0"/>
                </a:cubicBezTo>
                <a:cubicBezTo>
                  <a:pt x="6298220" y="38670"/>
                  <a:pt x="6502094" y="154195"/>
                  <a:pt x="6498336" y="357552"/>
                </a:cubicBezTo>
                <a:cubicBezTo>
                  <a:pt x="6544030" y="551006"/>
                  <a:pt x="6463231" y="671976"/>
                  <a:pt x="6498336" y="786602"/>
                </a:cubicBezTo>
                <a:cubicBezTo>
                  <a:pt x="6533441" y="901228"/>
                  <a:pt x="6443803" y="1094053"/>
                  <a:pt x="6498336" y="1251406"/>
                </a:cubicBezTo>
                <a:lnTo>
                  <a:pt x="6498336" y="1251406"/>
                </a:lnTo>
                <a:cubicBezTo>
                  <a:pt x="6529814" y="1429507"/>
                  <a:pt x="6437328" y="1678840"/>
                  <a:pt x="6498336" y="1787723"/>
                </a:cubicBezTo>
                <a:lnTo>
                  <a:pt x="6498336" y="1787716"/>
                </a:lnTo>
                <a:cubicBezTo>
                  <a:pt x="6504598" y="1998348"/>
                  <a:pt x="6329928" y="2116468"/>
                  <a:pt x="6140784" y="2145268"/>
                </a:cubicBezTo>
                <a:cubicBezTo>
                  <a:pt x="6027572" y="2158375"/>
                  <a:pt x="5812184" y="2133539"/>
                  <a:pt x="5637256" y="2145268"/>
                </a:cubicBezTo>
                <a:cubicBezTo>
                  <a:pt x="5462328" y="2156997"/>
                  <a:pt x="5180267" y="2078111"/>
                  <a:pt x="5065066" y="2145268"/>
                </a:cubicBezTo>
                <a:cubicBezTo>
                  <a:pt x="4949865" y="2212425"/>
                  <a:pt x="4668929" y="2085468"/>
                  <a:pt x="4492875" y="2145268"/>
                </a:cubicBezTo>
                <a:cubicBezTo>
                  <a:pt x="4316821" y="2205068"/>
                  <a:pt x="4169787" y="2133478"/>
                  <a:pt x="3989347" y="2145268"/>
                </a:cubicBezTo>
                <a:cubicBezTo>
                  <a:pt x="3808907" y="2157058"/>
                  <a:pt x="3533163" y="2144768"/>
                  <a:pt x="3417156" y="2145268"/>
                </a:cubicBezTo>
                <a:cubicBezTo>
                  <a:pt x="3301149" y="2145768"/>
                  <a:pt x="2851854" y="2128504"/>
                  <a:pt x="2707640" y="2145268"/>
                </a:cubicBezTo>
                <a:cubicBezTo>
                  <a:pt x="2540385" y="2177209"/>
                  <a:pt x="2277886" y="2150595"/>
                  <a:pt x="2132717" y="2203500"/>
                </a:cubicBezTo>
                <a:cubicBezTo>
                  <a:pt x="1987548" y="2256406"/>
                  <a:pt x="1815482" y="2228055"/>
                  <a:pt x="1557795" y="2261733"/>
                </a:cubicBezTo>
                <a:cubicBezTo>
                  <a:pt x="1300108" y="2295410"/>
                  <a:pt x="1096146" y="2259932"/>
                  <a:pt x="982872" y="2319965"/>
                </a:cubicBezTo>
                <a:cubicBezTo>
                  <a:pt x="869598" y="2379998"/>
                  <a:pt x="603168" y="2326384"/>
                  <a:pt x="490081" y="2369879"/>
                </a:cubicBezTo>
                <a:cubicBezTo>
                  <a:pt x="376994" y="2413374"/>
                  <a:pt x="170807" y="2384447"/>
                  <a:pt x="-30087" y="2422565"/>
                </a:cubicBezTo>
                <a:cubicBezTo>
                  <a:pt x="157231" y="2372141"/>
                  <a:pt x="283513" y="2405490"/>
                  <a:pt x="548747" y="2278371"/>
                </a:cubicBezTo>
                <a:cubicBezTo>
                  <a:pt x="813981" y="2151252"/>
                  <a:pt x="864013" y="2259642"/>
                  <a:pt x="1083056" y="2145268"/>
                </a:cubicBezTo>
                <a:cubicBezTo>
                  <a:pt x="1008138" y="2167099"/>
                  <a:pt x="846341" y="2122326"/>
                  <a:pt x="727559" y="2145268"/>
                </a:cubicBezTo>
                <a:cubicBezTo>
                  <a:pt x="608777" y="2168210"/>
                  <a:pt x="536408" y="2135012"/>
                  <a:pt x="357552" y="2145268"/>
                </a:cubicBezTo>
                <a:cubicBezTo>
                  <a:pt x="194334" y="2122806"/>
                  <a:pt x="6376" y="1985231"/>
                  <a:pt x="0" y="1787716"/>
                </a:cubicBezTo>
                <a:lnTo>
                  <a:pt x="0" y="1787723"/>
                </a:lnTo>
                <a:cubicBezTo>
                  <a:pt x="-46363" y="1522178"/>
                  <a:pt x="51615" y="1397785"/>
                  <a:pt x="0" y="1251406"/>
                </a:cubicBezTo>
                <a:lnTo>
                  <a:pt x="0" y="1251406"/>
                </a:lnTo>
                <a:cubicBezTo>
                  <a:pt x="-4782" y="1123943"/>
                  <a:pt x="22055" y="963203"/>
                  <a:pt x="0" y="813418"/>
                </a:cubicBezTo>
                <a:cubicBezTo>
                  <a:pt x="-22055" y="663633"/>
                  <a:pt x="40875" y="582456"/>
                  <a:pt x="0" y="357552"/>
                </a:cubicBezTo>
                <a:close/>
              </a:path>
              <a:path w="6498336" h="2145268" stroke="0" extrusionOk="0">
                <a:moveTo>
                  <a:pt x="0" y="357552"/>
                </a:moveTo>
                <a:cubicBezTo>
                  <a:pt x="33648" y="190897"/>
                  <a:pt x="119603" y="13069"/>
                  <a:pt x="357552" y="0"/>
                </a:cubicBezTo>
                <a:cubicBezTo>
                  <a:pt x="449832" y="-7805"/>
                  <a:pt x="610451" y="37041"/>
                  <a:pt x="720304" y="0"/>
                </a:cubicBezTo>
                <a:cubicBezTo>
                  <a:pt x="830157" y="-37041"/>
                  <a:pt x="991449" y="7424"/>
                  <a:pt x="1083056" y="0"/>
                </a:cubicBezTo>
                <a:lnTo>
                  <a:pt x="1083056" y="0"/>
                </a:lnTo>
                <a:cubicBezTo>
                  <a:pt x="1223921" y="-52280"/>
                  <a:pt x="1369495" y="41879"/>
                  <a:pt x="1608338" y="0"/>
                </a:cubicBezTo>
                <a:cubicBezTo>
                  <a:pt x="1847181" y="-41879"/>
                  <a:pt x="1915027" y="21939"/>
                  <a:pt x="2117374" y="0"/>
                </a:cubicBezTo>
                <a:cubicBezTo>
                  <a:pt x="2319721" y="-21939"/>
                  <a:pt x="2457493" y="70082"/>
                  <a:pt x="2707640" y="0"/>
                </a:cubicBezTo>
                <a:cubicBezTo>
                  <a:pt x="2862382" y="-5646"/>
                  <a:pt x="3022889" y="37825"/>
                  <a:pt x="3314162" y="0"/>
                </a:cubicBezTo>
                <a:cubicBezTo>
                  <a:pt x="3605435" y="-37825"/>
                  <a:pt x="3720401" y="10191"/>
                  <a:pt x="3955016" y="0"/>
                </a:cubicBezTo>
                <a:cubicBezTo>
                  <a:pt x="4189631" y="-10191"/>
                  <a:pt x="4432603" y="59102"/>
                  <a:pt x="4561538" y="0"/>
                </a:cubicBezTo>
                <a:cubicBezTo>
                  <a:pt x="4690473" y="-59102"/>
                  <a:pt x="4973613" y="6445"/>
                  <a:pt x="5099397" y="0"/>
                </a:cubicBezTo>
                <a:cubicBezTo>
                  <a:pt x="5225181" y="-6445"/>
                  <a:pt x="5379804" y="10340"/>
                  <a:pt x="5602925" y="0"/>
                </a:cubicBezTo>
                <a:cubicBezTo>
                  <a:pt x="5826046" y="-10340"/>
                  <a:pt x="5944481" y="40245"/>
                  <a:pt x="6140784" y="0"/>
                </a:cubicBezTo>
                <a:cubicBezTo>
                  <a:pt x="6374071" y="3945"/>
                  <a:pt x="6488164" y="161373"/>
                  <a:pt x="6498336" y="357552"/>
                </a:cubicBezTo>
                <a:cubicBezTo>
                  <a:pt x="6504421" y="494681"/>
                  <a:pt x="6471628" y="615232"/>
                  <a:pt x="6498336" y="795540"/>
                </a:cubicBezTo>
                <a:cubicBezTo>
                  <a:pt x="6525044" y="975848"/>
                  <a:pt x="6484779" y="1120819"/>
                  <a:pt x="6498336" y="1251406"/>
                </a:cubicBezTo>
                <a:lnTo>
                  <a:pt x="6498336" y="1251406"/>
                </a:lnTo>
                <a:cubicBezTo>
                  <a:pt x="6561785" y="1442203"/>
                  <a:pt x="6492489" y="1610218"/>
                  <a:pt x="6498336" y="1787723"/>
                </a:cubicBezTo>
                <a:lnTo>
                  <a:pt x="6498336" y="1787716"/>
                </a:lnTo>
                <a:cubicBezTo>
                  <a:pt x="6481826" y="1932923"/>
                  <a:pt x="6316348" y="2151757"/>
                  <a:pt x="6140784" y="2145268"/>
                </a:cubicBezTo>
                <a:cubicBezTo>
                  <a:pt x="6004841" y="2162117"/>
                  <a:pt x="5888155" y="2117564"/>
                  <a:pt x="5637256" y="2145268"/>
                </a:cubicBezTo>
                <a:cubicBezTo>
                  <a:pt x="5386357" y="2172972"/>
                  <a:pt x="5198043" y="2138767"/>
                  <a:pt x="4996403" y="2145268"/>
                </a:cubicBezTo>
                <a:cubicBezTo>
                  <a:pt x="4794763" y="2151769"/>
                  <a:pt x="4619310" y="2113777"/>
                  <a:pt x="4424212" y="2145268"/>
                </a:cubicBezTo>
                <a:cubicBezTo>
                  <a:pt x="4229114" y="2176759"/>
                  <a:pt x="3996141" y="2142497"/>
                  <a:pt x="3783358" y="2145268"/>
                </a:cubicBezTo>
                <a:cubicBezTo>
                  <a:pt x="3570575" y="2148039"/>
                  <a:pt x="3354699" y="2105121"/>
                  <a:pt x="3245499" y="2145268"/>
                </a:cubicBezTo>
                <a:cubicBezTo>
                  <a:pt x="3136299" y="2185415"/>
                  <a:pt x="2947826" y="2120157"/>
                  <a:pt x="2707640" y="2145268"/>
                </a:cubicBezTo>
                <a:cubicBezTo>
                  <a:pt x="2512287" y="2201975"/>
                  <a:pt x="2430599" y="2160568"/>
                  <a:pt x="2187472" y="2197954"/>
                </a:cubicBezTo>
                <a:cubicBezTo>
                  <a:pt x="1944345" y="2235340"/>
                  <a:pt x="1878412" y="2180861"/>
                  <a:pt x="1612549" y="2256187"/>
                </a:cubicBezTo>
                <a:cubicBezTo>
                  <a:pt x="1346686" y="2331512"/>
                  <a:pt x="1278056" y="2242777"/>
                  <a:pt x="1092381" y="2308873"/>
                </a:cubicBezTo>
                <a:cubicBezTo>
                  <a:pt x="906706" y="2374969"/>
                  <a:pt x="729491" y="2344209"/>
                  <a:pt x="544836" y="2364333"/>
                </a:cubicBezTo>
                <a:cubicBezTo>
                  <a:pt x="360181" y="2384457"/>
                  <a:pt x="138686" y="2342839"/>
                  <a:pt x="-30087" y="2422565"/>
                </a:cubicBezTo>
                <a:cubicBezTo>
                  <a:pt x="145390" y="2366880"/>
                  <a:pt x="399925" y="2335701"/>
                  <a:pt x="537616" y="2281144"/>
                </a:cubicBezTo>
                <a:cubicBezTo>
                  <a:pt x="675307" y="2226587"/>
                  <a:pt x="977214" y="2199374"/>
                  <a:pt x="1083056" y="2145268"/>
                </a:cubicBezTo>
                <a:cubicBezTo>
                  <a:pt x="925270" y="2149432"/>
                  <a:pt x="848704" y="2125073"/>
                  <a:pt x="734814" y="2145268"/>
                </a:cubicBezTo>
                <a:cubicBezTo>
                  <a:pt x="620924" y="2165463"/>
                  <a:pt x="535894" y="2114145"/>
                  <a:pt x="357552" y="2145268"/>
                </a:cubicBezTo>
                <a:cubicBezTo>
                  <a:pt x="140119" y="2156484"/>
                  <a:pt x="-21525" y="1967818"/>
                  <a:pt x="0" y="1787716"/>
                </a:cubicBezTo>
                <a:lnTo>
                  <a:pt x="0" y="1787723"/>
                </a:lnTo>
                <a:cubicBezTo>
                  <a:pt x="-8501" y="1565407"/>
                  <a:pt x="62308" y="1364680"/>
                  <a:pt x="0" y="1251406"/>
                </a:cubicBezTo>
                <a:lnTo>
                  <a:pt x="0" y="1251406"/>
                </a:lnTo>
                <a:cubicBezTo>
                  <a:pt x="-23036" y="1134002"/>
                  <a:pt x="25084" y="981341"/>
                  <a:pt x="0" y="813418"/>
                </a:cubicBezTo>
                <a:cubicBezTo>
                  <a:pt x="-25084" y="645495"/>
                  <a:pt x="18161" y="510107"/>
                  <a:pt x="0" y="35755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95116-1E57-4448-4E14-1877B7AEB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596">
            <a:off x="2362145" y="3390971"/>
            <a:ext cx="1283204" cy="641602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31819C5B-F41C-7DE3-A547-B6012CD9A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8371" y="145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Snow Landscape Vector For Free Download | Free Vector">
            <a:extLst>
              <a:ext uri="{FF2B5EF4-FFF2-40B4-BE49-F238E27FC236}">
                <a16:creationId xmlns:a16="http://schemas.microsoft.com/office/drawing/2014/main" id="{B213DED7-D1E8-4645-B699-FB72C5EFB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896" r="1081" b="23222"/>
          <a:stretch/>
        </p:blipFill>
        <p:spPr bwMode="auto">
          <a:xfrm>
            <a:off x="0" y="-11957"/>
            <a:ext cx="12192000" cy="68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4546469" y="3480290"/>
            <a:ext cx="1952787" cy="24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2360133" y="3141187"/>
            <a:ext cx="2186336" cy="2920842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B5CECD8F-9FDF-47F7-AE0B-CB0420DE0F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72579" flipH="1">
            <a:off x="5513960" y="101020"/>
            <a:ext cx="649816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EC816-EB58-479D-886F-2BBBAD188D99}"/>
              </a:ext>
            </a:extLst>
          </p:cNvPr>
          <p:cNvSpPr txBox="1"/>
          <p:nvPr/>
        </p:nvSpPr>
        <p:spPr>
          <a:xfrm rot="642963">
            <a:off x="6116528" y="865760"/>
            <a:ext cx="52930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Vậy là chúng ta đã giúp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Ếch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về nhà rồi.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06">
            <a:hlinkClick r:id="" action="ppaction://media"/>
            <a:extLst>
              <a:ext uri="{FF2B5EF4-FFF2-40B4-BE49-F238E27FC236}">
                <a16:creationId xmlns:a16="http://schemas.microsoft.com/office/drawing/2014/main" id="{7BF6ED0A-87C1-3688-D109-BBED2714C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8914" y="1669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97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Snow Landscape Vector For Free Download | Free Vector">
            <a:extLst>
              <a:ext uri="{FF2B5EF4-FFF2-40B4-BE49-F238E27FC236}">
                <a16:creationId xmlns:a16="http://schemas.microsoft.com/office/drawing/2014/main" id="{B213DED7-D1E8-4645-B699-FB72C5EFB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896" r="1081" b="23222"/>
          <a:stretch/>
        </p:blipFill>
        <p:spPr bwMode="auto">
          <a:xfrm>
            <a:off x="0" y="-11957"/>
            <a:ext cx="12192000" cy="68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4546469" y="3480290"/>
            <a:ext cx="1952787" cy="24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2360133" y="3141187"/>
            <a:ext cx="2186336" cy="2920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97498B-DB1A-948B-92EC-EA895F528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07" y="2093908"/>
            <a:ext cx="1007146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1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72" y="2207895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75" y="74676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235" y="724167"/>
            <a:ext cx="916636" cy="123222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933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03502 0.08773 L -0.0539 0.12778 L -0.05091 0.17801 L -0.06198 0.23935 L -0.07382 0.31829 L -0.08971 0.3838 L -0.08893 0.43056 L -0.08685 0.44329 L -0.06198 0.39861 L -0.03398 0.40509 L -0.00898 0.40949 L 0.0069 0.3838 L 0.01302 0.3206 L 0.02097 0.2831 L 0.02891 0.2706 L 0.05287 0.27709 L 0.08295 0.2831 " pathEditMode="relative" rAng="0" ptsTypes="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loo 2" pitchFamily="2" charset="0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214" y="4276084"/>
            <a:ext cx="2897425" cy="28913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36" y="4920295"/>
            <a:ext cx="1281154" cy="1722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FB120E-5A2E-A49E-7A13-7749C47ED2A9}"/>
              </a:ext>
            </a:extLst>
          </p:cNvPr>
          <p:cNvGrpSpPr/>
          <p:nvPr/>
        </p:nvGrpSpPr>
        <p:grpSpPr>
          <a:xfrm>
            <a:off x="1870841" y="1035269"/>
            <a:ext cx="8786649" cy="1752600"/>
            <a:chOff x="-4796319" y="152400"/>
            <a:chExt cx="19835055" cy="1752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3CC90D-F13A-C0D0-E1C2-62041417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6319" y="152400"/>
              <a:ext cx="19835055" cy="1752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6E7653-B697-856A-4930-6E15ED63C9F2}"/>
                </a:ext>
              </a:extLst>
            </p:cNvPr>
            <p:cNvSpPr txBox="1"/>
            <p:nvPr/>
          </p:nvSpPr>
          <p:spPr>
            <a:xfrm>
              <a:off x="-391005" y="317459"/>
              <a:ext cx="10732866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000" b="1" dirty="0" err="1">
                  <a:solidFill>
                    <a:srgbClr val="A80E0E"/>
                  </a:solidFill>
                  <a:latin typeface="#9Slide07 IcielBaliho Script" pitchFamily="2" charset="0"/>
                  <a:cs typeface="#9Slide07 Itim" panose="00000500000000000000" pitchFamily="2" charset="-34"/>
                </a:rPr>
                <a:t>Thử</a:t>
              </a:r>
              <a:r>
                <a:rPr lang="en-US" sz="8000" b="1" dirty="0">
                  <a:solidFill>
                    <a:srgbClr val="A80E0E"/>
                  </a:solidFill>
                  <a:latin typeface="#9Slide07 IcielBaliho Script" pitchFamily="2" charset="0"/>
                  <a:cs typeface="#9Slide07 Itim" panose="00000500000000000000" pitchFamily="2" charset="-34"/>
                </a:rPr>
                <a:t> </a:t>
              </a:r>
              <a:r>
                <a:rPr lang="en-US" sz="8000" b="1" dirty="0" err="1">
                  <a:solidFill>
                    <a:srgbClr val="A80E0E"/>
                  </a:solidFill>
                  <a:latin typeface="#9Slide07 IcielBaliho Script" pitchFamily="2" charset="0"/>
                  <a:cs typeface="#9Slide07 Itim" panose="00000500000000000000" pitchFamily="2" charset="-34"/>
                </a:rPr>
                <a:t>thách</a:t>
              </a:r>
              <a:r>
                <a:rPr lang="en-US" sz="8000" b="1" dirty="0">
                  <a:solidFill>
                    <a:srgbClr val="A80E0E"/>
                  </a:solidFill>
                  <a:latin typeface="#9Slide07 IcielBaliho Script" pitchFamily="2" charset="0"/>
                  <a:cs typeface="#9Slide07 Itim" panose="00000500000000000000" pitchFamily="2" charset="-34"/>
                </a:rPr>
                <a:t> 1: </a:t>
              </a:r>
            </a:p>
          </p:txBody>
        </p:sp>
      </p:grpSp>
      <p:pic>
        <p:nvPicPr>
          <p:cNvPr id="7" name="02">
            <a:hlinkClick r:id="" action="ppaction://media"/>
            <a:extLst>
              <a:ext uri="{FF2B5EF4-FFF2-40B4-BE49-F238E27FC236}">
                <a16:creationId xmlns:a16="http://schemas.microsoft.com/office/drawing/2014/main" id="{C64C21C8-7F8C-5E74-9EE7-8B2356CEB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5473" y="2818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53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875E-6 -4.07407E-6 L 0.32591 -4.07407E-6 " pathEditMode="relative" rAng="0" ptsTypes="AA">
                                      <p:cBhvr>
                                        <p:cTn id="15" dur="4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-0.01088 L -0.47513 -0.01667 " pathEditMode="relative" rAng="0" ptsTypes="AA">
                                      <p:cBhvr>
                                        <p:cTn id="23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D2496F-25EC-A516-AD7C-BD478D7FD5BC}"/>
              </a:ext>
            </a:extLst>
          </p:cNvPr>
          <p:cNvSpPr/>
          <p:nvPr/>
        </p:nvSpPr>
        <p:spPr>
          <a:xfrm>
            <a:off x="1652838" y="231753"/>
            <a:ext cx="10071802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88130B-317F-0A65-8291-BF13A501EA5B}"/>
              </a:ext>
            </a:extLst>
          </p:cNvPr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0F0A3-68EA-66A4-47E2-D90EA6678AF9}"/>
              </a:ext>
            </a:extLst>
          </p:cNvPr>
          <p:cNvSpPr txBox="1"/>
          <p:nvPr/>
        </p:nvSpPr>
        <p:spPr>
          <a:xfrm rot="20664994">
            <a:off x="667966" y="2206774"/>
            <a:ext cx="24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 mến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109">
            <a:extLst>
              <a:ext uri="{FF2B5EF4-FFF2-40B4-BE49-F238E27FC236}">
                <a16:creationId xmlns:a16="http://schemas.microsoft.com/office/drawing/2014/main" id="{591EEADF-68CC-2205-B2FC-42F690A0C771}"/>
              </a:ext>
            </a:extLst>
          </p:cNvPr>
          <p:cNvSpPr>
            <a:spLocks noEditPoints="1"/>
          </p:cNvSpPr>
          <p:nvPr/>
        </p:nvSpPr>
        <p:spPr bwMode="auto">
          <a:xfrm>
            <a:off x="359229" y="1498499"/>
            <a:ext cx="2749018" cy="1733532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002060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01237-3876-DA42-BCDE-F5A39EDF4DED}"/>
              </a:ext>
            </a:extLst>
          </p:cNvPr>
          <p:cNvSpPr txBox="1"/>
          <p:nvPr/>
        </p:nvSpPr>
        <p:spPr>
          <a:xfrm rot="20953750">
            <a:off x="820555" y="1781911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B40535-9A63-950A-5BAD-10925523F2D9}"/>
              </a:ext>
            </a:extLst>
          </p:cNvPr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08A2B-4193-E2B3-3E53-054086F7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5" b="84196" l="24091" r="46888">
                        <a14:foregroundMark x1="34115" y1="16289" x2="39410" y2="24050"/>
                        <a14:foregroundMark x1="33064" y1="83266" x2="32579" y2="78456"/>
                        <a14:foregroundMark x1="39572" y1="84196" x2="39086" y2="80154"/>
                        <a14:foregroundMark x1="29790" y1="20938" x2="40663" y2="20978"/>
                        <a14:foregroundMark x1="40663" y1="20978" x2="42037" y2="20938"/>
                        <a14:foregroundMark x1="38157" y1="24656" x2="40784" y2="29466"/>
                        <a14:foregroundMark x1="43735" y1="24050" x2="38763" y2="17947"/>
                        <a14:foregroundMark x1="38763" y1="17947" x2="30234" y2="17947"/>
                        <a14:foregroundMark x1="30234" y1="17947" x2="27162" y2="24656"/>
                        <a14:foregroundMark x1="34276" y1="16289" x2="44260" y2="22191"/>
                        <a14:foregroundMark x1="44260" y1="22191" x2="45756" y2="24333"/>
                        <a14:foregroundMark x1="35853" y1="13945" x2="35853" y2="1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11009" r="50207" b="35021"/>
          <a:stretch/>
        </p:blipFill>
        <p:spPr>
          <a:xfrm>
            <a:off x="2158284" y="2709645"/>
            <a:ext cx="2106387" cy="3985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3740A-96C3-7E52-683B-2FE02B3FE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938656" y="3145413"/>
            <a:ext cx="2013415" cy="3712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B66ED3-BA0A-92BD-8CDE-49C36A8CE494}"/>
              </a:ext>
            </a:extLst>
          </p:cNvPr>
          <p:cNvGrpSpPr/>
          <p:nvPr/>
        </p:nvGrpSpPr>
        <p:grpSpPr>
          <a:xfrm>
            <a:off x="4392565" y="1401095"/>
            <a:ext cx="4381322" cy="1908163"/>
            <a:chOff x="6494975" y="189821"/>
            <a:chExt cx="4782878" cy="2784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43EA61-402B-79E8-976E-F9690548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94975" y="189821"/>
              <a:ext cx="4782878" cy="27846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7AA5A3-CA65-EEF7-0F7C-3932288D47C6}"/>
                </a:ext>
              </a:extLst>
            </p:cNvPr>
            <p:cNvSpPr txBox="1"/>
            <p:nvPr/>
          </p:nvSpPr>
          <p:spPr>
            <a:xfrm>
              <a:off x="6746861" y="730039"/>
              <a:ext cx="4153805" cy="167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Trò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chơi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 Ai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nhanh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ai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đúng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969B97-14F2-F315-348E-FCC46D49A33A}"/>
              </a:ext>
            </a:extLst>
          </p:cNvPr>
          <p:cNvGrpSpPr/>
          <p:nvPr/>
        </p:nvGrpSpPr>
        <p:grpSpPr>
          <a:xfrm>
            <a:off x="4233541" y="3450770"/>
            <a:ext cx="5766677" cy="3004459"/>
            <a:chOff x="3821385" y="1686459"/>
            <a:chExt cx="5766677" cy="370835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E11FF39-05FE-3FEB-650B-3048D27E0491}"/>
                </a:ext>
              </a:extLst>
            </p:cNvPr>
            <p:cNvSpPr/>
            <p:nvPr/>
          </p:nvSpPr>
          <p:spPr>
            <a:xfrm>
              <a:off x="3821385" y="1686459"/>
              <a:ext cx="5766677" cy="3708351"/>
            </a:xfrm>
            <a:prstGeom prst="roundRect">
              <a:avLst/>
            </a:prstGeom>
            <a:solidFill>
              <a:srgbClr val="B9FFED"/>
            </a:solidFill>
            <a:ln w="57150">
              <a:solidFill>
                <a:srgbClr val="09FFB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ình chữ nhật 7">
              <a:extLst>
                <a:ext uri="{FF2B5EF4-FFF2-40B4-BE49-F238E27FC236}">
                  <a16:creationId xmlns:a16="http://schemas.microsoft.com/office/drawing/2014/main" id="{C1DD513C-2118-07E1-0E21-CDDBA35AE775}"/>
                </a:ext>
              </a:extLst>
            </p:cNvPr>
            <p:cNvSpPr/>
            <p:nvPr/>
          </p:nvSpPr>
          <p:spPr>
            <a:xfrm>
              <a:off x="4006319" y="1983246"/>
              <a:ext cx="5402317" cy="26776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dirty="0">
                  <a:ln w="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3 đội chơi, chia bảng lớp thành 3 phần và phát cho mỗi đội 1 bộ thẻ: Các đội viết nhanh vào thẻ những từ ngữ tìm được và gắn nhanh thẻ từ lên bảng.</a:t>
              </a:r>
              <a:endParaRPr lang="en-US" sz="2400" dirty="0">
                <a:ln w="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dirty="0">
                  <a:ln w="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 nào tìm được nhiều, đúng và nhanh là đội thắng cuộc.</a:t>
              </a:r>
              <a:endParaRPr kumimoji="0" lang="vi-VN" sz="24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105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39" grpId="0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C9DB2D01-E0CD-0EF6-015C-D84452D71CC4}"/>
              </a:ext>
            </a:extLst>
          </p:cNvPr>
          <p:cNvSpPr/>
          <p:nvPr/>
        </p:nvSpPr>
        <p:spPr>
          <a:xfrm rot="16200000">
            <a:off x="3104092" y="1847075"/>
            <a:ext cx="1128882" cy="206468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3" name="椭圆 31">
            <a:extLst>
              <a:ext uri="{FF2B5EF4-FFF2-40B4-BE49-F238E27FC236}">
                <a16:creationId xmlns:a16="http://schemas.microsoft.com/office/drawing/2014/main" id="{3D0918B4-D318-5F81-D5F3-C1739CB1017D}"/>
              </a:ext>
            </a:extLst>
          </p:cNvPr>
          <p:cNvSpPr/>
          <p:nvPr/>
        </p:nvSpPr>
        <p:spPr>
          <a:xfrm rot="16200000">
            <a:off x="4246921" y="3189036"/>
            <a:ext cx="1134070" cy="233382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id="{73051F2D-36FE-D2A4-DF02-6BAB527C3E9B}"/>
              </a:ext>
            </a:extLst>
          </p:cNvPr>
          <p:cNvSpPr/>
          <p:nvPr/>
        </p:nvSpPr>
        <p:spPr>
          <a:xfrm rot="16200000">
            <a:off x="5770789" y="1495434"/>
            <a:ext cx="1296724" cy="23363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5" name="椭圆 31">
            <a:extLst>
              <a:ext uri="{FF2B5EF4-FFF2-40B4-BE49-F238E27FC236}">
                <a16:creationId xmlns:a16="http://schemas.microsoft.com/office/drawing/2014/main" id="{143E195B-38C0-1278-CA94-6A639A4EFE82}"/>
              </a:ext>
            </a:extLst>
          </p:cNvPr>
          <p:cNvSpPr/>
          <p:nvPr/>
        </p:nvSpPr>
        <p:spPr>
          <a:xfrm rot="16200000">
            <a:off x="8604121" y="1495279"/>
            <a:ext cx="1296724" cy="233227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6" name="椭圆 31">
            <a:extLst>
              <a:ext uri="{FF2B5EF4-FFF2-40B4-BE49-F238E27FC236}">
                <a16:creationId xmlns:a16="http://schemas.microsoft.com/office/drawing/2014/main" id="{CA36A940-4530-00D6-6E46-5C7DC7560C04}"/>
              </a:ext>
            </a:extLst>
          </p:cNvPr>
          <p:cNvSpPr/>
          <p:nvPr/>
        </p:nvSpPr>
        <p:spPr>
          <a:xfrm rot="16200000">
            <a:off x="6829481" y="3299027"/>
            <a:ext cx="1296724" cy="211383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7" name="椭圆 31">
            <a:extLst>
              <a:ext uri="{FF2B5EF4-FFF2-40B4-BE49-F238E27FC236}">
                <a16:creationId xmlns:a16="http://schemas.microsoft.com/office/drawing/2014/main" id="{455358D3-6EF8-D6D2-D516-0E922B00A7FA}"/>
              </a:ext>
            </a:extLst>
          </p:cNvPr>
          <p:cNvSpPr/>
          <p:nvPr/>
        </p:nvSpPr>
        <p:spPr>
          <a:xfrm rot="16200000">
            <a:off x="9641765" y="3350166"/>
            <a:ext cx="1296724" cy="184890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8" name="椭圆 31">
            <a:extLst>
              <a:ext uri="{FF2B5EF4-FFF2-40B4-BE49-F238E27FC236}">
                <a16:creationId xmlns:a16="http://schemas.microsoft.com/office/drawing/2014/main" id="{278C1FFC-ED93-D198-2965-56D3276B40E6}"/>
              </a:ext>
            </a:extLst>
          </p:cNvPr>
          <p:cNvSpPr/>
          <p:nvPr/>
        </p:nvSpPr>
        <p:spPr>
          <a:xfrm rot="16200000">
            <a:off x="5649567" y="4823807"/>
            <a:ext cx="1296724" cy="227468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0F0A3-68EA-66A4-47E2-D90EA6678AF9}"/>
              </a:ext>
            </a:extLst>
          </p:cNvPr>
          <p:cNvSpPr txBox="1"/>
          <p:nvPr/>
        </p:nvSpPr>
        <p:spPr>
          <a:xfrm rot="20664994">
            <a:off x="308737" y="1782232"/>
            <a:ext cx="24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 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109">
            <a:extLst>
              <a:ext uri="{FF2B5EF4-FFF2-40B4-BE49-F238E27FC236}">
                <a16:creationId xmlns:a16="http://schemas.microsoft.com/office/drawing/2014/main" id="{591EEADF-68CC-2205-B2FC-42F690A0C771}"/>
              </a:ext>
            </a:extLst>
          </p:cNvPr>
          <p:cNvSpPr>
            <a:spLocks noEditPoints="1"/>
          </p:cNvSpPr>
          <p:nvPr/>
        </p:nvSpPr>
        <p:spPr bwMode="auto">
          <a:xfrm>
            <a:off x="0" y="1073957"/>
            <a:ext cx="2749018" cy="1733532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01237-3876-DA42-BCDE-F5A39EDF4DED}"/>
              </a:ext>
            </a:extLst>
          </p:cNvPr>
          <p:cNvSpPr txBox="1"/>
          <p:nvPr/>
        </p:nvSpPr>
        <p:spPr>
          <a:xfrm rot="20953750">
            <a:off x="461326" y="1357369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B40535-9A63-950A-5BAD-10925523F2D9}"/>
              </a:ext>
            </a:extLst>
          </p:cNvPr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D2241C-494C-4951-D709-7C1F7F988F6A}"/>
              </a:ext>
            </a:extLst>
          </p:cNvPr>
          <p:cNvSpPr txBox="1"/>
          <p:nvPr/>
        </p:nvSpPr>
        <p:spPr>
          <a:xfrm>
            <a:off x="2654661" y="2490628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380F9D-75F3-7D49-AC36-A3AE96CD28BA}"/>
              </a:ext>
            </a:extLst>
          </p:cNvPr>
          <p:cNvSpPr txBox="1"/>
          <p:nvPr/>
        </p:nvSpPr>
        <p:spPr>
          <a:xfrm>
            <a:off x="5329137" y="2331749"/>
            <a:ext cx="259566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hân thiết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E5F754-DD08-E0B3-6E4F-7F3EC0833513}"/>
              </a:ext>
            </a:extLst>
          </p:cNvPr>
          <p:cNvSpPr txBox="1"/>
          <p:nvPr/>
        </p:nvSpPr>
        <p:spPr>
          <a:xfrm>
            <a:off x="3638053" y="3960412"/>
            <a:ext cx="24270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thấu hiểu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BC753E-B1D1-924D-F08F-2A409E50D160}"/>
              </a:ext>
            </a:extLst>
          </p:cNvPr>
          <p:cNvSpPr txBox="1"/>
          <p:nvPr/>
        </p:nvSpPr>
        <p:spPr>
          <a:xfrm>
            <a:off x="8430082" y="2255600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2822AC-9708-5A00-FF94-55C0C0029918}"/>
              </a:ext>
            </a:extLst>
          </p:cNvPr>
          <p:cNvSpPr txBox="1"/>
          <p:nvPr/>
        </p:nvSpPr>
        <p:spPr>
          <a:xfrm>
            <a:off x="6628009" y="4002002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 bó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54B9C8-030E-B606-A9FA-E338D1003253}"/>
              </a:ext>
            </a:extLst>
          </p:cNvPr>
          <p:cNvSpPr txBox="1"/>
          <p:nvPr/>
        </p:nvSpPr>
        <p:spPr>
          <a:xfrm>
            <a:off x="9365673" y="3920676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 gũi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C27F4A-4CC3-C17C-7666-36573BFE0AB1}"/>
              </a:ext>
            </a:extLst>
          </p:cNvPr>
          <p:cNvSpPr txBox="1"/>
          <p:nvPr/>
        </p:nvSpPr>
        <p:spPr>
          <a:xfrm>
            <a:off x="5183465" y="5589445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giận hờn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id="{AFAA7CA9-D7B9-A869-63BF-2FA99CF139DE}"/>
              </a:ext>
            </a:extLst>
          </p:cNvPr>
          <p:cNvSpPr/>
          <p:nvPr/>
        </p:nvSpPr>
        <p:spPr>
          <a:xfrm rot="16200000">
            <a:off x="8700044" y="4885991"/>
            <a:ext cx="1296724" cy="23997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F94A88-C9F5-DAA6-A74C-57FCB520EC2D}"/>
              </a:ext>
            </a:extLst>
          </p:cNvPr>
          <p:cNvSpPr txBox="1"/>
          <p:nvPr/>
        </p:nvSpPr>
        <p:spPr>
          <a:xfrm>
            <a:off x="8171433" y="5714137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tâm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E2B958A1-B7EF-AD47-080B-BBA1B5B79CDD}"/>
              </a:ext>
            </a:extLst>
          </p:cNvPr>
          <p:cNvSpPr/>
          <p:nvPr/>
        </p:nvSpPr>
        <p:spPr>
          <a:xfrm rot="16200000">
            <a:off x="2832463" y="4666794"/>
            <a:ext cx="1296724" cy="227468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10B29B-B03A-4B51-B383-AE0CDB301966}"/>
              </a:ext>
            </a:extLst>
          </p:cNvPr>
          <p:cNvSpPr txBox="1"/>
          <p:nvPr/>
        </p:nvSpPr>
        <p:spPr>
          <a:xfrm>
            <a:off x="2458954" y="5513379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 đỡ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C71643D-8A40-EF37-B156-C2EF5CE1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0" y="2939265"/>
            <a:ext cx="2610074" cy="3486935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4D3AF98F-A7E0-D416-37F6-983624D5BAB7}"/>
              </a:ext>
            </a:extLst>
          </p:cNvPr>
          <p:cNvSpPr/>
          <p:nvPr/>
        </p:nvSpPr>
        <p:spPr>
          <a:xfrm>
            <a:off x="2569029" y="231753"/>
            <a:ext cx="8545286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F7EEE-D597-5154-588C-25D30883831A}"/>
              </a:ext>
            </a:extLst>
          </p:cNvPr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ừ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4782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C6861-A7C3-2CA9-706F-80918CCDA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" y="0"/>
            <a:ext cx="12191546" cy="6858000"/>
          </a:xfrm>
          <a:prstGeom prst="rect">
            <a:avLst/>
          </a:prstGeom>
        </p:spPr>
      </p:pic>
      <p:sp>
        <p:nvSpPr>
          <p:cNvPr id="3045" name="Google Shape;3045;p47"/>
          <p:cNvSpPr/>
          <p:nvPr/>
        </p:nvSpPr>
        <p:spPr>
          <a:xfrm rot="20526851">
            <a:off x="8084420" y="300933"/>
            <a:ext cx="261399" cy="767986"/>
          </a:xfrm>
          <a:custGeom>
            <a:avLst/>
            <a:gdLst/>
            <a:ahLst/>
            <a:cxnLst/>
            <a:rect l="l" t="t" r="r" b="b"/>
            <a:pathLst>
              <a:path w="3532" h="10377" extrusionOk="0">
                <a:moveTo>
                  <a:pt x="1272" y="1"/>
                </a:moveTo>
                <a:cubicBezTo>
                  <a:pt x="1218" y="1"/>
                  <a:pt x="1160" y="9"/>
                  <a:pt x="1092" y="23"/>
                </a:cubicBezTo>
                <a:cubicBezTo>
                  <a:pt x="1021" y="42"/>
                  <a:pt x="949" y="73"/>
                  <a:pt x="877" y="122"/>
                </a:cubicBezTo>
                <a:cubicBezTo>
                  <a:pt x="797" y="166"/>
                  <a:pt x="726" y="230"/>
                  <a:pt x="654" y="314"/>
                </a:cubicBezTo>
                <a:cubicBezTo>
                  <a:pt x="470" y="515"/>
                  <a:pt x="354" y="767"/>
                  <a:pt x="273" y="963"/>
                </a:cubicBezTo>
                <a:cubicBezTo>
                  <a:pt x="135" y="1298"/>
                  <a:pt x="50" y="1684"/>
                  <a:pt x="23" y="2114"/>
                </a:cubicBezTo>
                <a:cubicBezTo>
                  <a:pt x="1" y="2480"/>
                  <a:pt x="32" y="2883"/>
                  <a:pt x="112" y="3345"/>
                </a:cubicBezTo>
                <a:cubicBezTo>
                  <a:pt x="189" y="3742"/>
                  <a:pt x="305" y="4164"/>
                  <a:pt x="466" y="4629"/>
                </a:cubicBezTo>
                <a:cubicBezTo>
                  <a:pt x="604" y="5019"/>
                  <a:pt x="775" y="5434"/>
                  <a:pt x="994" y="5901"/>
                </a:cubicBezTo>
                <a:cubicBezTo>
                  <a:pt x="1173" y="6277"/>
                  <a:pt x="1370" y="6661"/>
                  <a:pt x="1576" y="7056"/>
                </a:cubicBezTo>
                <a:cubicBezTo>
                  <a:pt x="2189" y="8215"/>
                  <a:pt x="2870" y="9365"/>
                  <a:pt x="3465" y="10376"/>
                </a:cubicBezTo>
                <a:cubicBezTo>
                  <a:pt x="3478" y="10376"/>
                  <a:pt x="3482" y="10368"/>
                  <a:pt x="3492" y="10359"/>
                </a:cubicBezTo>
                <a:lnTo>
                  <a:pt x="3496" y="10328"/>
                </a:lnTo>
                <a:lnTo>
                  <a:pt x="3496" y="10301"/>
                </a:lnTo>
                <a:cubicBezTo>
                  <a:pt x="3501" y="10193"/>
                  <a:pt x="3505" y="10086"/>
                  <a:pt x="3509" y="9973"/>
                </a:cubicBezTo>
                <a:lnTo>
                  <a:pt x="3519" y="9817"/>
                </a:lnTo>
                <a:cubicBezTo>
                  <a:pt x="3523" y="9593"/>
                  <a:pt x="3528" y="9374"/>
                  <a:pt x="3532" y="9150"/>
                </a:cubicBezTo>
                <a:cubicBezTo>
                  <a:pt x="3532" y="8824"/>
                  <a:pt x="3528" y="8546"/>
                  <a:pt x="3519" y="8287"/>
                </a:cubicBezTo>
                <a:lnTo>
                  <a:pt x="3519" y="8152"/>
                </a:lnTo>
                <a:lnTo>
                  <a:pt x="3515" y="8018"/>
                </a:lnTo>
                <a:cubicBezTo>
                  <a:pt x="3501" y="7508"/>
                  <a:pt x="3488" y="6998"/>
                  <a:pt x="3465" y="6487"/>
                </a:cubicBezTo>
                <a:cubicBezTo>
                  <a:pt x="3420" y="5403"/>
                  <a:pt x="3344" y="4124"/>
                  <a:pt x="3094" y="2829"/>
                </a:cubicBezTo>
                <a:cubicBezTo>
                  <a:pt x="3053" y="2606"/>
                  <a:pt x="2990" y="2310"/>
                  <a:pt x="2906" y="2011"/>
                </a:cubicBezTo>
                <a:cubicBezTo>
                  <a:pt x="2856" y="1823"/>
                  <a:pt x="2780" y="1621"/>
                  <a:pt x="2686" y="1402"/>
                </a:cubicBezTo>
                <a:cubicBezTo>
                  <a:pt x="2592" y="1196"/>
                  <a:pt x="2489" y="1003"/>
                  <a:pt x="2381" y="833"/>
                </a:cubicBezTo>
                <a:cubicBezTo>
                  <a:pt x="2261" y="654"/>
                  <a:pt x="2135" y="493"/>
                  <a:pt x="2005" y="358"/>
                </a:cubicBezTo>
                <a:cubicBezTo>
                  <a:pt x="1862" y="224"/>
                  <a:pt x="1715" y="122"/>
                  <a:pt x="1563" y="59"/>
                </a:cubicBezTo>
                <a:cubicBezTo>
                  <a:pt x="1468" y="23"/>
                  <a:pt x="1370" y="1"/>
                  <a:pt x="12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  <a:defRPr/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6" name="Google Shape;3046;p47"/>
          <p:cNvSpPr/>
          <p:nvPr/>
        </p:nvSpPr>
        <p:spPr>
          <a:xfrm rot="20526851">
            <a:off x="7858915" y="796115"/>
            <a:ext cx="485422" cy="539152"/>
          </a:xfrm>
          <a:custGeom>
            <a:avLst/>
            <a:gdLst/>
            <a:ahLst/>
            <a:cxnLst/>
            <a:rect l="l" t="t" r="r" b="b"/>
            <a:pathLst>
              <a:path w="6559" h="7285" extrusionOk="0">
                <a:moveTo>
                  <a:pt x="740" y="1"/>
                </a:moveTo>
                <a:cubicBezTo>
                  <a:pt x="659" y="6"/>
                  <a:pt x="579" y="27"/>
                  <a:pt x="494" y="68"/>
                </a:cubicBezTo>
                <a:cubicBezTo>
                  <a:pt x="354" y="135"/>
                  <a:pt x="234" y="275"/>
                  <a:pt x="145" y="467"/>
                </a:cubicBezTo>
                <a:cubicBezTo>
                  <a:pt x="46" y="690"/>
                  <a:pt x="1" y="941"/>
                  <a:pt x="19" y="1188"/>
                </a:cubicBezTo>
                <a:cubicBezTo>
                  <a:pt x="42" y="1434"/>
                  <a:pt x="113" y="1684"/>
                  <a:pt x="238" y="1957"/>
                </a:cubicBezTo>
                <a:cubicBezTo>
                  <a:pt x="350" y="2199"/>
                  <a:pt x="502" y="2450"/>
                  <a:pt x="717" y="2736"/>
                </a:cubicBezTo>
                <a:cubicBezTo>
                  <a:pt x="910" y="2991"/>
                  <a:pt x="1138" y="3250"/>
                  <a:pt x="1407" y="3529"/>
                </a:cubicBezTo>
                <a:cubicBezTo>
                  <a:pt x="1881" y="4012"/>
                  <a:pt x="2418" y="4477"/>
                  <a:pt x="3153" y="5041"/>
                </a:cubicBezTo>
                <a:cubicBezTo>
                  <a:pt x="3685" y="5448"/>
                  <a:pt x="4258" y="5855"/>
                  <a:pt x="4961" y="6322"/>
                </a:cubicBezTo>
                <a:cubicBezTo>
                  <a:pt x="5261" y="6518"/>
                  <a:pt x="5560" y="6711"/>
                  <a:pt x="5883" y="6917"/>
                </a:cubicBezTo>
                <a:cubicBezTo>
                  <a:pt x="6134" y="7047"/>
                  <a:pt x="6349" y="7163"/>
                  <a:pt x="6537" y="7270"/>
                </a:cubicBezTo>
                <a:lnTo>
                  <a:pt x="6558" y="7284"/>
                </a:lnTo>
                <a:cubicBezTo>
                  <a:pt x="6558" y="7270"/>
                  <a:pt x="6554" y="7266"/>
                  <a:pt x="6550" y="7262"/>
                </a:cubicBezTo>
                <a:cubicBezTo>
                  <a:pt x="6389" y="6935"/>
                  <a:pt x="6246" y="6644"/>
                  <a:pt x="6107" y="6380"/>
                </a:cubicBezTo>
                <a:cubicBezTo>
                  <a:pt x="5914" y="6017"/>
                  <a:pt x="5721" y="5667"/>
                  <a:pt x="5533" y="5341"/>
                </a:cubicBezTo>
                <a:cubicBezTo>
                  <a:pt x="5027" y="4481"/>
                  <a:pt x="4527" y="3725"/>
                  <a:pt x="4003" y="3027"/>
                </a:cubicBezTo>
                <a:cubicBezTo>
                  <a:pt x="3932" y="2942"/>
                  <a:pt x="3873" y="2857"/>
                  <a:pt x="3810" y="2777"/>
                </a:cubicBezTo>
                <a:cubicBezTo>
                  <a:pt x="3752" y="2692"/>
                  <a:pt x="3690" y="2601"/>
                  <a:pt x="3631" y="2517"/>
                </a:cubicBezTo>
                <a:lnTo>
                  <a:pt x="3591" y="2454"/>
                </a:lnTo>
                <a:lnTo>
                  <a:pt x="3546" y="2396"/>
                </a:lnTo>
                <a:cubicBezTo>
                  <a:pt x="3502" y="2337"/>
                  <a:pt x="3461" y="2283"/>
                  <a:pt x="3416" y="2230"/>
                </a:cubicBezTo>
                <a:cubicBezTo>
                  <a:pt x="3089" y="1814"/>
                  <a:pt x="2651" y="1273"/>
                  <a:pt x="2145" y="789"/>
                </a:cubicBezTo>
                <a:cubicBezTo>
                  <a:pt x="1930" y="587"/>
                  <a:pt x="1734" y="422"/>
                  <a:pt x="1541" y="292"/>
                </a:cubicBezTo>
                <a:cubicBezTo>
                  <a:pt x="1339" y="157"/>
                  <a:pt x="1165" y="73"/>
                  <a:pt x="995" y="27"/>
                </a:cubicBezTo>
                <a:cubicBezTo>
                  <a:pt x="918" y="10"/>
                  <a:pt x="847" y="1"/>
                  <a:pt x="7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  <a:defRPr/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7" name="Google Shape;3047;p47"/>
          <p:cNvSpPr/>
          <p:nvPr/>
        </p:nvSpPr>
        <p:spPr>
          <a:xfrm rot="11172114">
            <a:off x="813179" y="438300"/>
            <a:ext cx="6943310" cy="5336007"/>
          </a:xfrm>
          <a:custGeom>
            <a:avLst/>
            <a:gdLst/>
            <a:ahLst/>
            <a:cxnLst/>
            <a:rect l="l" t="t" r="r" b="b"/>
            <a:pathLst>
              <a:path w="36173" h="26317" extrusionOk="0">
                <a:moveTo>
                  <a:pt x="21182" y="1"/>
                </a:moveTo>
                <a:cubicBezTo>
                  <a:pt x="18966" y="1"/>
                  <a:pt x="16970" y="64"/>
                  <a:pt x="15076" y="189"/>
                </a:cubicBezTo>
                <a:cubicBezTo>
                  <a:pt x="13819" y="279"/>
                  <a:pt x="12592" y="395"/>
                  <a:pt x="11423" y="548"/>
                </a:cubicBezTo>
                <a:cubicBezTo>
                  <a:pt x="10229" y="699"/>
                  <a:pt x="9235" y="860"/>
                  <a:pt x="8303" y="1058"/>
                </a:cubicBezTo>
                <a:cubicBezTo>
                  <a:pt x="6093" y="1519"/>
                  <a:pt x="4450" y="2176"/>
                  <a:pt x="3143" y="3130"/>
                </a:cubicBezTo>
                <a:cubicBezTo>
                  <a:pt x="2364" y="3699"/>
                  <a:pt x="1692" y="4419"/>
                  <a:pt x="1200" y="5207"/>
                </a:cubicBezTo>
                <a:cubicBezTo>
                  <a:pt x="954" y="5610"/>
                  <a:pt x="739" y="6058"/>
                  <a:pt x="564" y="6545"/>
                </a:cubicBezTo>
                <a:cubicBezTo>
                  <a:pt x="412" y="6971"/>
                  <a:pt x="291" y="7436"/>
                  <a:pt x="197" y="7969"/>
                </a:cubicBezTo>
                <a:cubicBezTo>
                  <a:pt x="45" y="8833"/>
                  <a:pt x="0" y="9791"/>
                  <a:pt x="54" y="10977"/>
                </a:cubicBezTo>
                <a:cubicBezTo>
                  <a:pt x="77" y="11433"/>
                  <a:pt x="116" y="11925"/>
                  <a:pt x="175" y="12485"/>
                </a:cubicBezTo>
                <a:cubicBezTo>
                  <a:pt x="219" y="12915"/>
                  <a:pt x="283" y="13340"/>
                  <a:pt x="354" y="13761"/>
                </a:cubicBezTo>
                <a:cubicBezTo>
                  <a:pt x="641" y="15448"/>
                  <a:pt x="1142" y="16939"/>
                  <a:pt x="1845" y="18193"/>
                </a:cubicBezTo>
                <a:cubicBezTo>
                  <a:pt x="2198" y="18828"/>
                  <a:pt x="2619" y="19419"/>
                  <a:pt x="3089" y="19943"/>
                </a:cubicBezTo>
                <a:cubicBezTo>
                  <a:pt x="3559" y="20466"/>
                  <a:pt x="4097" y="20932"/>
                  <a:pt x="4687" y="21325"/>
                </a:cubicBezTo>
                <a:cubicBezTo>
                  <a:pt x="5117" y="21616"/>
                  <a:pt x="5591" y="21872"/>
                  <a:pt x="6093" y="22091"/>
                </a:cubicBezTo>
                <a:cubicBezTo>
                  <a:pt x="6097" y="22122"/>
                  <a:pt x="6101" y="22154"/>
                  <a:pt x="6105" y="22189"/>
                </a:cubicBezTo>
                <a:cubicBezTo>
                  <a:pt x="6132" y="22467"/>
                  <a:pt x="6124" y="22758"/>
                  <a:pt x="6084" y="23054"/>
                </a:cubicBezTo>
                <a:cubicBezTo>
                  <a:pt x="6030" y="23393"/>
                  <a:pt x="5936" y="23725"/>
                  <a:pt x="5801" y="24042"/>
                </a:cubicBezTo>
                <a:cubicBezTo>
                  <a:pt x="5659" y="24356"/>
                  <a:pt x="5483" y="24651"/>
                  <a:pt x="5278" y="24911"/>
                </a:cubicBezTo>
                <a:lnTo>
                  <a:pt x="5291" y="24897"/>
                </a:lnTo>
                <a:lnTo>
                  <a:pt x="5291" y="24897"/>
                </a:lnTo>
                <a:cubicBezTo>
                  <a:pt x="5103" y="25126"/>
                  <a:pt x="4893" y="25323"/>
                  <a:pt x="4665" y="25488"/>
                </a:cubicBezTo>
                <a:cubicBezTo>
                  <a:pt x="4485" y="25618"/>
                  <a:pt x="4289" y="25726"/>
                  <a:pt x="4091" y="25806"/>
                </a:cubicBezTo>
                <a:cubicBezTo>
                  <a:pt x="4043" y="25824"/>
                  <a:pt x="4011" y="25887"/>
                  <a:pt x="4011" y="25936"/>
                </a:cubicBezTo>
                <a:cubicBezTo>
                  <a:pt x="4011" y="26003"/>
                  <a:pt x="4056" y="26066"/>
                  <a:pt x="4123" y="26089"/>
                </a:cubicBezTo>
                <a:cubicBezTo>
                  <a:pt x="4539" y="26213"/>
                  <a:pt x="4977" y="26290"/>
                  <a:pt x="5425" y="26312"/>
                </a:cubicBezTo>
                <a:cubicBezTo>
                  <a:pt x="5506" y="26316"/>
                  <a:pt x="5591" y="26316"/>
                  <a:pt x="5671" y="26316"/>
                </a:cubicBezTo>
                <a:cubicBezTo>
                  <a:pt x="6016" y="26316"/>
                  <a:pt x="6374" y="26285"/>
                  <a:pt x="6733" y="26213"/>
                </a:cubicBezTo>
                <a:cubicBezTo>
                  <a:pt x="7144" y="26133"/>
                  <a:pt x="7561" y="26003"/>
                  <a:pt x="7973" y="25820"/>
                </a:cubicBezTo>
                <a:cubicBezTo>
                  <a:pt x="8357" y="25649"/>
                  <a:pt x="8729" y="25426"/>
                  <a:pt x="9087" y="25153"/>
                </a:cubicBezTo>
                <a:cubicBezTo>
                  <a:pt x="9584" y="24777"/>
                  <a:pt x="10018" y="24298"/>
                  <a:pt x="10340" y="23769"/>
                </a:cubicBezTo>
                <a:cubicBezTo>
                  <a:pt x="10489" y="23528"/>
                  <a:pt x="10617" y="23259"/>
                  <a:pt x="10725" y="22982"/>
                </a:cubicBezTo>
                <a:cubicBezTo>
                  <a:pt x="11809" y="23062"/>
                  <a:pt x="12919" y="23098"/>
                  <a:pt x="14119" y="23098"/>
                </a:cubicBezTo>
                <a:cubicBezTo>
                  <a:pt x="15045" y="23098"/>
                  <a:pt x="15999" y="23075"/>
                  <a:pt x="17028" y="23027"/>
                </a:cubicBezTo>
                <a:cubicBezTo>
                  <a:pt x="18125" y="22978"/>
                  <a:pt x="19319" y="22901"/>
                  <a:pt x="20685" y="22785"/>
                </a:cubicBezTo>
                <a:cubicBezTo>
                  <a:pt x="21581" y="22713"/>
                  <a:pt x="22753" y="22610"/>
                  <a:pt x="23912" y="22476"/>
                </a:cubicBezTo>
                <a:cubicBezTo>
                  <a:pt x="25636" y="22284"/>
                  <a:pt x="27655" y="21984"/>
                  <a:pt x="29552" y="21201"/>
                </a:cubicBezTo>
                <a:cubicBezTo>
                  <a:pt x="30461" y="20829"/>
                  <a:pt x="31289" y="20346"/>
                  <a:pt x="32010" y="19768"/>
                </a:cubicBezTo>
                <a:cubicBezTo>
                  <a:pt x="32551" y="19338"/>
                  <a:pt x="33049" y="18815"/>
                  <a:pt x="33487" y="18214"/>
                </a:cubicBezTo>
                <a:cubicBezTo>
                  <a:pt x="33872" y="17695"/>
                  <a:pt x="34221" y="17105"/>
                  <a:pt x="34557" y="16406"/>
                </a:cubicBezTo>
                <a:cubicBezTo>
                  <a:pt x="34870" y="15766"/>
                  <a:pt x="35148" y="15055"/>
                  <a:pt x="35385" y="14293"/>
                </a:cubicBezTo>
                <a:cubicBezTo>
                  <a:pt x="35859" y="12768"/>
                  <a:pt x="36115" y="11200"/>
                  <a:pt x="36141" y="9634"/>
                </a:cubicBezTo>
                <a:cubicBezTo>
                  <a:pt x="36173" y="7996"/>
                  <a:pt x="35935" y="6505"/>
                  <a:pt x="35443" y="5203"/>
                </a:cubicBezTo>
                <a:cubicBezTo>
                  <a:pt x="35188" y="4540"/>
                  <a:pt x="34857" y="3922"/>
                  <a:pt x="34449" y="3376"/>
                </a:cubicBezTo>
                <a:cubicBezTo>
                  <a:pt x="34015" y="2794"/>
                  <a:pt x="33478" y="2288"/>
                  <a:pt x="32842" y="1872"/>
                </a:cubicBezTo>
                <a:cubicBezTo>
                  <a:pt x="32189" y="1438"/>
                  <a:pt x="31419" y="1089"/>
                  <a:pt x="30492" y="811"/>
                </a:cubicBezTo>
                <a:cubicBezTo>
                  <a:pt x="29709" y="575"/>
                  <a:pt x="28832" y="395"/>
                  <a:pt x="27816" y="265"/>
                </a:cubicBezTo>
                <a:cubicBezTo>
                  <a:pt x="27023" y="162"/>
                  <a:pt x="26151" y="100"/>
                  <a:pt x="25076" y="59"/>
                </a:cubicBezTo>
                <a:cubicBezTo>
                  <a:pt x="24217" y="28"/>
                  <a:pt x="23343" y="19"/>
                  <a:pt x="22498" y="11"/>
                </a:cubicBezTo>
                <a:lnTo>
                  <a:pt x="22467" y="11"/>
                </a:lnTo>
                <a:lnTo>
                  <a:pt x="22381" y="5"/>
                </a:lnTo>
                <a:cubicBezTo>
                  <a:pt x="21983" y="5"/>
                  <a:pt x="21581" y="1"/>
                  <a:pt x="211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  <a:defRPr/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72" name="Google Shape;3172;p47"/>
          <p:cNvSpPr txBox="1"/>
          <p:nvPr/>
        </p:nvSpPr>
        <p:spPr>
          <a:xfrm>
            <a:off x="2203174" y="1698384"/>
            <a:ext cx="5210260" cy="234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algn="ctr" defTabSz="1177016">
              <a:buClr>
                <a:srgbClr val="000000"/>
              </a:buClr>
              <a:defRPr/>
            </a:pPr>
            <a:endParaRPr sz="1802" kern="0" dirty="0">
              <a:solidFill>
                <a:srgbClr val="000000"/>
              </a:solidFill>
              <a:latin typeface="#9Slide07 IcielBaliho Script" pitchFamily="2" charset="77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173" name="Google Shape;3173;p47"/>
          <p:cNvSpPr txBox="1"/>
          <p:nvPr/>
        </p:nvSpPr>
        <p:spPr>
          <a:xfrm>
            <a:off x="1400175" y="1357202"/>
            <a:ext cx="5935590" cy="435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87" tIns="117687" rIns="117687" bIns="117687" anchor="t" anchorCtr="0">
            <a:noAutofit/>
          </a:bodyPr>
          <a:lstStyle/>
          <a:p>
            <a:pPr algn="ctr" defTabSz="1177016">
              <a:spcAft>
                <a:spcPts val="1545"/>
              </a:spcAft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Em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hãy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tìm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thêm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các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từ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ngữ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khác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chỉ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tình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cảm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bạn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bè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mà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em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biết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E5227-988C-7DFB-4F1B-E0ECDD8B6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11503" y="195271"/>
            <a:ext cx="5768086" cy="66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1086772" y="396923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06573" y="1471960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những từ ngữ các em vừa tìm được, có những từ ngữ nào chỉ hành động? 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4353AED2-90F4-495B-9E6A-80B3C0F52024}"/>
              </a:ext>
            </a:extLst>
          </p:cNvPr>
          <p:cNvSpPr/>
          <p:nvPr/>
        </p:nvSpPr>
        <p:spPr>
          <a:xfrm>
            <a:off x="4704362" y="3495385"/>
            <a:ext cx="6892906" cy="1260437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3999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75BD5E1D-EB98-4D45-8821-56D08BC0BF13}"/>
              </a:ext>
            </a:extLst>
          </p:cNvPr>
          <p:cNvSpPr/>
          <p:nvPr/>
        </p:nvSpPr>
        <p:spPr>
          <a:xfrm>
            <a:off x="2106573" y="1460159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999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 ngữ chỉ hành động như: </a:t>
            </a:r>
            <a:endParaRPr lang="en-US" sz="3999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217"/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đỡ, chia sẻ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B2885764-8E6D-4533-AE8A-AD28B407F66D}"/>
              </a:ext>
            </a:extLst>
          </p:cNvPr>
          <p:cNvSpPr/>
          <p:nvPr/>
        </p:nvSpPr>
        <p:spPr>
          <a:xfrm>
            <a:off x="4704362" y="3507186"/>
            <a:ext cx="7406358" cy="1260437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914217"/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1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778</Words>
  <Application>Microsoft Office PowerPoint</Application>
  <PresentationFormat>Widescreen</PresentationFormat>
  <Paragraphs>87</Paragraphs>
  <Slides>31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63" baseType="lpstr">
      <vt:lpstr>等线</vt:lpstr>
      <vt:lpstr>Microsoft YaHei</vt:lpstr>
      <vt:lpstr>宋体</vt:lpstr>
      <vt:lpstr>#9Slide07 IcielBaliho Script</vt:lpstr>
      <vt:lpstr>Aptos</vt:lpstr>
      <vt:lpstr>Aptos Display</vt:lpstr>
      <vt:lpstr>Arial</vt:lpstr>
      <vt:lpstr>Arial-Rounded</vt:lpstr>
      <vt:lpstr>Baloo 2</vt:lpstr>
      <vt:lpstr>Calibri</vt:lpstr>
      <vt:lpstr>Calibri Light</vt:lpstr>
      <vt:lpstr>Cambria</vt:lpstr>
      <vt:lpstr>Gloria Hallelujah</vt:lpstr>
      <vt:lpstr>Indie Flower</vt:lpstr>
      <vt:lpstr>inpin heiti</vt:lpstr>
      <vt:lpstr>ITC Avant Garde Std Bk</vt:lpstr>
      <vt:lpstr>Nunito</vt:lpstr>
      <vt:lpstr>SVN-Billo</vt:lpstr>
      <vt:lpstr>Times New Roman</vt:lpstr>
      <vt:lpstr>UTM Avo</vt:lpstr>
      <vt:lpstr>Office 主题</vt:lpstr>
      <vt:lpstr>Simple Light</vt:lpstr>
      <vt:lpstr>Office Theme</vt:lpstr>
      <vt:lpstr>My New Year's Resolution by Slidesgo</vt:lpstr>
      <vt:lpstr>Custom Design</vt:lpstr>
      <vt:lpstr>1_Custom Design</vt:lpstr>
      <vt:lpstr>2_Custom Design</vt:lpstr>
      <vt:lpstr>6_Office Theme</vt:lpstr>
      <vt:lpstr>3_Custom Design</vt:lpstr>
      <vt:lpstr>4_Custom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từ trong ngoặc đơn thay cho   (nhớ, tươi vui, thân thiết,  vui đùa)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76</cp:revision>
  <dcterms:created xsi:type="dcterms:W3CDTF">2021-10-17T10:31:34Z</dcterms:created>
  <dcterms:modified xsi:type="dcterms:W3CDTF">2025-11-07T06:30:16Z</dcterms:modified>
</cp:coreProperties>
</file>