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  <p:sldMasterId id="2147483714" r:id="rId3"/>
    <p:sldMasterId id="2147483739" r:id="rId4"/>
  </p:sldMasterIdLst>
  <p:notesMasterIdLst>
    <p:notesMasterId r:id="rId14"/>
  </p:notesMasterIdLst>
  <p:sldIdLst>
    <p:sldId id="423" r:id="rId5"/>
    <p:sldId id="421" r:id="rId6"/>
    <p:sldId id="424" r:id="rId7"/>
    <p:sldId id="622" r:id="rId8"/>
    <p:sldId id="623" r:id="rId9"/>
    <p:sldId id="266" r:id="rId10"/>
    <p:sldId id="321" r:id="rId11"/>
    <p:sldId id="624" r:id="rId12"/>
    <p:sldId id="62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0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82F7D-88B3-4CFD-81EE-99B8E2BFB8B0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3DE3D-8CF6-4F56-A2BB-170562465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50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4C093-338A-4EE4-B9D0-784EAD3ED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440B6D-7E7F-49BA-8D87-6F3C3AAED7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37357-E7EC-44B0-ABCD-501EBE55E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B95D7-0C03-469B-B7FD-CEA032DD8FAB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BB9C1-ED99-40CC-B713-A8ADE2314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F346D-EA49-424A-850F-76D2D8CD0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D7815-8ECA-4986-AE3F-452163F47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70013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68154-6B39-46B9-8A50-A9F7DCDA1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F6BD68-0B20-4A58-918E-3F5E561F4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88665-D9DC-40CF-98C9-E590D8735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B95D7-0C03-469B-B7FD-CEA032DD8FAB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37E6B-249F-4E52-97FF-7890D0CE8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B1E59-2D74-42B9-8977-A6755D1BB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D7815-8ECA-4986-AE3F-452163F47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7889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C9B018-E911-4AB8-8F1A-41AC33360B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0D4843-7B2B-46C6-B55E-81E76CEC7D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A0BF3-330C-420C-8F6A-E21EC35F7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B95D7-0C03-469B-B7FD-CEA032DD8FAB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2C443-8C19-42BA-9281-34B3408FB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36F99-7B46-420F-B533-6083117B6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D7815-8ECA-4986-AE3F-452163F47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96282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6181249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311568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8061169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1247875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9488222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972213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124636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53109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A8906-1FD3-4F95-86C3-C166ABDB0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A2C63-1142-41C3-9844-4EDD375AE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CB205-A701-4AC0-86BC-A3EA93F29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B95D7-0C03-469B-B7FD-CEA032DD8FAB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F74FA-C337-4619-B48A-F1B7FC77C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B21C8-1DB6-4942-8188-A215442AF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D7815-8ECA-4986-AE3F-452163F47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87415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328924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5337998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84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64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054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17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235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984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7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473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15E35-3D43-4313-AABB-AB42463F0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AEB371-427B-4542-AE92-4B1CD2D9E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468C9-3517-4BCD-86C8-8BD46E3DB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B95D7-0C03-469B-B7FD-CEA032DD8FAB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4944D-7C43-48CE-9D7E-9D3457E20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1C20D-DAE3-4148-8359-EB2CAD505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D7815-8ECA-4986-AE3F-452163F47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78502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78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705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922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401050" y="1905000"/>
            <a:ext cx="2552700" cy="3028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168432" y="1871003"/>
            <a:ext cx="3635924" cy="4471743"/>
          </a:xfrm>
          <a:custGeom>
            <a:avLst/>
            <a:gdLst>
              <a:gd name="connsiteX0" fmla="*/ 0 w 3635829"/>
              <a:gd name="connsiteY0" fmla="*/ 0 h 4471743"/>
              <a:gd name="connsiteX1" fmla="*/ 3635829 w 3635829"/>
              <a:gd name="connsiteY1" fmla="*/ 0 h 4471743"/>
              <a:gd name="connsiteX2" fmla="*/ 3635829 w 3635829"/>
              <a:gd name="connsiteY2" fmla="*/ 4471743 h 4471743"/>
              <a:gd name="connsiteX3" fmla="*/ 0 w 3635829"/>
              <a:gd name="connsiteY3" fmla="*/ 4471743 h 447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829" h="4471743">
                <a:moveTo>
                  <a:pt x="0" y="0"/>
                </a:moveTo>
                <a:lnTo>
                  <a:pt x="3635829" y="0"/>
                </a:lnTo>
                <a:lnTo>
                  <a:pt x="3635829" y="4471743"/>
                </a:lnTo>
                <a:lnTo>
                  <a:pt x="0" y="4471743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991233" y="667658"/>
            <a:ext cx="6032657" cy="2818492"/>
          </a:xfrm>
          <a:custGeom>
            <a:avLst/>
            <a:gdLst>
              <a:gd name="connsiteX0" fmla="*/ 0 w 6032499"/>
              <a:gd name="connsiteY0" fmla="*/ 0 h 2818492"/>
              <a:gd name="connsiteX1" fmla="*/ 6032499 w 6032499"/>
              <a:gd name="connsiteY1" fmla="*/ 0 h 2818492"/>
              <a:gd name="connsiteX2" fmla="*/ 6032499 w 6032499"/>
              <a:gd name="connsiteY2" fmla="*/ 2818492 h 2818492"/>
              <a:gd name="connsiteX3" fmla="*/ 0 w 6032499"/>
              <a:gd name="connsiteY3" fmla="*/ 2818492 h 281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2499" h="2818492">
                <a:moveTo>
                  <a:pt x="0" y="0"/>
                </a:moveTo>
                <a:lnTo>
                  <a:pt x="6032499" y="0"/>
                </a:lnTo>
                <a:lnTo>
                  <a:pt x="6032499" y="2818492"/>
                </a:lnTo>
                <a:lnTo>
                  <a:pt x="0" y="2818492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6096159" y="3657605"/>
            <a:ext cx="4927729" cy="2685141"/>
          </a:xfrm>
          <a:custGeom>
            <a:avLst/>
            <a:gdLst>
              <a:gd name="connsiteX0" fmla="*/ 0 w 4927600"/>
              <a:gd name="connsiteY0" fmla="*/ 0 h 2685141"/>
              <a:gd name="connsiteX1" fmla="*/ 4927600 w 4927600"/>
              <a:gd name="connsiteY1" fmla="*/ 0 h 2685141"/>
              <a:gd name="connsiteX2" fmla="*/ 4927600 w 4927600"/>
              <a:gd name="connsiteY2" fmla="*/ 2685141 h 2685141"/>
              <a:gd name="connsiteX3" fmla="*/ 0 w 4927600"/>
              <a:gd name="connsiteY3" fmla="*/ 2685141 h 268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7600" h="2685141">
                <a:moveTo>
                  <a:pt x="0" y="0"/>
                </a:moveTo>
                <a:lnTo>
                  <a:pt x="4927600" y="0"/>
                </a:lnTo>
                <a:lnTo>
                  <a:pt x="4927600" y="2685141"/>
                </a:lnTo>
                <a:lnTo>
                  <a:pt x="0" y="2685141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97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17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5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 userDrawn="1"/>
        </p:nvSpPr>
        <p:spPr>
          <a:xfrm>
            <a:off x="1" y="-176981"/>
            <a:ext cx="12191999" cy="4291740"/>
          </a:xfrm>
          <a:custGeom>
            <a:avLst/>
            <a:gdLst>
              <a:gd name="connsiteX0" fmla="*/ 0 w 12191999"/>
              <a:gd name="connsiteY0" fmla="*/ 0 h 4291740"/>
              <a:gd name="connsiteX1" fmla="*/ 12191999 w 12191999"/>
              <a:gd name="connsiteY1" fmla="*/ 0 h 4291740"/>
              <a:gd name="connsiteX2" fmla="*/ 12191999 w 12191999"/>
              <a:gd name="connsiteY2" fmla="*/ 1244082 h 4291740"/>
              <a:gd name="connsiteX3" fmla="*/ 12191998 w 12191999"/>
              <a:gd name="connsiteY3" fmla="*/ 1244082 h 4291740"/>
              <a:gd name="connsiteX4" fmla="*/ 12191998 w 12191999"/>
              <a:gd name="connsiteY4" fmla="*/ 3713545 h 4291740"/>
              <a:gd name="connsiteX5" fmla="*/ 9905998 w 12191999"/>
              <a:gd name="connsiteY5" fmla="*/ 4122524 h 4291740"/>
              <a:gd name="connsiteX6" fmla="*/ 9905998 w 12191999"/>
              <a:gd name="connsiteY6" fmla="*/ 4125232 h 4291740"/>
              <a:gd name="connsiteX7" fmla="*/ 9857087 w 12191999"/>
              <a:gd name="connsiteY7" fmla="*/ 4136195 h 4291740"/>
              <a:gd name="connsiteX8" fmla="*/ 9690569 w 12191999"/>
              <a:gd name="connsiteY8" fmla="*/ 4182739 h 4291740"/>
              <a:gd name="connsiteX9" fmla="*/ 8839877 w 12191999"/>
              <a:gd name="connsiteY9" fmla="*/ 4291723 h 4291740"/>
              <a:gd name="connsiteX10" fmla="*/ 8765196 w 12191999"/>
              <a:gd name="connsiteY10" fmla="*/ 4290006 h 4291740"/>
              <a:gd name="connsiteX11" fmla="*/ 8717158 w 12191999"/>
              <a:gd name="connsiteY11" fmla="*/ 4291490 h 4291740"/>
              <a:gd name="connsiteX12" fmla="*/ 7673594 w 12191999"/>
              <a:gd name="connsiteY12" fmla="*/ 4138313 h 4291740"/>
              <a:gd name="connsiteX13" fmla="*/ 7659974 w 12191999"/>
              <a:gd name="connsiteY13" fmla="*/ 4134175 h 4291740"/>
              <a:gd name="connsiteX14" fmla="*/ 7619998 w 12191999"/>
              <a:gd name="connsiteY14" fmla="*/ 4125232 h 4291740"/>
              <a:gd name="connsiteX15" fmla="*/ 7619998 w 12191999"/>
              <a:gd name="connsiteY15" fmla="*/ 4122032 h 4291740"/>
              <a:gd name="connsiteX16" fmla="*/ 7465547 w 12191999"/>
              <a:gd name="connsiteY16" fmla="*/ 4075115 h 4291740"/>
              <a:gd name="connsiteX17" fmla="*/ 5541753 w 12191999"/>
              <a:gd name="connsiteY17" fmla="*/ 3716264 h 4291740"/>
              <a:gd name="connsiteX18" fmla="*/ 5333999 w 12191999"/>
              <a:gd name="connsiteY18" fmla="*/ 3713545 h 4291740"/>
              <a:gd name="connsiteX19" fmla="*/ 5091621 w 12191999"/>
              <a:gd name="connsiteY19" fmla="*/ 3716264 h 4291740"/>
              <a:gd name="connsiteX20" fmla="*/ 235032 w 12191999"/>
              <a:gd name="connsiteY20" fmla="*/ 4170386 h 4291740"/>
              <a:gd name="connsiteX21" fmla="*/ 0 w 12191999"/>
              <a:gd name="connsiteY21" fmla="*/ 4125232 h 42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1999" h="4291740">
                <a:moveTo>
                  <a:pt x="0" y="0"/>
                </a:moveTo>
                <a:lnTo>
                  <a:pt x="12191999" y="0"/>
                </a:lnTo>
                <a:lnTo>
                  <a:pt x="12191999" y="1244082"/>
                </a:lnTo>
                <a:lnTo>
                  <a:pt x="12191998" y="1244082"/>
                </a:lnTo>
                <a:lnTo>
                  <a:pt x="12191998" y="3713545"/>
                </a:lnTo>
                <a:cubicBezTo>
                  <a:pt x="11048998" y="3713545"/>
                  <a:pt x="10477498" y="3951890"/>
                  <a:pt x="9905998" y="4122524"/>
                </a:cubicBezTo>
                <a:lnTo>
                  <a:pt x="9905998" y="4125232"/>
                </a:lnTo>
                <a:lnTo>
                  <a:pt x="9857087" y="4136195"/>
                </a:lnTo>
                <a:lnTo>
                  <a:pt x="9690569" y="4182739"/>
                </a:lnTo>
                <a:cubicBezTo>
                  <a:pt x="9436631" y="4247894"/>
                  <a:pt x="9169020" y="4292764"/>
                  <a:pt x="8839877" y="4291723"/>
                </a:cubicBezTo>
                <a:lnTo>
                  <a:pt x="8765196" y="4290006"/>
                </a:lnTo>
                <a:lnTo>
                  <a:pt x="8717158" y="4291490"/>
                </a:lnTo>
                <a:cubicBezTo>
                  <a:pt x="8302351" y="4296392"/>
                  <a:pt x="7985321" y="4228826"/>
                  <a:pt x="7673594" y="4138313"/>
                </a:cubicBezTo>
                <a:lnTo>
                  <a:pt x="7659974" y="4134175"/>
                </a:lnTo>
                <a:lnTo>
                  <a:pt x="7619998" y="4125232"/>
                </a:lnTo>
                <a:lnTo>
                  <a:pt x="7619998" y="4122032"/>
                </a:lnTo>
                <a:lnTo>
                  <a:pt x="7465547" y="4075115"/>
                </a:lnTo>
                <a:cubicBezTo>
                  <a:pt x="6977201" y="3922257"/>
                  <a:pt x="6451962" y="3740504"/>
                  <a:pt x="5541753" y="3716264"/>
                </a:cubicBezTo>
                <a:lnTo>
                  <a:pt x="5333999" y="3713545"/>
                </a:lnTo>
                <a:lnTo>
                  <a:pt x="5091621" y="3716264"/>
                </a:lnTo>
                <a:cubicBezTo>
                  <a:pt x="2740246" y="3769940"/>
                  <a:pt x="2590994" y="4595906"/>
                  <a:pt x="235032" y="4170386"/>
                </a:cubicBezTo>
                <a:lnTo>
                  <a:pt x="0" y="4125232"/>
                </a:lnTo>
                <a:close/>
              </a:path>
            </a:pathLst>
          </a:custGeom>
          <a:solidFill>
            <a:srgbClr val="9D4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81" y="1156519"/>
            <a:ext cx="9199044" cy="5146631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0140" y="1410612"/>
            <a:ext cx="5801591" cy="3627203"/>
          </a:xfrm>
          <a:custGeom>
            <a:avLst/>
            <a:gdLst>
              <a:gd name="connsiteX0" fmla="*/ 0 w 5778698"/>
              <a:gd name="connsiteY0" fmla="*/ 0 h 3627202"/>
              <a:gd name="connsiteX1" fmla="*/ 5778698 w 5778698"/>
              <a:gd name="connsiteY1" fmla="*/ 0 h 3627202"/>
              <a:gd name="connsiteX2" fmla="*/ 5778698 w 5778698"/>
              <a:gd name="connsiteY2" fmla="*/ 3627202 h 3627202"/>
              <a:gd name="connsiteX3" fmla="*/ 0 w 5778698"/>
              <a:gd name="connsiteY3" fmla="*/ 3627202 h 362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8698" h="3627202">
                <a:moveTo>
                  <a:pt x="0" y="0"/>
                </a:moveTo>
                <a:lnTo>
                  <a:pt x="5778698" y="0"/>
                </a:lnTo>
                <a:lnTo>
                  <a:pt x="5778698" y="3627202"/>
                </a:lnTo>
                <a:lnTo>
                  <a:pt x="0" y="3627202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42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535808" y="449028"/>
            <a:ext cx="11120386" cy="5959944"/>
          </a:xfrm>
          <a:custGeom>
            <a:avLst/>
            <a:gdLst>
              <a:gd name="connsiteX0" fmla="*/ 0 w 11120386"/>
              <a:gd name="connsiteY0" fmla="*/ 0 h 5959944"/>
              <a:gd name="connsiteX1" fmla="*/ 11120386 w 11120386"/>
              <a:gd name="connsiteY1" fmla="*/ 0 h 5959944"/>
              <a:gd name="connsiteX2" fmla="*/ 11120386 w 11120386"/>
              <a:gd name="connsiteY2" fmla="*/ 5959944 h 5959944"/>
              <a:gd name="connsiteX3" fmla="*/ 0 w 11120386"/>
              <a:gd name="connsiteY3" fmla="*/ 5959944 h 595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0386" h="5959944">
                <a:moveTo>
                  <a:pt x="0" y="0"/>
                </a:moveTo>
                <a:lnTo>
                  <a:pt x="11120386" y="0"/>
                </a:lnTo>
                <a:lnTo>
                  <a:pt x="11120386" y="5959944"/>
                </a:lnTo>
                <a:lnTo>
                  <a:pt x="0" y="5959944"/>
                </a:lnTo>
                <a:close/>
              </a:path>
            </a:pathLst>
          </a:custGeom>
          <a:solidFill>
            <a:schemeClr val="accent1"/>
          </a:solidFill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011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9" cy="6858000"/>
          </a:xfrm>
          <a:prstGeom prst="rect">
            <a:avLst/>
          </a:prstGeom>
        </p:spPr>
        <p:txBody>
          <a:bodyPr anchor="ctr"/>
          <a:lstStyle>
            <a:lvl1pPr>
              <a:defRPr sz="400"/>
            </a:lvl1pPr>
          </a:lstStyle>
          <a:p>
            <a:r>
              <a:rPr lang="en-US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36472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3106A-BC96-4694-910F-44CF7F849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11B8B-BE53-4217-877D-84109B4601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1389E-2A04-4739-9355-E7C5928682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E684D7-3B25-49C5-BFDB-53FC67232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B95D7-0C03-469B-B7FD-CEA032DD8FAB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0B9F07-4ABF-42FA-9957-DC1D9E19F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3C3A41-4E1B-4B27-B9D8-0DAD37CF5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D7815-8ECA-4986-AE3F-452163F47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175723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D60A3-113E-474A-B95C-D56C0F3E1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C92C0-5623-4C09-B1C0-540FA72CF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88A09E-8B0E-45B3-A14A-0721852E6C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31E669-F752-47A5-9224-E44EA796AC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6C4AD9-D531-4AEF-A41E-577C950221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7F5361-8B58-43D2-9CCE-9259770DC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B95D7-0C03-469B-B7FD-CEA032DD8FAB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E56A04-CED8-4E9F-AFC0-99D0AD58B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D50147-F491-4B71-A177-C22C6EBA1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D7815-8ECA-4986-AE3F-452163F47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97201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37ED8-F2B2-4629-BEDA-8A6FF36F4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2857F-0721-4DFC-9DA3-F230A0083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B95D7-0C03-469B-B7FD-CEA032DD8FAB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E6ACEB-8755-4D2C-87D4-BB0A447E7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066C88-D1E4-48BC-B002-398DB36FA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D7815-8ECA-4986-AE3F-452163F47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18812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0A6D98-72DA-4774-B558-C5A2CEBE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B95D7-0C03-469B-B7FD-CEA032DD8FAB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7B21A0-2C0C-4EB1-8D81-5DF18A18D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15923-F57F-4EEB-BA8F-B60FFE3A6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D7815-8ECA-4986-AE3F-452163F47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69914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8E639-3909-4AED-BB54-088FF8BAD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8199C-212C-44B9-9B3B-A0662D8F3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3C351B-AF08-488E-8C7C-466554A5AC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ECC013-A593-4D7F-BC35-FF91C7F3E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B95D7-0C03-469B-B7FD-CEA032DD8FAB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39EE8C-F853-43E2-913E-CF523B031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F26575-6C26-4077-B2F2-BAB58CBFA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D7815-8ECA-4986-AE3F-452163F47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23981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4E9F9-75F7-44F0-8CC0-2CA678C2E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E700AA-2C1C-45A3-BAA1-8742A9A9DC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9F1579-DF9F-4EAA-B92A-67F23F313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6D2152-78E1-4C5A-8EB2-5B69DE5E4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B95D7-0C03-469B-B7FD-CEA032DD8FAB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78441-3D24-4C2F-908B-1A95EEE6A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87475F-22F2-468C-9D5C-89D5428F3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D7815-8ECA-4986-AE3F-452163F47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71946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31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2B613B-2E1E-4336-9F9C-70992DE7B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E03724-4C13-47C5-B38F-AC5127834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39D29-AB74-4CAD-B1EC-6CE732F8E8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B95D7-0C03-469B-B7FD-CEA032DD8FAB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22C71-76A9-4F73-B2AF-631A599F57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4012E-814E-4B70-B956-CEB17836C5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D7815-8ECA-4986-AE3F-452163F4786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469F003-74C9-226A-AFDC-6A118B33C4B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9653" y="0"/>
            <a:ext cx="1440048" cy="144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45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5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2210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5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799EAD3-C542-6D07-2AC2-BC5DD36E409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9653" y="0"/>
            <a:ext cx="1440048" cy="144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063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ea typeface="思源黑体 CN Bold" panose="020B0800000000000000" pitchFamily="34" charset="-122"/>
                <a:cs typeface="字魂59号-创粗黑" panose="00000500000000000000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t>2025/12/11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ea typeface="思源黑体 CN Bold" panose="020B0800000000000000" pitchFamily="34" charset="-122"/>
                <a:cs typeface="字魂59号-创粗黑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ea typeface="思源黑体 CN Bold" panose="020B0800000000000000" pitchFamily="34" charset="-122"/>
                <a:cs typeface="字魂59号-创粗黑" panose="00000500000000000000" charset="-122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8">
            <a:extLst>
              <a:ext uri="{FF2B5EF4-FFF2-40B4-BE49-F238E27FC236}">
                <a16:creationId xmlns:a16="http://schemas.microsoft.com/office/drawing/2014/main" id="{A4FFFA90-3221-0E1A-9830-3DA44FBB710A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1254ABEC-5246-A840-B28B-83D88A8B88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4"/>
          <a:stretch/>
        </p:blipFill>
        <p:spPr>
          <a:xfrm>
            <a:off x="8377706" y="5471886"/>
            <a:ext cx="3814294" cy="966654"/>
          </a:xfrm>
          <a:prstGeom prst="rect">
            <a:avLst/>
          </a:prstGeom>
        </p:spPr>
      </p:pic>
      <p:pic>
        <p:nvPicPr>
          <p:cNvPr id="9" name="图片 15">
            <a:extLst>
              <a:ext uri="{FF2B5EF4-FFF2-40B4-BE49-F238E27FC236}">
                <a16:creationId xmlns:a16="http://schemas.microsoft.com/office/drawing/2014/main" id="{5B0A94C7-6485-8DD0-D71C-A341EEB071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4"/>
          <a:stretch/>
        </p:blipFill>
        <p:spPr>
          <a:xfrm>
            <a:off x="0" y="5471886"/>
            <a:ext cx="3925143" cy="106636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B1AC012-DE0D-CE5C-8665-A3CA53D169BB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776" y="458745"/>
            <a:ext cx="4894383" cy="138629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79AD32F-74B8-A610-6980-4276EA438060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48" y="753473"/>
            <a:ext cx="1033126" cy="693420"/>
          </a:xfrm>
          <a:prstGeom prst="rect">
            <a:avLst/>
          </a:prstGeom>
        </p:spPr>
      </p:pic>
      <p:pic>
        <p:nvPicPr>
          <p:cNvPr id="12" name="图片 13">
            <a:extLst>
              <a:ext uri="{FF2B5EF4-FFF2-40B4-BE49-F238E27FC236}">
                <a16:creationId xmlns:a16="http://schemas.microsoft.com/office/drawing/2014/main" id="{8CC97FB8-181F-1DB0-5153-5F945B3BC7E3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7943"/>
            <a:ext cx="12192000" cy="8200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E51BA68-6450-3FAB-C3DB-70AA7E321FEE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49284" y="-24666690"/>
            <a:ext cx="2186247" cy="37177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91AE4FB-4EAB-3E80-82CF-AA5604765C38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-24666690"/>
            <a:ext cx="2186247" cy="37177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D5D720C-6DFE-779F-BEDD-D8E4D492E77E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49921" y="14676864"/>
            <a:ext cx="2186247" cy="37177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459A49F-6FE5-E6CA-0BB0-35B30AD7FD1A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14676863"/>
            <a:ext cx="2186247" cy="3717751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C570284E-C6AE-239B-0A98-64EA12E547C2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on</a:t>
            </a:r>
          </a:p>
        </p:txBody>
      </p:sp>
    </p:spTree>
    <p:extLst>
      <p:ext uri="{BB962C8B-B14F-4D97-AF65-F5344CB8AC3E}">
        <p14:creationId xmlns:p14="http://schemas.microsoft.com/office/powerpoint/2010/main" val="269686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  <p:sldLayoutId id="2147483758" r:id="rId1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思源黑体 CN Bold" panose="020B0800000000000000" pitchFamily="34" charset="-122"/>
          <a:cs typeface="字魂59号-创粗黑" panose="00000500000000000000" charset="-122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/>
          <a:srcRect r="22218"/>
          <a:stretch/>
        </p:blipFill>
        <p:spPr>
          <a:xfrm>
            <a:off x="-6625" y="3776827"/>
            <a:ext cx="12186157" cy="30811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t="17936" r="52339" b="35612"/>
          <a:stretch/>
        </p:blipFill>
        <p:spPr>
          <a:xfrm>
            <a:off x="8819231" y="3826314"/>
            <a:ext cx="2863259" cy="303168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C6B5EF91-C1B7-4192-AEF9-C3E4378441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033" y="-681684"/>
            <a:ext cx="10010274" cy="829439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577201" y="3275281"/>
            <a:ext cx="3619500" cy="4972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F4D579E4-4D19-AD66-D1D7-996F3FD086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6916" y="1911347"/>
            <a:ext cx="8144962" cy="20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86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781050" y="749301"/>
            <a:ext cx="10420350" cy="548004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71477" y="3181350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7E7079-FB54-130B-6840-0A4FF5C33C9B}"/>
              </a:ext>
            </a:extLst>
          </p:cNvPr>
          <p:cNvSpPr txBox="1"/>
          <p:nvPr/>
        </p:nvSpPr>
        <p:spPr>
          <a:xfrm>
            <a:off x="2196892" y="210098"/>
            <a:ext cx="6965494" cy="584775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225" normalizeH="0" baseline="0" noProof="0" dirty="0" err="1">
                <a:ln w="1270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17号-萌趣果冻体" pitchFamily="2" charset="-122"/>
                <a:cs typeface="Calibri" panose="020F0502020204030204" pitchFamily="34" charset="0"/>
              </a:rPr>
              <a:t>Thứ</a:t>
            </a:r>
            <a:r>
              <a:rPr kumimoji="0" lang="en-US" altLang="zh-CN" sz="3200" b="0" i="0" u="none" strike="noStrike" kern="1200" cap="none" spc="225" normalizeH="0" baseline="0" noProof="0" dirty="0">
                <a:ln w="1270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17号-萌趣果冻体" pitchFamily="2" charset="-122"/>
                <a:cs typeface="Calibri" panose="020F0502020204030204" pitchFamily="34" charset="0"/>
              </a:rPr>
              <a:t> … </a:t>
            </a:r>
            <a:r>
              <a:rPr kumimoji="0" lang="en-US" altLang="zh-CN" sz="3200" b="0" i="0" u="none" strike="noStrike" kern="1200" cap="none" spc="225" normalizeH="0" baseline="0" noProof="0" dirty="0" err="1">
                <a:ln w="1270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17号-萌趣果冻体" pitchFamily="2" charset="-122"/>
                <a:cs typeface="Calibri" panose="020F0502020204030204" pitchFamily="34" charset="0"/>
              </a:rPr>
              <a:t>ngày</a:t>
            </a:r>
            <a:r>
              <a:rPr kumimoji="0" lang="en-US" altLang="zh-CN" sz="3200" b="0" i="0" u="none" strike="noStrike" kern="1200" cap="none" spc="225" normalizeH="0" baseline="0" noProof="0" dirty="0">
                <a:ln w="1270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17号-萌趣果冻体" pitchFamily="2" charset="-122"/>
                <a:cs typeface="Calibri" panose="020F0502020204030204" pitchFamily="34" charset="0"/>
              </a:rPr>
              <a:t> …  </a:t>
            </a:r>
            <a:r>
              <a:rPr kumimoji="0" lang="en-US" altLang="zh-CN" sz="3200" b="0" i="0" u="none" strike="noStrike" kern="1200" cap="none" spc="225" normalizeH="0" baseline="0" noProof="0" dirty="0" err="1">
                <a:ln w="1270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17号-萌趣果冻体" pitchFamily="2" charset="-122"/>
                <a:cs typeface="Calibri" panose="020F0502020204030204" pitchFamily="34" charset="0"/>
              </a:rPr>
              <a:t>tháng</a:t>
            </a:r>
            <a:r>
              <a:rPr kumimoji="0" lang="en-US" altLang="zh-CN" sz="3200" b="0" i="0" u="none" strike="noStrike" kern="1200" cap="none" spc="225" normalizeH="0" baseline="0" noProof="0" dirty="0">
                <a:ln w="1270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17号-萌趣果冻体" pitchFamily="2" charset="-122"/>
                <a:cs typeface="Calibri" panose="020F0502020204030204" pitchFamily="34" charset="0"/>
              </a:rPr>
              <a:t> … </a:t>
            </a:r>
            <a:r>
              <a:rPr kumimoji="0" lang="en-US" altLang="zh-CN" sz="3200" b="0" i="0" u="none" strike="noStrike" kern="1200" cap="none" spc="225" normalizeH="0" baseline="0" noProof="0" dirty="0" err="1">
                <a:ln w="1270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17号-萌趣果冻体" pitchFamily="2" charset="-122"/>
                <a:cs typeface="Calibri" panose="020F0502020204030204" pitchFamily="34" charset="0"/>
              </a:rPr>
              <a:t>năm</a:t>
            </a:r>
            <a:r>
              <a:rPr kumimoji="0" lang="en-US" altLang="zh-CN" sz="3200" b="0" i="0" u="none" strike="noStrike" kern="1200" cap="none" spc="225" normalizeH="0" baseline="0" noProof="0" dirty="0">
                <a:ln w="1270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17号-萌趣果冻体" pitchFamily="2" charset="-122"/>
                <a:cs typeface="Calibri" panose="020F0502020204030204" pitchFamily="34" charset="0"/>
              </a:rPr>
              <a:t> ….</a:t>
            </a:r>
            <a:endParaRPr kumimoji="0" lang="zh-CN" altLang="en-US" sz="3200" b="0" i="0" u="none" strike="noStrike" kern="1200" cap="none" spc="225" normalizeH="0" baseline="0" noProof="0" dirty="0">
              <a:ln w="12700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字魂17号-萌趣果冻体" pitchFamily="2" charset="-122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62E26B-B7F7-2D21-BAEB-5BFA824886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44262" y="243792"/>
            <a:ext cx="4651651" cy="20667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8D04A9C-D88B-8C27-D16E-B1E3070AAC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7996" y="1490341"/>
            <a:ext cx="9327688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26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/>
          <a:srcRect r="22218"/>
          <a:stretch/>
        </p:blipFill>
        <p:spPr>
          <a:xfrm>
            <a:off x="-6625" y="3776827"/>
            <a:ext cx="12186157" cy="30811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t="17936" r="52339" b="35612"/>
          <a:stretch/>
        </p:blipFill>
        <p:spPr>
          <a:xfrm>
            <a:off x="8819231" y="3826314"/>
            <a:ext cx="2863259" cy="303168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C6B5EF91-C1B7-4192-AEF9-C3E4378441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033" y="-681684"/>
            <a:ext cx="10010274" cy="829439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577201" y="3275281"/>
            <a:ext cx="3619500" cy="4972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4" name="Picture 3" descr="A neon colored word on a black background&#10;&#10;Description automatically generated">
            <a:extLst>
              <a:ext uri="{FF2B5EF4-FFF2-40B4-BE49-F238E27FC236}">
                <a16:creationId xmlns:a16="http://schemas.microsoft.com/office/drawing/2014/main" id="{5EB2335B-6BAD-28F0-FC34-23D2EC7758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687" y="2049518"/>
            <a:ext cx="6017624" cy="204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7663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/>
          <a:srcRect r="22218"/>
          <a:stretch/>
        </p:blipFill>
        <p:spPr>
          <a:xfrm>
            <a:off x="-6625" y="3776827"/>
            <a:ext cx="12186157" cy="30811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t="17936" r="52339" b="35612"/>
          <a:stretch/>
        </p:blipFill>
        <p:spPr>
          <a:xfrm>
            <a:off x="8819231" y="3826314"/>
            <a:ext cx="2863259" cy="303168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C6B5EF91-C1B7-4192-AEF9-C3E4378441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033" y="-681684"/>
            <a:ext cx="10010274" cy="829439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577201" y="3275281"/>
            <a:ext cx="3619500" cy="4972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5" name="Picture 4" descr="A colorful letters and numbers&#10;&#10;Description automatically generated with medium confidence">
            <a:extLst>
              <a:ext uri="{FF2B5EF4-FFF2-40B4-BE49-F238E27FC236}">
                <a16:creationId xmlns:a16="http://schemas.microsoft.com/office/drawing/2014/main" id="{A5C434FC-7A32-2855-7D9F-E1E414DF53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116" y="2153707"/>
            <a:ext cx="6419644" cy="168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822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3" descr="ce1ed7f935192fceca30dfb2bcebe602"/>
          <p:cNvPicPr>
            <a:picLocks noChangeAspect="1"/>
          </p:cNvPicPr>
          <p:nvPr/>
        </p:nvPicPr>
        <p:blipFill>
          <a:blip r:embed="rId2"/>
          <a:srcRect l="11188" t="20367" r="10619" b="19944"/>
          <a:stretch>
            <a:fillRect/>
          </a:stretch>
        </p:blipFill>
        <p:spPr>
          <a:xfrm>
            <a:off x="2887479" y="1441974"/>
            <a:ext cx="8552681" cy="36474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68338" y="2361275"/>
            <a:ext cx="69272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HĐ2: Thảo luận về ngày cuối tuần của em</a:t>
            </a:r>
          </a:p>
        </p:txBody>
      </p:sp>
      <p:pic>
        <p:nvPicPr>
          <p:cNvPr id="6" name="Picture 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31E28A3E-349A-448A-A2B8-EF7699ABE7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1667" y1="28191" x2="41667" y2="28191"/>
                        <a14:foregroundMark x1="42730" y1="28369" x2="42908" y2="28369"/>
                        <a14:foregroundMark x1="55496" y1="26773" x2="55496" y2="267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908" y="1788161"/>
            <a:ext cx="4753190" cy="4774592"/>
          </a:xfrm>
          <a:prstGeom prst="rect">
            <a:avLst/>
          </a:prstGeom>
        </p:spPr>
      </p:pic>
      <p:pic>
        <p:nvPicPr>
          <p:cNvPr id="7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165" y="-379007"/>
            <a:ext cx="2147580" cy="214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38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49180B2-41FC-4243-9277-6A7AF511271C}"/>
              </a:ext>
            </a:extLst>
          </p:cNvPr>
          <p:cNvGrpSpPr/>
          <p:nvPr/>
        </p:nvGrpSpPr>
        <p:grpSpPr>
          <a:xfrm>
            <a:off x="471265" y="564955"/>
            <a:ext cx="10367064" cy="5805351"/>
            <a:chOff x="838200" y="1027906"/>
            <a:chExt cx="7025640" cy="5085511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AAC946B-CFE7-43FC-BF59-5C991B403654}"/>
                </a:ext>
              </a:extLst>
            </p:cNvPr>
            <p:cNvSpPr/>
            <p:nvPr/>
          </p:nvSpPr>
          <p:spPr>
            <a:xfrm>
              <a:off x="838200" y="1027906"/>
              <a:ext cx="7025640" cy="5085511"/>
            </a:xfrm>
            <a:custGeom>
              <a:avLst/>
              <a:gdLst>
                <a:gd name="connsiteX0" fmla="*/ 0 w 7025640"/>
                <a:gd name="connsiteY0" fmla="*/ 847602 h 5085511"/>
                <a:gd name="connsiteX1" fmla="*/ 847602 w 7025640"/>
                <a:gd name="connsiteY1" fmla="*/ 0 h 5085511"/>
                <a:gd name="connsiteX2" fmla="*/ 6178038 w 7025640"/>
                <a:gd name="connsiteY2" fmla="*/ 0 h 5085511"/>
                <a:gd name="connsiteX3" fmla="*/ 7025640 w 7025640"/>
                <a:gd name="connsiteY3" fmla="*/ 847602 h 5085511"/>
                <a:gd name="connsiteX4" fmla="*/ 7025640 w 7025640"/>
                <a:gd name="connsiteY4" fmla="*/ 4237909 h 5085511"/>
                <a:gd name="connsiteX5" fmla="*/ 6178038 w 7025640"/>
                <a:gd name="connsiteY5" fmla="*/ 5085511 h 5085511"/>
                <a:gd name="connsiteX6" fmla="*/ 847602 w 7025640"/>
                <a:gd name="connsiteY6" fmla="*/ 5085511 h 5085511"/>
                <a:gd name="connsiteX7" fmla="*/ 0 w 7025640"/>
                <a:gd name="connsiteY7" fmla="*/ 4237909 h 5085511"/>
                <a:gd name="connsiteX8" fmla="*/ 0 w 7025640"/>
                <a:gd name="connsiteY8" fmla="*/ 847602 h 5085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25640" h="5085511" fill="none" extrusionOk="0">
                  <a:moveTo>
                    <a:pt x="0" y="847602"/>
                  </a:moveTo>
                  <a:cubicBezTo>
                    <a:pt x="4454" y="400297"/>
                    <a:pt x="410631" y="67491"/>
                    <a:pt x="847602" y="0"/>
                  </a:cubicBezTo>
                  <a:cubicBezTo>
                    <a:pt x="2389984" y="99833"/>
                    <a:pt x="5233363" y="142688"/>
                    <a:pt x="6178038" y="0"/>
                  </a:cubicBezTo>
                  <a:cubicBezTo>
                    <a:pt x="6686486" y="63691"/>
                    <a:pt x="6966963" y="375048"/>
                    <a:pt x="7025640" y="847602"/>
                  </a:cubicBezTo>
                  <a:cubicBezTo>
                    <a:pt x="7158878" y="2089278"/>
                    <a:pt x="7092809" y="3872714"/>
                    <a:pt x="7025640" y="4237909"/>
                  </a:cubicBezTo>
                  <a:cubicBezTo>
                    <a:pt x="7091631" y="4771983"/>
                    <a:pt x="6667410" y="5159146"/>
                    <a:pt x="6178038" y="5085511"/>
                  </a:cubicBezTo>
                  <a:cubicBezTo>
                    <a:pt x="5215522" y="5224746"/>
                    <a:pt x="1627627" y="5130212"/>
                    <a:pt x="847602" y="5085511"/>
                  </a:cubicBezTo>
                  <a:cubicBezTo>
                    <a:pt x="388572" y="5046725"/>
                    <a:pt x="16701" y="4682573"/>
                    <a:pt x="0" y="4237909"/>
                  </a:cubicBezTo>
                  <a:cubicBezTo>
                    <a:pt x="-146685" y="2929909"/>
                    <a:pt x="-143143" y="2060619"/>
                    <a:pt x="0" y="847602"/>
                  </a:cubicBezTo>
                  <a:close/>
                </a:path>
                <a:path w="7025640" h="5085511" stroke="0" extrusionOk="0">
                  <a:moveTo>
                    <a:pt x="0" y="847602"/>
                  </a:moveTo>
                  <a:cubicBezTo>
                    <a:pt x="16152" y="350573"/>
                    <a:pt x="292361" y="-10484"/>
                    <a:pt x="847602" y="0"/>
                  </a:cubicBezTo>
                  <a:cubicBezTo>
                    <a:pt x="3154785" y="88457"/>
                    <a:pt x="4539838" y="-4206"/>
                    <a:pt x="6178038" y="0"/>
                  </a:cubicBezTo>
                  <a:cubicBezTo>
                    <a:pt x="6600170" y="41759"/>
                    <a:pt x="6999794" y="354870"/>
                    <a:pt x="7025640" y="847602"/>
                  </a:cubicBezTo>
                  <a:cubicBezTo>
                    <a:pt x="7194834" y="1897214"/>
                    <a:pt x="6963873" y="3055753"/>
                    <a:pt x="7025640" y="4237909"/>
                  </a:cubicBezTo>
                  <a:cubicBezTo>
                    <a:pt x="7070216" y="4718773"/>
                    <a:pt x="6700125" y="5137008"/>
                    <a:pt x="6178038" y="5085511"/>
                  </a:cubicBezTo>
                  <a:cubicBezTo>
                    <a:pt x="3760094" y="5171922"/>
                    <a:pt x="3375799" y="5081430"/>
                    <a:pt x="847602" y="5085511"/>
                  </a:cubicBezTo>
                  <a:cubicBezTo>
                    <a:pt x="317853" y="5039967"/>
                    <a:pt x="-7643" y="4707112"/>
                    <a:pt x="0" y="4237909"/>
                  </a:cubicBezTo>
                  <a:cubicBezTo>
                    <a:pt x="166589" y="3507282"/>
                    <a:pt x="-105072" y="2007881"/>
                    <a:pt x="0" y="847602"/>
                  </a:cubicBezTo>
                  <a:close/>
                </a:path>
              </a:pathLst>
            </a:custGeom>
            <a:ln w="38100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35688309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AEF3F8F-95DE-472F-8BD7-2E99D7D6397F}"/>
                </a:ext>
              </a:extLst>
            </p:cNvPr>
            <p:cNvSpPr/>
            <p:nvPr/>
          </p:nvSpPr>
          <p:spPr>
            <a:xfrm>
              <a:off x="1031432" y="1166661"/>
              <a:ext cx="6665302" cy="4824678"/>
            </a:xfrm>
            <a:custGeom>
              <a:avLst/>
              <a:gdLst>
                <a:gd name="connsiteX0" fmla="*/ 0 w 6665302"/>
                <a:gd name="connsiteY0" fmla="*/ 804129 h 4824678"/>
                <a:gd name="connsiteX1" fmla="*/ 804129 w 6665302"/>
                <a:gd name="connsiteY1" fmla="*/ 0 h 4824678"/>
                <a:gd name="connsiteX2" fmla="*/ 5861173 w 6665302"/>
                <a:gd name="connsiteY2" fmla="*/ 0 h 4824678"/>
                <a:gd name="connsiteX3" fmla="*/ 6665302 w 6665302"/>
                <a:gd name="connsiteY3" fmla="*/ 804129 h 4824678"/>
                <a:gd name="connsiteX4" fmla="*/ 6665302 w 6665302"/>
                <a:gd name="connsiteY4" fmla="*/ 4020549 h 4824678"/>
                <a:gd name="connsiteX5" fmla="*/ 5861173 w 6665302"/>
                <a:gd name="connsiteY5" fmla="*/ 4824678 h 4824678"/>
                <a:gd name="connsiteX6" fmla="*/ 804129 w 6665302"/>
                <a:gd name="connsiteY6" fmla="*/ 4824678 h 4824678"/>
                <a:gd name="connsiteX7" fmla="*/ 0 w 6665302"/>
                <a:gd name="connsiteY7" fmla="*/ 4020549 h 4824678"/>
                <a:gd name="connsiteX8" fmla="*/ 0 w 6665302"/>
                <a:gd name="connsiteY8" fmla="*/ 804129 h 4824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5302" h="4824678" fill="none" extrusionOk="0">
                  <a:moveTo>
                    <a:pt x="0" y="804129"/>
                  </a:moveTo>
                  <a:cubicBezTo>
                    <a:pt x="4687" y="381923"/>
                    <a:pt x="383657" y="51215"/>
                    <a:pt x="804129" y="0"/>
                  </a:cubicBezTo>
                  <a:cubicBezTo>
                    <a:pt x="2819461" y="99833"/>
                    <a:pt x="4521649" y="142688"/>
                    <a:pt x="5861173" y="0"/>
                  </a:cubicBezTo>
                  <a:cubicBezTo>
                    <a:pt x="6347994" y="67455"/>
                    <a:pt x="6582188" y="353738"/>
                    <a:pt x="6665302" y="804129"/>
                  </a:cubicBezTo>
                  <a:cubicBezTo>
                    <a:pt x="6798540" y="1526820"/>
                    <a:pt x="6732471" y="2870812"/>
                    <a:pt x="6665302" y="4020549"/>
                  </a:cubicBezTo>
                  <a:cubicBezTo>
                    <a:pt x="6695794" y="4495133"/>
                    <a:pt x="6323292" y="4887078"/>
                    <a:pt x="5861173" y="4824678"/>
                  </a:cubicBezTo>
                  <a:cubicBezTo>
                    <a:pt x="3996181" y="4963913"/>
                    <a:pt x="1424317" y="4869379"/>
                    <a:pt x="804129" y="4824678"/>
                  </a:cubicBezTo>
                  <a:cubicBezTo>
                    <a:pt x="363528" y="4809713"/>
                    <a:pt x="42566" y="4404879"/>
                    <a:pt x="0" y="4020549"/>
                  </a:cubicBezTo>
                  <a:cubicBezTo>
                    <a:pt x="-146685" y="3500793"/>
                    <a:pt x="-143143" y="2177254"/>
                    <a:pt x="0" y="804129"/>
                  </a:cubicBezTo>
                  <a:close/>
                </a:path>
                <a:path w="6665302" h="4824678" stroke="0" extrusionOk="0">
                  <a:moveTo>
                    <a:pt x="0" y="804129"/>
                  </a:moveTo>
                  <a:cubicBezTo>
                    <a:pt x="2882" y="354862"/>
                    <a:pt x="289098" y="-8534"/>
                    <a:pt x="804129" y="0"/>
                  </a:cubicBezTo>
                  <a:cubicBezTo>
                    <a:pt x="3311717" y="88457"/>
                    <a:pt x="5149436" y="-4206"/>
                    <a:pt x="5861173" y="0"/>
                  </a:cubicBezTo>
                  <a:cubicBezTo>
                    <a:pt x="6250620" y="49637"/>
                    <a:pt x="6658320" y="353372"/>
                    <a:pt x="6665302" y="804129"/>
                  </a:cubicBezTo>
                  <a:cubicBezTo>
                    <a:pt x="6834496" y="1316834"/>
                    <a:pt x="6603535" y="3187674"/>
                    <a:pt x="6665302" y="4020549"/>
                  </a:cubicBezTo>
                  <a:cubicBezTo>
                    <a:pt x="6721593" y="4480753"/>
                    <a:pt x="6330204" y="4848459"/>
                    <a:pt x="5861173" y="4824678"/>
                  </a:cubicBezTo>
                  <a:cubicBezTo>
                    <a:pt x="4556799" y="4911089"/>
                    <a:pt x="2682924" y="4820597"/>
                    <a:pt x="804129" y="4824678"/>
                  </a:cubicBezTo>
                  <a:cubicBezTo>
                    <a:pt x="329571" y="4802176"/>
                    <a:pt x="-47622" y="4471419"/>
                    <a:pt x="0" y="4020549"/>
                  </a:cubicBezTo>
                  <a:cubicBezTo>
                    <a:pt x="166589" y="2623359"/>
                    <a:pt x="-105072" y="2362010"/>
                    <a:pt x="0" y="804129"/>
                  </a:cubicBezTo>
                  <a:close/>
                </a:path>
              </a:pathLst>
            </a:custGeom>
            <a:ln w="38100">
              <a:solidFill>
                <a:schemeClr val="bg1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35688309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398DB4F-A831-49A7-86E4-D44626F087EA}"/>
              </a:ext>
            </a:extLst>
          </p:cNvPr>
          <p:cNvGrpSpPr/>
          <p:nvPr/>
        </p:nvGrpSpPr>
        <p:grpSpPr>
          <a:xfrm>
            <a:off x="1799981" y="1411124"/>
            <a:ext cx="7574796" cy="4533396"/>
            <a:chOff x="4144021" y="1484380"/>
            <a:chExt cx="7574796" cy="484022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2C3145E-482D-44E2-95F1-2340B5872347}"/>
                </a:ext>
              </a:extLst>
            </p:cNvPr>
            <p:cNvGrpSpPr/>
            <p:nvPr/>
          </p:nvGrpSpPr>
          <p:grpSpPr>
            <a:xfrm>
              <a:off x="4144021" y="1484380"/>
              <a:ext cx="7574796" cy="4840220"/>
              <a:chOff x="4436413" y="1551563"/>
              <a:chExt cx="7327379" cy="4327762"/>
            </a:xfrm>
          </p:grpSpPr>
          <p:sp>
            <p:nvSpPr>
              <p:cNvPr id="18" name="Rectangle: Diagonal Corners Rounded 17">
                <a:extLst>
                  <a:ext uri="{FF2B5EF4-FFF2-40B4-BE49-F238E27FC236}">
                    <a16:creationId xmlns:a16="http://schemas.microsoft.com/office/drawing/2014/main" id="{599B6BA9-5405-4E39-A14E-5DFC2A5A674B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Rectangle: Diagonal Corners Rounded 30">
                <a:extLst>
                  <a:ext uri="{FF2B5EF4-FFF2-40B4-BE49-F238E27FC236}">
                    <a16:creationId xmlns:a16="http://schemas.microsoft.com/office/drawing/2014/main" id="{396A4832-E0AC-4C3B-A180-14E252B79C47}"/>
                  </a:ext>
                </a:extLst>
              </p:cNvPr>
              <p:cNvSpPr/>
              <p:nvPr/>
            </p:nvSpPr>
            <p:spPr>
              <a:xfrm flipH="1">
                <a:off x="4436413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5E44E5E-5FC7-4E3C-927B-8B6C005BD550}"/>
                </a:ext>
              </a:extLst>
            </p:cNvPr>
            <p:cNvSpPr txBox="1"/>
            <p:nvPr/>
          </p:nvSpPr>
          <p:spPr>
            <a:xfrm>
              <a:off x="4496690" y="2092597"/>
              <a:ext cx="6956427" cy="3680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T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hảo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luận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nhóm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về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những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ngày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cuối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tuần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của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mình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. </a:t>
              </a:r>
            </a:p>
            <a:p>
              <a:pPr marL="457200" marR="0" indent="-45720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3200" i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3200" i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việc</a:t>
              </a:r>
              <a:r>
                <a:rPr lang="en-US" sz="3200" i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3200" i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3200" i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thường</a:t>
              </a:r>
              <a:r>
                <a:rPr lang="en-US" sz="3200" i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xuyên</a:t>
              </a:r>
              <a:r>
                <a:rPr lang="en-US" sz="3200" i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tự</a:t>
              </a:r>
              <a:r>
                <a:rPr lang="en-US" sz="3200" i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3200" i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3200" i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cần</a:t>
              </a:r>
              <a:r>
                <a:rPr lang="en-US" sz="3200" i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ai </a:t>
              </a:r>
              <a:r>
                <a:rPr lang="en-US" sz="3200" i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nhắc</a:t>
              </a:r>
              <a:r>
                <a:rPr lang="en-US" sz="3200" i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</a:p>
            <a:p>
              <a:pPr marL="457200" marR="0" indent="-45720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3200" i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3200" i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việc</a:t>
              </a:r>
              <a:r>
                <a:rPr lang="en-US" sz="3200" i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3200" i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3200" i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3200" i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cùng</a:t>
              </a:r>
              <a:r>
                <a:rPr lang="en-US" sz="3200" i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bố</a:t>
              </a:r>
              <a:r>
                <a:rPr lang="en-US" sz="3200" i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mẹ</a:t>
              </a:r>
              <a:r>
                <a:rPr lang="en-US" sz="3200" i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200" i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gia</a:t>
              </a:r>
              <a:r>
                <a:rPr lang="en-US" sz="3200" i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đình</a:t>
              </a:r>
              <a:r>
                <a:rPr lang="en-US" sz="3200" i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200" i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hàng</a:t>
              </a:r>
              <a:r>
                <a:rPr lang="en-US" sz="3200" i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xóm</a:t>
              </a:r>
              <a:r>
                <a:rPr lang="en-US" sz="3200" i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? </a:t>
              </a:r>
              <a:endPara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EB28D03F-1DBE-45B4-8828-8E901CD7B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766" y="1987753"/>
            <a:ext cx="3218967" cy="254834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B6AEADC-75E8-4BF9-B1AE-711A483C71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223" y="232010"/>
            <a:ext cx="6108721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4542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9457B90-F80E-4B34-9286-64C8833E22EE}"/>
              </a:ext>
            </a:extLst>
          </p:cNvPr>
          <p:cNvGrpSpPr/>
          <p:nvPr/>
        </p:nvGrpSpPr>
        <p:grpSpPr>
          <a:xfrm>
            <a:off x="200026" y="180975"/>
            <a:ext cx="11753850" cy="6515100"/>
            <a:chOff x="838200" y="1027906"/>
            <a:chExt cx="7025640" cy="5085511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EDFB3FA0-B9EA-4DFB-AEF4-E0070CA3305B}"/>
                </a:ext>
              </a:extLst>
            </p:cNvPr>
            <p:cNvSpPr/>
            <p:nvPr/>
          </p:nvSpPr>
          <p:spPr>
            <a:xfrm>
              <a:off x="838200" y="1027906"/>
              <a:ext cx="7025640" cy="5085511"/>
            </a:xfrm>
            <a:custGeom>
              <a:avLst/>
              <a:gdLst>
                <a:gd name="connsiteX0" fmla="*/ 0 w 7025640"/>
                <a:gd name="connsiteY0" fmla="*/ 847602 h 5085511"/>
                <a:gd name="connsiteX1" fmla="*/ 847602 w 7025640"/>
                <a:gd name="connsiteY1" fmla="*/ 0 h 5085511"/>
                <a:gd name="connsiteX2" fmla="*/ 6178038 w 7025640"/>
                <a:gd name="connsiteY2" fmla="*/ 0 h 5085511"/>
                <a:gd name="connsiteX3" fmla="*/ 7025640 w 7025640"/>
                <a:gd name="connsiteY3" fmla="*/ 847602 h 5085511"/>
                <a:gd name="connsiteX4" fmla="*/ 7025640 w 7025640"/>
                <a:gd name="connsiteY4" fmla="*/ 4237909 h 5085511"/>
                <a:gd name="connsiteX5" fmla="*/ 6178038 w 7025640"/>
                <a:gd name="connsiteY5" fmla="*/ 5085511 h 5085511"/>
                <a:gd name="connsiteX6" fmla="*/ 847602 w 7025640"/>
                <a:gd name="connsiteY6" fmla="*/ 5085511 h 5085511"/>
                <a:gd name="connsiteX7" fmla="*/ 0 w 7025640"/>
                <a:gd name="connsiteY7" fmla="*/ 4237909 h 5085511"/>
                <a:gd name="connsiteX8" fmla="*/ 0 w 7025640"/>
                <a:gd name="connsiteY8" fmla="*/ 847602 h 5085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25640" h="5085511" fill="none" extrusionOk="0">
                  <a:moveTo>
                    <a:pt x="0" y="847602"/>
                  </a:moveTo>
                  <a:cubicBezTo>
                    <a:pt x="4454" y="400297"/>
                    <a:pt x="410631" y="67491"/>
                    <a:pt x="847602" y="0"/>
                  </a:cubicBezTo>
                  <a:cubicBezTo>
                    <a:pt x="2389984" y="99833"/>
                    <a:pt x="5233363" y="142688"/>
                    <a:pt x="6178038" y="0"/>
                  </a:cubicBezTo>
                  <a:cubicBezTo>
                    <a:pt x="6686486" y="63691"/>
                    <a:pt x="6966963" y="375048"/>
                    <a:pt x="7025640" y="847602"/>
                  </a:cubicBezTo>
                  <a:cubicBezTo>
                    <a:pt x="7158878" y="2089278"/>
                    <a:pt x="7092809" y="3872714"/>
                    <a:pt x="7025640" y="4237909"/>
                  </a:cubicBezTo>
                  <a:cubicBezTo>
                    <a:pt x="7091631" y="4771983"/>
                    <a:pt x="6667410" y="5159146"/>
                    <a:pt x="6178038" y="5085511"/>
                  </a:cubicBezTo>
                  <a:cubicBezTo>
                    <a:pt x="5215522" y="5224746"/>
                    <a:pt x="1627627" y="5130212"/>
                    <a:pt x="847602" y="5085511"/>
                  </a:cubicBezTo>
                  <a:cubicBezTo>
                    <a:pt x="388572" y="5046725"/>
                    <a:pt x="16701" y="4682573"/>
                    <a:pt x="0" y="4237909"/>
                  </a:cubicBezTo>
                  <a:cubicBezTo>
                    <a:pt x="-146685" y="2929909"/>
                    <a:pt x="-143143" y="2060619"/>
                    <a:pt x="0" y="847602"/>
                  </a:cubicBezTo>
                  <a:close/>
                </a:path>
                <a:path w="7025640" h="5085511" stroke="0" extrusionOk="0">
                  <a:moveTo>
                    <a:pt x="0" y="847602"/>
                  </a:moveTo>
                  <a:cubicBezTo>
                    <a:pt x="16152" y="350573"/>
                    <a:pt x="292361" y="-10484"/>
                    <a:pt x="847602" y="0"/>
                  </a:cubicBezTo>
                  <a:cubicBezTo>
                    <a:pt x="3154785" y="88457"/>
                    <a:pt x="4539838" y="-4206"/>
                    <a:pt x="6178038" y="0"/>
                  </a:cubicBezTo>
                  <a:cubicBezTo>
                    <a:pt x="6600170" y="41759"/>
                    <a:pt x="6999794" y="354870"/>
                    <a:pt x="7025640" y="847602"/>
                  </a:cubicBezTo>
                  <a:cubicBezTo>
                    <a:pt x="7194834" y="1897214"/>
                    <a:pt x="6963873" y="3055753"/>
                    <a:pt x="7025640" y="4237909"/>
                  </a:cubicBezTo>
                  <a:cubicBezTo>
                    <a:pt x="7070216" y="4718773"/>
                    <a:pt x="6700125" y="5137008"/>
                    <a:pt x="6178038" y="5085511"/>
                  </a:cubicBezTo>
                  <a:cubicBezTo>
                    <a:pt x="3760094" y="5171922"/>
                    <a:pt x="3375799" y="5081430"/>
                    <a:pt x="847602" y="5085511"/>
                  </a:cubicBezTo>
                  <a:cubicBezTo>
                    <a:pt x="317853" y="5039967"/>
                    <a:pt x="-7643" y="4707112"/>
                    <a:pt x="0" y="4237909"/>
                  </a:cubicBezTo>
                  <a:cubicBezTo>
                    <a:pt x="166589" y="3507282"/>
                    <a:pt x="-105072" y="2007881"/>
                    <a:pt x="0" y="847602"/>
                  </a:cubicBezTo>
                  <a:close/>
                </a:path>
              </a:pathLst>
            </a:custGeom>
            <a:ln w="38100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135688309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631F3431-24C0-4C93-8069-43B05186F733}"/>
                </a:ext>
              </a:extLst>
            </p:cNvPr>
            <p:cNvSpPr/>
            <p:nvPr/>
          </p:nvSpPr>
          <p:spPr>
            <a:xfrm>
              <a:off x="1031432" y="1166661"/>
              <a:ext cx="6665302" cy="4824678"/>
            </a:xfrm>
            <a:custGeom>
              <a:avLst/>
              <a:gdLst>
                <a:gd name="connsiteX0" fmla="*/ 0 w 6665302"/>
                <a:gd name="connsiteY0" fmla="*/ 804129 h 4824678"/>
                <a:gd name="connsiteX1" fmla="*/ 804129 w 6665302"/>
                <a:gd name="connsiteY1" fmla="*/ 0 h 4824678"/>
                <a:gd name="connsiteX2" fmla="*/ 5861173 w 6665302"/>
                <a:gd name="connsiteY2" fmla="*/ 0 h 4824678"/>
                <a:gd name="connsiteX3" fmla="*/ 6665302 w 6665302"/>
                <a:gd name="connsiteY3" fmla="*/ 804129 h 4824678"/>
                <a:gd name="connsiteX4" fmla="*/ 6665302 w 6665302"/>
                <a:gd name="connsiteY4" fmla="*/ 4020549 h 4824678"/>
                <a:gd name="connsiteX5" fmla="*/ 5861173 w 6665302"/>
                <a:gd name="connsiteY5" fmla="*/ 4824678 h 4824678"/>
                <a:gd name="connsiteX6" fmla="*/ 804129 w 6665302"/>
                <a:gd name="connsiteY6" fmla="*/ 4824678 h 4824678"/>
                <a:gd name="connsiteX7" fmla="*/ 0 w 6665302"/>
                <a:gd name="connsiteY7" fmla="*/ 4020549 h 4824678"/>
                <a:gd name="connsiteX8" fmla="*/ 0 w 6665302"/>
                <a:gd name="connsiteY8" fmla="*/ 804129 h 4824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5302" h="4824678" fill="none" extrusionOk="0">
                  <a:moveTo>
                    <a:pt x="0" y="804129"/>
                  </a:moveTo>
                  <a:cubicBezTo>
                    <a:pt x="4687" y="381923"/>
                    <a:pt x="383657" y="51215"/>
                    <a:pt x="804129" y="0"/>
                  </a:cubicBezTo>
                  <a:cubicBezTo>
                    <a:pt x="2819461" y="99833"/>
                    <a:pt x="4521649" y="142688"/>
                    <a:pt x="5861173" y="0"/>
                  </a:cubicBezTo>
                  <a:cubicBezTo>
                    <a:pt x="6347994" y="67455"/>
                    <a:pt x="6582188" y="353738"/>
                    <a:pt x="6665302" y="804129"/>
                  </a:cubicBezTo>
                  <a:cubicBezTo>
                    <a:pt x="6798540" y="1526820"/>
                    <a:pt x="6732471" y="2870812"/>
                    <a:pt x="6665302" y="4020549"/>
                  </a:cubicBezTo>
                  <a:cubicBezTo>
                    <a:pt x="6695794" y="4495133"/>
                    <a:pt x="6323292" y="4887078"/>
                    <a:pt x="5861173" y="4824678"/>
                  </a:cubicBezTo>
                  <a:cubicBezTo>
                    <a:pt x="3996181" y="4963913"/>
                    <a:pt x="1424317" y="4869379"/>
                    <a:pt x="804129" y="4824678"/>
                  </a:cubicBezTo>
                  <a:cubicBezTo>
                    <a:pt x="363528" y="4809713"/>
                    <a:pt x="42566" y="4404879"/>
                    <a:pt x="0" y="4020549"/>
                  </a:cubicBezTo>
                  <a:cubicBezTo>
                    <a:pt x="-146685" y="3500793"/>
                    <a:pt x="-143143" y="2177254"/>
                    <a:pt x="0" y="804129"/>
                  </a:cubicBezTo>
                  <a:close/>
                </a:path>
                <a:path w="6665302" h="4824678" stroke="0" extrusionOk="0">
                  <a:moveTo>
                    <a:pt x="0" y="804129"/>
                  </a:moveTo>
                  <a:cubicBezTo>
                    <a:pt x="2882" y="354862"/>
                    <a:pt x="289098" y="-8534"/>
                    <a:pt x="804129" y="0"/>
                  </a:cubicBezTo>
                  <a:cubicBezTo>
                    <a:pt x="3311717" y="88457"/>
                    <a:pt x="5149436" y="-4206"/>
                    <a:pt x="5861173" y="0"/>
                  </a:cubicBezTo>
                  <a:cubicBezTo>
                    <a:pt x="6250620" y="49637"/>
                    <a:pt x="6658320" y="353372"/>
                    <a:pt x="6665302" y="804129"/>
                  </a:cubicBezTo>
                  <a:cubicBezTo>
                    <a:pt x="6834496" y="1316834"/>
                    <a:pt x="6603535" y="3187674"/>
                    <a:pt x="6665302" y="4020549"/>
                  </a:cubicBezTo>
                  <a:cubicBezTo>
                    <a:pt x="6721593" y="4480753"/>
                    <a:pt x="6330204" y="4848459"/>
                    <a:pt x="5861173" y="4824678"/>
                  </a:cubicBezTo>
                  <a:cubicBezTo>
                    <a:pt x="4556799" y="4911089"/>
                    <a:pt x="2682924" y="4820597"/>
                    <a:pt x="804129" y="4824678"/>
                  </a:cubicBezTo>
                  <a:cubicBezTo>
                    <a:pt x="329571" y="4802176"/>
                    <a:pt x="-47622" y="4471419"/>
                    <a:pt x="0" y="4020549"/>
                  </a:cubicBezTo>
                  <a:cubicBezTo>
                    <a:pt x="166589" y="2623359"/>
                    <a:pt x="-105072" y="2362010"/>
                    <a:pt x="0" y="804129"/>
                  </a:cubicBezTo>
                  <a:close/>
                </a:path>
              </a:pathLst>
            </a:custGeom>
            <a:ln w="38100">
              <a:solidFill>
                <a:schemeClr val="bg1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35688309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BC99108-CCCC-443E-B2E8-D458C4C98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352595"/>
            <a:ext cx="3086100" cy="33051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103EEA2-0EAE-43E9-85E6-EABB9A39F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0620" y="386967"/>
            <a:ext cx="2743200" cy="285484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5B1AA56-00C2-49B8-8DA8-62EACAE133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9193" y="3111137"/>
            <a:ext cx="3276600" cy="339426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65D76A7-58FA-497C-BB0A-23DA2F5422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864" y="3607494"/>
            <a:ext cx="2654383" cy="288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564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59259E-6 L -0.4888 -0.42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40" y="-210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0.00677 0.4520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225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11111E-6 L 0.50468 -0.034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-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/>
          <a:srcRect r="22218"/>
          <a:stretch/>
        </p:blipFill>
        <p:spPr>
          <a:xfrm>
            <a:off x="-6625" y="3776827"/>
            <a:ext cx="12186157" cy="30811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t="17936" r="52339" b="35612"/>
          <a:stretch/>
        </p:blipFill>
        <p:spPr>
          <a:xfrm>
            <a:off x="8819231" y="3826314"/>
            <a:ext cx="2863259" cy="303168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C6B5EF91-C1B7-4192-AEF9-C3E4378441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033" y="-681684"/>
            <a:ext cx="10010274" cy="829439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577201" y="3275281"/>
            <a:ext cx="3619500" cy="4972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4" name="Picture 3" descr="A yellow letters on a black background&#10;&#10;Description automatically generated">
            <a:extLst>
              <a:ext uri="{FF2B5EF4-FFF2-40B4-BE49-F238E27FC236}">
                <a16:creationId xmlns:a16="http://schemas.microsoft.com/office/drawing/2014/main" id="{D5F533A9-EEC9-449C-A081-FD5CFBB320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333" y="1956895"/>
            <a:ext cx="6135073" cy="20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216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303179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88002"/>
            <a:ext cx="12182475" cy="3664585"/>
          </a:xfrm>
          <a:prstGeom prst="rect">
            <a:avLst/>
          </a:prstGeom>
        </p:spPr>
      </p:pic>
      <p:pic>
        <p:nvPicPr>
          <p:cNvPr id="6" name="图片 5" descr="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102" y="2162919"/>
            <a:ext cx="5656408" cy="4695082"/>
          </a:xfrm>
          <a:prstGeom prst="rect">
            <a:avLst/>
          </a:prstGeom>
        </p:spPr>
      </p:pic>
      <p:pic>
        <p:nvPicPr>
          <p:cNvPr id="7" name="图片 6" descr="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56125"/>
            <a:ext cx="2219960" cy="2301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7E0C4C-86EA-3F8C-AABA-EFF057B0442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0552448-00A0-3AF6-DD03-88B0EBE729A5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5952B6-EF6F-AC4C-D4D7-ADDB9E59FC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58E0AF7-BEDB-A79B-F11A-540E1E9579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0579191-0543-0BC9-D8F1-C1D0DB2CE3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4BB32AD-1AFC-A4F5-BAA9-6164CCB66AE3}"/>
              </a:ext>
            </a:extLst>
          </p:cNvPr>
          <p:cNvGrpSpPr/>
          <p:nvPr/>
        </p:nvGrpSpPr>
        <p:grpSpPr>
          <a:xfrm>
            <a:off x="1368287" y="767118"/>
            <a:ext cx="9147063" cy="3054119"/>
            <a:chOff x="1116283" y="827782"/>
            <a:chExt cx="9533125" cy="1846397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B8CAA13-C5FC-9199-E1FB-7C3587E21195}"/>
                </a:ext>
              </a:extLst>
            </p:cNvPr>
            <p:cNvSpPr txBox="1"/>
            <p:nvPr/>
          </p:nvSpPr>
          <p:spPr>
            <a:xfrm>
              <a:off x="1130803" y="827782"/>
              <a:ext cx="9518605" cy="1842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0" i="0" u="none" strike="noStrike" kern="1200" cap="none" spc="0" normalizeH="0" baseline="0" noProof="0" dirty="0">
                  <a:ln w="228600">
                    <a:solidFill>
                      <a:srgbClr val="3F938B"/>
                    </a:solidFill>
                  </a:ln>
                  <a:solidFill>
                    <a:srgbClr val="3F938B"/>
                  </a:solidFill>
                  <a:effectLst/>
                  <a:uLnTx/>
                  <a:uFillTx/>
                  <a:latin typeface="#9Slide07 Cadena" panose="02000503000000020004" pitchFamily="2" charset="0"/>
                  <a:ea typeface="+mn-ea"/>
                  <a:cs typeface="+mn-cs"/>
                </a:rPr>
                <a:t>CHÚC CÁC EM HỌC TỐT!</a:t>
              </a:r>
              <a:endParaRPr kumimoji="0" lang="vi-VN" sz="9600" b="0" i="0" u="none" strike="noStrike" kern="1200" cap="none" spc="0" normalizeH="0" baseline="0" noProof="0" dirty="0">
                <a:ln w="228600">
                  <a:solidFill>
                    <a:srgbClr val="3F938B"/>
                  </a:solidFill>
                </a:ln>
                <a:solidFill>
                  <a:srgbClr val="3F938B"/>
                </a:solidFill>
                <a:effectLst/>
                <a:uLnTx/>
                <a:uFillTx/>
                <a:latin typeface="#9Slide07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67BAC0A-CD1A-052B-BD97-B989FFBE54F4}"/>
                </a:ext>
              </a:extLst>
            </p:cNvPr>
            <p:cNvSpPr txBox="1"/>
            <p:nvPr/>
          </p:nvSpPr>
          <p:spPr>
            <a:xfrm>
              <a:off x="1116283" y="870893"/>
              <a:ext cx="9518605" cy="1842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7 Cadena" panose="02000503000000020004" pitchFamily="2" charset="0"/>
                  <a:ea typeface="+mn-ea"/>
                  <a:cs typeface="+mn-cs"/>
                </a:rPr>
                <a:t>CHÚC CÁC EM HỌC TỐT!</a:t>
              </a:r>
              <a:endParaRPr kumimoji="0" lang="vi-VN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Cadena" panose="02000503000000020004" pitchFamily="2" charset="0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9F58F7A-BA9A-EF9C-BE65-B3CC68EDAE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87735" y="6157343"/>
            <a:ext cx="2188654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8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字魂59号-创粗黑"/>
        <a:font script="Hebr" typeface="字魂59号-创粗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9号-创粗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69</Words>
  <Application>Microsoft Office PowerPoint</Application>
  <PresentationFormat>Widescreen</PresentationFormat>
  <Paragraphs>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#9Slide07 Cadena</vt:lpstr>
      <vt:lpstr>#9Slide07 HoneyCream</vt:lpstr>
      <vt:lpstr>Arial</vt:lpstr>
      <vt:lpstr>Calibri</vt:lpstr>
      <vt:lpstr>Calibri Light</vt:lpstr>
      <vt:lpstr>Cambria</vt:lpstr>
      <vt:lpstr>思源黑体 CN</vt:lpstr>
      <vt:lpstr>Office Theme</vt:lpstr>
      <vt:lpstr>1_Office 主题​​</vt:lpstr>
      <vt:lpstr>2_Office 主题​​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46</cp:revision>
  <dcterms:created xsi:type="dcterms:W3CDTF">2021-12-11T07:58:17Z</dcterms:created>
  <dcterms:modified xsi:type="dcterms:W3CDTF">2025-12-10T21:54:29Z</dcterms:modified>
</cp:coreProperties>
</file>