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24" r:id="rId2"/>
  </p:sldMasterIdLst>
  <p:notesMasterIdLst>
    <p:notesMasterId r:id="rId4"/>
  </p:notesMasterIdLst>
  <p:sldIdLst>
    <p:sldId id="61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5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25BA5-4E06-4C3D-902B-8D8E2BD47F81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8ED6B-44A7-423F-9813-741EA2634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0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633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5932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8151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06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98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89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06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73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81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39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44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09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99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69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2025/12/11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422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30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413295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52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ags" Target="../tags/tag6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gi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705" y="466630"/>
            <a:ext cx="6043295" cy="6047740"/>
          </a:xfrm>
          <a:prstGeom prst="rect">
            <a:avLst/>
          </a:prstGeom>
        </p:spPr>
      </p:pic>
      <p:pic>
        <p:nvPicPr>
          <p:cNvPr id="7" name="图片 6" descr="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27075">
            <a:off x="835789" y="1758950"/>
            <a:ext cx="7404697" cy="4002042"/>
          </a:xfrm>
          <a:prstGeom prst="rect">
            <a:avLst/>
          </a:prstGeom>
        </p:spPr>
      </p:pic>
      <p:pic>
        <p:nvPicPr>
          <p:cNvPr id="8" name="图片 7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8099" y="2887678"/>
            <a:ext cx="2595503" cy="3574135"/>
          </a:xfrm>
          <a:prstGeom prst="rect">
            <a:avLst/>
          </a:prstGeom>
        </p:spPr>
      </p:pic>
      <p:pic>
        <p:nvPicPr>
          <p:cNvPr id="9" name="图片 8" descr="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4385" y="2606511"/>
            <a:ext cx="4192647" cy="3717471"/>
          </a:xfrm>
          <a:prstGeom prst="rect">
            <a:avLst/>
          </a:prstGeom>
        </p:spPr>
      </p:pic>
      <p:pic>
        <p:nvPicPr>
          <p:cNvPr id="10" name="图片 9" descr="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94615"/>
            <a:ext cx="2000250" cy="4429125"/>
          </a:xfrm>
          <a:prstGeom prst="rect">
            <a:avLst/>
          </a:prstGeom>
        </p:spPr>
      </p:pic>
      <p:pic>
        <p:nvPicPr>
          <p:cNvPr id="11" name="图片 10" descr="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2510" y="2895600"/>
            <a:ext cx="999490" cy="979170"/>
          </a:xfrm>
          <a:prstGeom prst="rect">
            <a:avLst/>
          </a:prstGeom>
        </p:spPr>
      </p:pic>
      <p:pic>
        <p:nvPicPr>
          <p:cNvPr id="12" name="图片 11" descr="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23825" y="5287645"/>
            <a:ext cx="1545590" cy="1218565"/>
          </a:xfrm>
          <a:prstGeom prst="rect">
            <a:avLst/>
          </a:prstGeom>
        </p:spPr>
      </p:pic>
      <p:pic>
        <p:nvPicPr>
          <p:cNvPr id="14" name="图片 13" descr="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1995" y="544830"/>
            <a:ext cx="1214120" cy="1214120"/>
          </a:xfrm>
          <a:prstGeom prst="rect">
            <a:avLst/>
          </a:prstGeom>
        </p:spPr>
      </p:pic>
      <p:pic>
        <p:nvPicPr>
          <p:cNvPr id="15" name="图片 14" descr="20"/>
          <p:cNvPicPr>
            <a:picLocks noChangeAspect="1"/>
          </p:cNvPicPr>
          <p:nvPr/>
        </p:nvPicPr>
        <p:blipFill>
          <a:blip r:embed="rId12"/>
          <a:srcRect l="69989" t="-208" b="84615"/>
          <a:stretch>
            <a:fillRect/>
          </a:stretch>
        </p:blipFill>
        <p:spPr>
          <a:xfrm>
            <a:off x="10494010" y="0"/>
            <a:ext cx="1697990" cy="15684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6B9692-CEC0-5EA3-BCFC-23FDB093810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93244" y="-1101642"/>
            <a:ext cx="5201984" cy="40337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E8D1AA-9D3F-936D-EF6A-77FBC47C86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93208" y="5255161"/>
            <a:ext cx="7590178" cy="1572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829112-E3CF-1F28-3345-A66F353D01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00139" y="5238605"/>
            <a:ext cx="7590178" cy="1572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76A79C-0C3F-55E8-6705-371643ED6E5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62579" y="5255161"/>
            <a:ext cx="7590178" cy="15729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F345FA-F377-C394-7FF7-9255F043DAD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96" y="180889"/>
            <a:ext cx="945944" cy="9459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873ACE-7172-CFA1-60E5-7DE4D6640F6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67868" y="-148249"/>
            <a:ext cx="1524132" cy="15058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EFDF291-366F-ACEC-EBB2-8343970D3E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60907" y="343630"/>
            <a:ext cx="6937849" cy="21398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D85A612-F56E-2597-5782-6AE38FF1AD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256951" y="1326489"/>
            <a:ext cx="9096020" cy="262150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BDDE1C7-4871-395D-0F1C-4152F97DE43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9500" y="2416123"/>
            <a:ext cx="7687722" cy="379204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未定义">
  <a:themeElements>
    <a:clrScheme name="自定义 77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27AAE"/>
      </a:accent1>
      <a:accent2>
        <a:srgbClr val="F66589"/>
      </a:accent2>
      <a:accent3>
        <a:srgbClr val="627AAE"/>
      </a:accent3>
      <a:accent4>
        <a:srgbClr val="F66589"/>
      </a:accent4>
      <a:accent5>
        <a:srgbClr val="627AAE"/>
      </a:accent5>
      <a:accent6>
        <a:srgbClr val="F66589"/>
      </a:accent6>
      <a:hlink>
        <a:srgbClr val="627AAE"/>
      </a:hlink>
      <a:folHlink>
        <a:srgbClr val="F66589"/>
      </a:folHlink>
    </a:clrScheme>
    <a:fontScheme name="1212121">
      <a:majorFont>
        <a:latin typeface="字魂131号-酷乐潮玩体"/>
        <a:ea typeface="字魂131号-酷乐潮玩体"/>
        <a:cs typeface=""/>
      </a:majorFont>
      <a:minorFont>
        <a:latin typeface="字魂131号-酷乐潮玩体"/>
        <a:ea typeface="汉仪正圆-55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Wingdings</vt:lpstr>
      <vt:lpstr>2_Office 主题​​</vt:lpstr>
      <vt:lpstr>未定义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66</cp:revision>
  <dcterms:created xsi:type="dcterms:W3CDTF">2022-01-09T14:02:33Z</dcterms:created>
  <dcterms:modified xsi:type="dcterms:W3CDTF">2025-12-10T21:59:32Z</dcterms:modified>
</cp:coreProperties>
</file>