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7" r:id="rId2"/>
    <p:sldMasterId id="2147483732" r:id="rId3"/>
  </p:sldMasterIdLst>
  <p:notesMasterIdLst>
    <p:notesMasterId r:id="rId7"/>
  </p:notesMasterIdLst>
  <p:sldIdLst>
    <p:sldId id="258" r:id="rId4"/>
    <p:sldId id="263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8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4800C-D6EE-499C-A215-0E2823AA2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4917D-5867-4642-9EEF-F5C02E7D4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B35F4-8FC2-4BC6-9B73-8A5983B8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95AF3-A4E2-449D-AE52-E9604238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DAE80-F93C-4948-92FF-C36BBFE3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5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CC2E-A144-4513-A84B-E7FBFE16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E69A4-E057-48F5-9824-D247F945D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A9D34-814F-4830-8D0E-FB1D944B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27DF0-DF99-472F-8FB2-637C3FFE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D1376-0EA3-4138-A993-74B00C25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8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D43041-60EE-41DF-BA32-3C0C5DE75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4053A-6483-4DE7-A6E8-645AD3364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2097B-125C-4297-A19B-3F84EB8B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740C-43BC-458E-97A8-C6E406ED3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09602-B5F6-48F3-82FF-5BE710D6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5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5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64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3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7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09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6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EEC6-D95B-485B-B0C4-EF025FF0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D88F5-8755-4CB1-AD60-C8C73E859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5827F-77FB-4142-B7D6-66FB87BD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5A6A8-2D62-41E4-9EF8-FD52CC33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FA9C9-6953-4092-A654-8500D409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62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8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4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6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3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6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2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1493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9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4" y="6356358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561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107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561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10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561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3" y="6356358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561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107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561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0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0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2450E-3BDE-41A4-8AAB-C0FE1502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75DE1-1BD7-4E42-AC78-B86CED4A9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308C0-59C1-4AF5-AB42-E2AC511E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A6148-4496-4FA3-9B5B-FA9CEFBF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3CB2D-90FA-4076-ACE3-1A23EB16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D872-3421-4FD1-A415-753E79F6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A9139-A602-4CAF-BDC3-064A7366C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B08EE-64AB-4F61-8D3B-BF3DBE249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280B2-992B-4E22-9D67-C7FF9914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314DF-1320-4F27-A633-5265A182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E467C-762B-4F86-AECC-2C505FA1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B0F06-C6B3-4678-9DF9-AE2656EB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ECAEE-A06B-4636-97EF-A6F89D53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ED4BB-88D1-4FAC-AE29-5F2BD50FC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C2AD8-ED99-4498-98B5-A36C966B6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C6E27-C734-41D2-A0D5-8A3C2D9FE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2FEA01-E753-4FDF-8220-D475AD3B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35D1BD-769E-41B5-A2C5-03053834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10278-438F-4397-A77E-726277B4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8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FBC8-9859-4D18-9A71-825F84501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B868E-A785-4305-A472-6A3267A1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93660-5350-4E69-9CB5-49511970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AECB5-3EB7-4556-82F5-811F6CEC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3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80CF5-D7AB-42FA-837B-2B3592C2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07518-D88C-428A-AC13-2579D07B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7B395-D8C9-4D49-B46A-95F9064B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8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BAC7-6EE4-4F69-AD87-1AD33231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E496-D4B0-45A3-814A-85EC0B21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882BE-8AF8-428D-86CE-728203559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A00BE-C1BB-457E-AF2B-B2240846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8D0FD-B794-4E54-9614-FD9BEB31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17E76-04FD-48C5-8A70-243E4654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D42F-1E45-4060-805E-76BAA597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215DE-B521-45E1-BAA4-412CE147D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6D37D-C76E-4CB6-B7FD-19B005775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A912C-5451-4391-B24F-AD474276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ADB3-7C3F-439D-B41D-F763474FC30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32D8B-3594-4924-B1BF-643B64D3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0116B-4B3D-40B4-9826-13A6C867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2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2FF04E1-A27B-9CCE-9C2A-9E530A60991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CF349-1C60-4A02-8637-291C6843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90DBB-920B-449B-A041-B4A18BB0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658D7-D109-435B-BDD8-612B9523D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ADB3-7C3F-439D-B41D-F763474FC30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C922A-4556-42B7-B8B7-3B9305A58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7AC9A-3BFB-4AE8-A8C5-4DE18D34E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142AD-9177-400E-A0F3-C66718F7A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9269" y="-457200"/>
            <a:ext cx="2246085" cy="4810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AD0EC5-A999-489B-9CD2-A3E8468C7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5" y="5715000"/>
            <a:ext cx="8867775" cy="1143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9" y="589280"/>
            <a:ext cx="476776" cy="4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02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  <p:sldLayoutId id="2147483738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766613" rtl="0" eaLnBrk="1" latinLnBrk="0" hangingPunct="1">
        <a:spcBef>
          <a:spcPct val="0"/>
        </a:spcBef>
        <a:buNone/>
        <a:defRPr sz="36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479" indent="-287479" algn="l" defTabSz="766613" rtl="0" eaLnBrk="1" latinLnBrk="0" hangingPunct="1">
        <a:spcBef>
          <a:spcPct val="20000"/>
        </a:spcBef>
        <a:buFont typeface="Arial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1pPr>
      <a:lvl2pPr marL="622871" indent="-239565" algn="l" defTabSz="766613" rtl="0" eaLnBrk="1" latinLnBrk="0" hangingPunct="1">
        <a:spcBef>
          <a:spcPct val="20000"/>
        </a:spcBef>
        <a:buFont typeface="Arial" pitchFamily="34" charset="0"/>
        <a:buChar char="–"/>
        <a:defRPr sz="2348" kern="1200">
          <a:solidFill>
            <a:schemeClr val="tx1"/>
          </a:solidFill>
          <a:latin typeface="+mn-lt"/>
          <a:ea typeface="+mn-ea"/>
          <a:cs typeface="+mn-cs"/>
        </a:defRPr>
      </a:lvl2pPr>
      <a:lvl3pPr marL="958265" indent="-191653" algn="l" defTabSz="766613" rtl="0" eaLnBrk="1" latinLnBrk="0" hangingPunct="1">
        <a:spcBef>
          <a:spcPct val="20000"/>
        </a:spcBef>
        <a:buFont typeface="Arial" pitchFamily="34" charset="0"/>
        <a:buChar char="•"/>
        <a:defRPr sz="2012" kern="1200">
          <a:solidFill>
            <a:schemeClr val="tx1"/>
          </a:solidFill>
          <a:latin typeface="+mn-lt"/>
          <a:ea typeface="+mn-ea"/>
          <a:cs typeface="+mn-cs"/>
        </a:defRPr>
      </a:lvl3pPr>
      <a:lvl4pPr marL="1341570" indent="-191653" algn="l" defTabSz="766613" rtl="0" eaLnBrk="1" latinLnBrk="0" hangingPunct="1">
        <a:spcBef>
          <a:spcPct val="20000"/>
        </a:spcBef>
        <a:buFont typeface="Arial" pitchFamily="34" charset="0"/>
        <a:buChar char="–"/>
        <a:defRPr sz="1677" kern="1200">
          <a:solidFill>
            <a:schemeClr val="tx1"/>
          </a:solidFill>
          <a:latin typeface="+mn-lt"/>
          <a:ea typeface="+mn-ea"/>
          <a:cs typeface="+mn-cs"/>
        </a:defRPr>
      </a:lvl4pPr>
      <a:lvl5pPr marL="1724877" indent="-191653" algn="l" defTabSz="766613" rtl="0" eaLnBrk="1" latinLnBrk="0" hangingPunct="1">
        <a:spcBef>
          <a:spcPct val="20000"/>
        </a:spcBef>
        <a:buFont typeface="Arial" pitchFamily="34" charset="0"/>
        <a:buChar char="»"/>
        <a:defRPr sz="1677" kern="1200">
          <a:solidFill>
            <a:schemeClr val="tx1"/>
          </a:solidFill>
          <a:latin typeface="+mn-lt"/>
          <a:ea typeface="+mn-ea"/>
          <a:cs typeface="+mn-cs"/>
        </a:defRPr>
      </a:lvl5pPr>
      <a:lvl6pPr marL="2108183" indent="-191653" algn="l" defTabSz="766613" rtl="0" eaLnBrk="1" latinLnBrk="0" hangingPunct="1">
        <a:spcBef>
          <a:spcPct val="20000"/>
        </a:spcBef>
        <a:buFont typeface="Arial" pitchFamily="34" charset="0"/>
        <a:buChar char="•"/>
        <a:defRPr sz="1677" kern="1200">
          <a:solidFill>
            <a:schemeClr val="tx1"/>
          </a:solidFill>
          <a:latin typeface="+mn-lt"/>
          <a:ea typeface="+mn-ea"/>
          <a:cs typeface="+mn-cs"/>
        </a:defRPr>
      </a:lvl6pPr>
      <a:lvl7pPr marL="2491491" indent="-191653" algn="l" defTabSz="766613" rtl="0" eaLnBrk="1" latinLnBrk="0" hangingPunct="1">
        <a:spcBef>
          <a:spcPct val="20000"/>
        </a:spcBef>
        <a:buFont typeface="Arial" pitchFamily="34" charset="0"/>
        <a:buChar char="•"/>
        <a:defRPr sz="1677" kern="1200">
          <a:solidFill>
            <a:schemeClr val="tx1"/>
          </a:solidFill>
          <a:latin typeface="+mn-lt"/>
          <a:ea typeface="+mn-ea"/>
          <a:cs typeface="+mn-cs"/>
        </a:defRPr>
      </a:lvl7pPr>
      <a:lvl8pPr marL="2874796" indent="-191653" algn="l" defTabSz="766613" rtl="0" eaLnBrk="1" latinLnBrk="0" hangingPunct="1">
        <a:spcBef>
          <a:spcPct val="20000"/>
        </a:spcBef>
        <a:buFont typeface="Arial" pitchFamily="34" charset="0"/>
        <a:buChar char="•"/>
        <a:defRPr sz="1677" kern="1200">
          <a:solidFill>
            <a:schemeClr val="tx1"/>
          </a:solidFill>
          <a:latin typeface="+mn-lt"/>
          <a:ea typeface="+mn-ea"/>
          <a:cs typeface="+mn-cs"/>
        </a:defRPr>
      </a:lvl8pPr>
      <a:lvl9pPr marL="3258103" indent="-191653" algn="l" defTabSz="766613" rtl="0" eaLnBrk="1" latinLnBrk="0" hangingPunct="1">
        <a:spcBef>
          <a:spcPct val="20000"/>
        </a:spcBef>
        <a:buFont typeface="Arial" pitchFamily="34" charset="0"/>
        <a:buChar char="•"/>
        <a:defRPr sz="16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613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1pPr>
      <a:lvl2pPr marL="383306" algn="l" defTabSz="766613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2pPr>
      <a:lvl3pPr marL="766613" algn="l" defTabSz="766613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3pPr>
      <a:lvl4pPr marL="1149919" algn="l" defTabSz="766613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4pPr>
      <a:lvl5pPr marL="1533224" algn="l" defTabSz="766613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5pPr>
      <a:lvl6pPr marL="1916531" algn="l" defTabSz="766613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6pPr>
      <a:lvl7pPr marL="2299837" algn="l" defTabSz="766613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7pPr>
      <a:lvl8pPr marL="2683144" algn="l" defTabSz="766613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8pPr>
      <a:lvl9pPr marL="3066449" algn="l" defTabSz="766613" rtl="0" eaLnBrk="1" latinLnBrk="0" hangingPunct="1">
        <a:defRPr sz="15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2"/>
            <a:ext cx="12192000" cy="786904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17715" y="380629"/>
            <a:ext cx="11756571" cy="5912748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2730" y="0"/>
            <a:ext cx="10906540" cy="1488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+mn-lt"/>
              </a:rPr>
              <a:t>Thứ</a:t>
            </a:r>
            <a:r>
              <a:rPr lang="en-US" sz="4000" dirty="0">
                <a:latin typeface="+mn-lt"/>
              </a:rPr>
              <a:t> …… </a:t>
            </a:r>
            <a:r>
              <a:rPr lang="en-US" sz="4000" dirty="0" err="1">
                <a:latin typeface="+mn-lt"/>
              </a:rPr>
              <a:t>ngày</a:t>
            </a:r>
            <a:r>
              <a:rPr lang="en-US" sz="4000" dirty="0">
                <a:latin typeface="+mn-lt"/>
              </a:rPr>
              <a:t> …. </a:t>
            </a:r>
            <a:r>
              <a:rPr lang="en-US" sz="4000" dirty="0" err="1">
                <a:latin typeface="+mn-lt"/>
              </a:rPr>
              <a:t>tháng</a:t>
            </a:r>
            <a:r>
              <a:rPr lang="en-US" sz="4000" dirty="0">
                <a:latin typeface="+mn-lt"/>
              </a:rPr>
              <a:t> …. </a:t>
            </a:r>
            <a:r>
              <a:rPr lang="en-US" sz="4000" dirty="0" err="1">
                <a:latin typeface="+mn-lt"/>
              </a:rPr>
              <a:t>năm</a:t>
            </a:r>
            <a:r>
              <a:rPr lang="en-US" sz="4000" dirty="0">
                <a:latin typeface="+mn-lt"/>
              </a:rPr>
              <a:t>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0E196-E95A-4151-82A5-581AE0A82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192" y="1493481"/>
            <a:ext cx="2956816" cy="8839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9C37D3-E4E9-F9BE-6EA9-420A1ACA4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2541" y="1800884"/>
            <a:ext cx="3947582" cy="2354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18F4A4-2361-B39C-03BF-028B09B25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228" y="2936054"/>
            <a:ext cx="10677012" cy="27761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2622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89212" y="763630"/>
            <a:ext cx="1014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880781" y="2008474"/>
            <a:ext cx="10354235" cy="3625844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9212" y="2008474"/>
            <a:ext cx="99104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ốm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gặp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vui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77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CCEE85-3436-DC43-857A-E0CB5F14B896}"/>
              </a:ext>
            </a:extLst>
          </p:cNvPr>
          <p:cNvSpPr txBox="1"/>
          <p:nvPr/>
        </p:nvSpPr>
        <p:spPr>
          <a:xfrm>
            <a:off x="6330043" y="2459504"/>
            <a:ext cx="5861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60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/>
                <a:uLnTx/>
                <a:uFillTx/>
                <a:latin typeface="SVN-Gretoon" panose="02040603050506020204" pitchFamily="18" charset="0"/>
                <a:ea typeface="+mn-ea"/>
                <a:cs typeface="+mn-cs"/>
              </a:rPr>
              <a:t>Tạm biệt các em !</a:t>
            </a:r>
          </a:p>
        </p:txBody>
      </p:sp>
    </p:spTree>
    <p:extLst>
      <p:ext uri="{BB962C8B-B14F-4D97-AF65-F5344CB8AC3E}">
        <p14:creationId xmlns:p14="http://schemas.microsoft.com/office/powerpoint/2010/main" val="28631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99</Words>
  <Application>Microsoft Office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等线</vt:lpstr>
      <vt:lpstr>Arial</vt:lpstr>
      <vt:lpstr>Calibri</vt:lpstr>
      <vt:lpstr>Calibri Light</vt:lpstr>
      <vt:lpstr>Cambria</vt:lpstr>
      <vt:lpstr>SVN-Gretoon</vt:lpstr>
      <vt:lpstr>字魂17号-萌趣果冻体</vt:lpstr>
      <vt:lpstr>Custom Design</vt:lpstr>
      <vt:lpstr>Office 主题​​</vt:lpstr>
      <vt:lpstr>2_Office 主题</vt:lpstr>
      <vt:lpstr>Thứ …… ngày …. tháng …. năm….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38</cp:revision>
  <dcterms:created xsi:type="dcterms:W3CDTF">2021-07-20T01:55:21Z</dcterms:created>
  <dcterms:modified xsi:type="dcterms:W3CDTF">2025-12-10T22:06:47Z</dcterms:modified>
</cp:coreProperties>
</file>