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2" r:id="rId3"/>
    <p:sldMasterId id="2147483708" r:id="rId4"/>
  </p:sldMasterIdLst>
  <p:notesMasterIdLst>
    <p:notesMasterId r:id="rId7"/>
  </p:notesMasterIdLst>
  <p:sldIdLst>
    <p:sldId id="264" r:id="rId5"/>
    <p:sldId id="51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566E-A404-47EF-A59C-BD4BFA30C7A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7FF97-7D25-4E8F-B97B-4DE24226E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7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20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641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1376946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30932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2431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2880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6066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8872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0014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09454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25568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18410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887782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8195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86518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926029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58664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2517523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194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279994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22752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6653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3423608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919222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8050332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63991409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952988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163954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696867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329073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791250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468909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117161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7325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8411280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811893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702491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899064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21386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725557"/>
            <a:ext cx="11691467" cy="59197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85628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37739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5744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57865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3065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7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66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D4CE0D-2AC7-4937-BCA3-F910E5651D22}"/>
              </a:ext>
            </a:extLst>
          </p:cNvPr>
          <p:cNvSpPr txBox="1"/>
          <p:nvPr userDrawn="1"/>
        </p:nvSpPr>
        <p:spPr>
          <a:xfrm>
            <a:off x="1" y="-1596201"/>
            <a:ext cx="12192000" cy="4532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84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11"/>
            <a:ext cx="12324079" cy="6857836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755" y="-273364"/>
            <a:ext cx="7881412" cy="102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ABB25BB9-DD67-4A5D-B123-0DABEA3BC2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40207" y="3284985"/>
            <a:ext cx="4407864" cy="3673219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0408BBCF-1E8B-4A1E-B9DA-4C99747B12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70" y="-2606254"/>
            <a:ext cx="3282089" cy="4983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9D9966-41FD-42C2-AE1B-DD588D4DC55A}"/>
              </a:ext>
            </a:extLst>
          </p:cNvPr>
          <p:cNvSpPr txBox="1"/>
          <p:nvPr/>
        </p:nvSpPr>
        <p:spPr>
          <a:xfrm>
            <a:off x="2639617" y="1454698"/>
            <a:ext cx="7275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2B04F-245A-4660-8A09-D664F5C717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4084" y="2044575"/>
            <a:ext cx="3097036" cy="975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45420A-D809-459C-8131-FCFADEB4B7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9573" y="2975527"/>
            <a:ext cx="716951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20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A55EF-37C9-4DEF-A6A7-7585374ADD6D}"/>
              </a:ext>
            </a:extLst>
          </p:cNvPr>
          <p:cNvSpPr txBox="1"/>
          <p:nvPr/>
        </p:nvSpPr>
        <p:spPr>
          <a:xfrm>
            <a:off x="4133656" y="1172507"/>
            <a:ext cx="519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71C5C-EC34-498F-805B-F9317B76726E}"/>
              </a:ext>
            </a:extLst>
          </p:cNvPr>
          <p:cNvSpPr txBox="1"/>
          <p:nvPr/>
        </p:nvSpPr>
        <p:spPr>
          <a:xfrm>
            <a:off x="2498520" y="1958286"/>
            <a:ext cx="845986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FF5DA-0BE5-4E7F-8AE3-A886EA7E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-2928" r="25613" b="2928"/>
          <a:stretch/>
        </p:blipFill>
        <p:spPr>
          <a:xfrm>
            <a:off x="459209" y="315409"/>
            <a:ext cx="2528540" cy="1920449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5780-1243-46A7-ABA0-F13D783C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0"/>
          <a:stretch/>
        </p:blipFill>
        <p:spPr>
          <a:xfrm>
            <a:off x="3051245" y="3275981"/>
            <a:ext cx="6089510" cy="33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68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28</Words>
  <Application>Microsoft Office PowerPoint</Application>
  <PresentationFormat>Widescreen</PresentationFormat>
  <Paragraphs>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</vt:i4>
      </vt:variant>
    </vt:vector>
  </HeadingPairs>
  <TitlesOfParts>
    <vt:vector size="13" baseType="lpstr">
      <vt:lpstr>等线</vt:lpstr>
      <vt:lpstr>微软雅黑</vt:lpstr>
      <vt:lpstr>Arial</vt:lpstr>
      <vt:lpstr>Arial-Rounded</vt:lpstr>
      <vt:lpstr>Averta Std CY Bold</vt:lpstr>
      <vt:lpstr>Calibri</vt:lpstr>
      <vt:lpstr>Quicksand Medium</vt:lpstr>
      <vt:lpstr>1_Office Theme</vt:lpstr>
      <vt:lpstr>https://www.freeppt7.com</vt:lpstr>
      <vt:lpstr>Hoạt động</vt:lpstr>
      <vt:lpstr>www.33ppt.com ​​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</cp:revision>
  <dcterms:created xsi:type="dcterms:W3CDTF">2021-08-05T10:59:32Z</dcterms:created>
  <dcterms:modified xsi:type="dcterms:W3CDTF">2025-12-10T22:02:58Z</dcterms:modified>
</cp:coreProperties>
</file>