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6" r:id="rId2"/>
  </p:sldMasterIdLst>
  <p:notesMasterIdLst>
    <p:notesMasterId r:id="rId6"/>
  </p:notesMasterIdLst>
  <p:sldIdLst>
    <p:sldId id="274" r:id="rId3"/>
    <p:sldId id="284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CFD1-7827-4E58-A5C6-1E44DEA9B063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F3224-6177-45DB-9572-ACF06495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98B3-05B3-0EE6-867F-3AE942F7D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1E912-6CF3-21A9-5DE7-5A61C8DBF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9F77-8585-C134-15D1-6B1360D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259C2-C868-EE3A-7133-2DE95662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4BD5-33FC-7245-7D8E-B72F55DE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16A9-BB9D-3B38-D25C-75B2104C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B5A98-E72E-F49B-10F4-72676965A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F0768-05F6-9ED4-6E64-ECFA4E0A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10BBD-7FC7-0D1C-D31A-30438FD1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A6F7-C0E5-F961-5C05-64971A54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2770F-1BE0-02F4-56FB-67328FBC5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FEC0F-70C3-496A-7D11-A6E0B69BE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FD64-3D47-F235-1F1E-8BA3E14C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415A5-4064-0403-BF38-E6A48DE7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441ED-733F-3383-77D9-7C9AC761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04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423716-7161-6251-A813-C03989E33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1B8CEE-79CD-17DE-184A-AD959C1FD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2982A7-7813-A1FF-5098-21C8174A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350069-A1E4-3D37-D1B1-BF740064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D42DF5-9934-FC74-D5BF-610AA335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5">
            <a:extLst>
              <a:ext uri="{FF2B5EF4-FFF2-40B4-BE49-F238E27FC236}">
                <a16:creationId xmlns:a16="http://schemas.microsoft.com/office/drawing/2014/main" id="{C7B7E2F7-CD85-53B2-F376-6D382A4E5EA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8" name="图片 3" descr="千库网_卡通圣诞节贺卡圣诞插画_插画编号13895">
              <a:extLst>
                <a:ext uri="{FF2B5EF4-FFF2-40B4-BE49-F238E27FC236}">
                  <a16:creationId xmlns:a16="http://schemas.microsoft.com/office/drawing/2014/main" id="{197EA4A8-D957-2157-0C30-C7152D1EC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1" cy="10801"/>
            </a:xfrm>
            <a:prstGeom prst="rect">
              <a:avLst/>
            </a:prstGeom>
          </p:spPr>
        </p:pic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4108A12A-B607-7370-5210-5397B7460090}"/>
                </a:ext>
              </a:extLst>
            </p:cNvPr>
            <p:cNvSpPr/>
            <p:nvPr/>
          </p:nvSpPr>
          <p:spPr>
            <a:xfrm>
              <a:off x="4338" y="4061"/>
              <a:ext cx="9138" cy="1776"/>
            </a:xfrm>
            <a:prstGeom prst="roundRect">
              <a:avLst/>
            </a:prstGeom>
            <a:solidFill>
              <a:srgbClr val="272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1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A0303C-C3EE-6CBE-72F1-27831D9C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BD1F718-8BBA-9108-8454-B0B5C257E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B01807-4DA0-6030-7EAD-67588BD0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9C1D002-66C3-1AB6-B786-2199A5F7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9065447-3263-3655-A2C3-AFEFE22D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F71A732-31C3-E1CB-7127-8D28908A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200549-38D6-0E26-81D9-C0B7BDFA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5AE1CA2-C4C7-9124-A61A-417A4CCD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2AEB13-3C41-1171-0BF6-0C5D0A05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D40FF2-9F73-3E82-95BA-A44331BF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3ECE06-580D-3BA3-51DF-F0417254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170872-BB82-C288-F8C0-F0086D043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1F2ACB9-58B4-AD37-064E-B8BFC48B0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77103B4-A07F-2F11-78B0-7FF3C7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9D02072-4E64-85EC-E74A-76C4E6E7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D9A0EF9-B51E-BF50-72F8-D768831C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4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CB0A51-D6A9-B895-0BD1-ABD8F86E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4F88D5F-F897-D5B8-01BC-BFC466AE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EF82AF-B42A-0E97-601F-B71D78210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AB755AA-6B9E-6017-71AB-5B0CED44B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1751626-9A97-F422-703A-9379BF302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2E53F0-5ED3-F236-C0BB-92FD908E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9C52EED-BD56-2F3F-2FB7-05430E2F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792016-803C-AC1D-D4D1-4F0D8154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3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8B1E86-01AE-D557-2E4C-B8ABD254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B8E4B6C-A0A8-CAA3-E5C0-DEC50070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D33FB3E-DE98-B9CD-7898-A57C8838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9A2017-3662-3B48-2255-4B887AF6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D72418A-9405-28F0-8225-43B9BC63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637E611-2A5A-DB30-A435-34FD978D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F0F8FFC-4B72-A151-2451-98643A7B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9B22-945C-FC6E-9100-8A72718B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E60B-2112-E9DB-1D89-0B9ED9AE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F8226-4E7B-D9B5-6ECF-4ACF9B65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ABA9-0C29-8020-B192-9CEF141F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98412-18D8-0A25-2F74-3F88E81C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35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F1120E-80CA-BAD5-FB78-F8D4B825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3EC00A0-B18B-4C41-A5E5-3F0206E6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65A34AF-92A2-66DE-1849-0A73B01FD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3BDBF1-94E5-2305-8A58-CB2B37EB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551D97-0F8F-53B7-3A40-A16C0E66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80CD856-4FC9-F840-4817-47870F49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4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C8116D-8FA8-5E55-CC22-CE08828D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98A893-A894-7223-EC7E-FA460372D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948CD32-4452-8BFB-A4A0-530DBD799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C37EA38-BDF1-DA0D-B1C2-67510332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513BD70-0698-CBE1-60D1-3DBBE7B4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1544D2-4BA2-D0C8-03DF-73C5FE67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5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C296C4-5F09-1515-C0A2-30ABECA5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12BE691-4AE6-D7EC-EF50-CB089FF07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3E8FD6-A17A-7231-1CE9-58E6EBC9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1CCD49-1DD0-6B73-69EB-3857EA6F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3D6DB9-4031-586E-D934-F6EEE02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8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D757A8C-D925-2D67-C6A4-DFF17D7A9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23BA902-9413-A457-0B64-B34A4C90D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7A570AC-F523-EAC0-8AF9-2643FBF8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C189-BCFD-4B99-97A3-FB452A8C637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F7FC50-902E-D00E-A10B-F8E75C5B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15DA8-4E5D-84D1-FD58-2BB8842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49C1-C900-4A24-AAA9-C6661B56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CAA9-5D79-278B-4BDF-89BCF81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881B4-63B4-353C-3819-F67F3B691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3C5AD-A188-063F-B2E1-4B138B48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87911-1278-F670-428B-29B99B25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94F25-1E59-184C-0788-EFE0348C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3166-FF07-55B6-53ED-13A3C56D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5F68-7D2C-C922-2A8B-61606B81B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11FC-454E-E798-4003-52A6BB53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3C48B-0D0B-7E82-A373-FD8F0FA7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645BC-E548-93C3-1243-6D0A25C5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0CD7C-0D4E-9D63-EB7C-34AB6E1C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85DB-DF95-078A-B19F-3B9BB1A8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9F6EF-4D6C-ED70-05B5-D8640E6F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CC071-B72D-3B82-C987-7C4C9EA5C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46986-C670-745F-CCE7-3D5402CBD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C5FA2-028E-1622-5513-28E6B72B7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4D3CC-4B5E-8D0C-8FA5-25219DB5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7BC21-1CE7-1228-43A0-6DC1EA8D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B53D0-700C-CEE9-ABEA-1AC44695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217D-A7E7-2565-AB76-DED9B693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C9E1D-E816-7F6D-DA0F-88ACE432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322FF-7D86-B291-BFFE-ACFAC950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44C0F-27D7-B0CD-C6CE-812F3593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D80B9-0F84-8598-9503-BB1219F1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92C97-C4DD-CC58-C9E0-BB52ADD3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A8107-351A-1649-812D-09745D03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1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E947-D43D-F392-41A8-C6FC5438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3E1E5-F079-DBF2-09D6-50203420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DD7CA-3F22-4FC2-8669-C2D4761A0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D8D1-F03F-271A-62DA-120A9C33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B91BA-3BFA-A354-AEBE-06FCE362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778ED-2EED-8D3D-E604-6B0ADA24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DD98-90BF-3E18-0D80-0D6F9574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02BE4-7DC3-4C3A-FD81-ADC0D5579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BF800-5B03-34C6-86D1-BD1203E8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EBE06-2372-0EB0-A68E-B7231025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21102-D801-D1A3-83BE-7BB4F3AC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2E9B4-B7E5-5750-DB71-64139454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2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662B3E-AB32-DFDB-202C-6C26F5DA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729FD-BE94-EDAF-5FDD-5EF9C6AD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A8B2-FD59-84EF-B309-CF957B2D2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3C42-2354-41FA-9E17-850C18E2184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9C7BD-F0CA-A9A5-853E-3E9F6F85B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D1154-E1A4-F5A3-A99F-3B7B0A8F4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9D8C-DB0A-49A9-82E2-64A42102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C2BDC53-3817-769B-B521-8E7C5BC2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B534108-C2D4-B296-D534-311E0C5E5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3AF48A-7AED-D440-B436-8BC07F589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F41C189-BCFD-4B99-97A3-FB452A8C6376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12EA741-7A7D-80AA-C129-825E7235F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9B55F6-6FF4-A5D1-632D-4D9951EB6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CF49C1-C900-4A24-AAA9-C6661B562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6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furniture&#10;&#10;Description automatically generated">
            <a:extLst>
              <a:ext uri="{FF2B5EF4-FFF2-40B4-BE49-F238E27FC236}">
                <a16:creationId xmlns:a16="http://schemas.microsoft.com/office/drawing/2014/main" id="{175E0E43-1AFC-62E3-7619-97C4EE446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3" descr="卡通人物&#10;&#10;中度可信度描述已自动生成">
            <a:extLst>
              <a:ext uri="{FF2B5EF4-FFF2-40B4-BE49-F238E27FC236}">
                <a16:creationId xmlns:a16="http://schemas.microsoft.com/office/drawing/2014/main" id="{C8BF8A08-7F9D-A256-6E27-8247D22A8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b="29493"/>
          <a:stretch/>
        </p:blipFill>
        <p:spPr>
          <a:xfrm>
            <a:off x="5159912" y="3049388"/>
            <a:ext cx="7032088" cy="360143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080688-0645-5B1D-B540-1F01EE901725}"/>
              </a:ext>
            </a:extLst>
          </p:cNvPr>
          <p:cNvSpPr/>
          <p:nvPr/>
        </p:nvSpPr>
        <p:spPr>
          <a:xfrm>
            <a:off x="873760" y="1056640"/>
            <a:ext cx="10678160" cy="21234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9">
            <a:extLst>
              <a:ext uri="{FF2B5EF4-FFF2-40B4-BE49-F238E27FC236}">
                <a16:creationId xmlns:a16="http://schemas.microsoft.com/office/drawing/2014/main" id="{C4376609-1297-0A84-DB85-9C490823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71" y="624677"/>
            <a:ext cx="10626834" cy="3055298"/>
          </a:xfrm>
          <a:prstGeom prst="rect">
            <a:avLst/>
          </a:prstGeom>
        </p:spPr>
      </p:pic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1517F006-8DDE-DA17-1B15-255DAF4BC935}"/>
              </a:ext>
            </a:extLst>
          </p:cNvPr>
          <p:cNvSpPr/>
          <p:nvPr/>
        </p:nvSpPr>
        <p:spPr>
          <a:xfrm>
            <a:off x="5067219" y="122040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8F2334-50B8-E21F-B6AB-252341B17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371" y="152867"/>
            <a:ext cx="19143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69966" y="4289303"/>
            <a:ext cx="2974282" cy="1940502"/>
            <a:chOff x="3723778" y="4308602"/>
            <a:chExt cx="2974282" cy="194050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9" name="Rounded Rectangle 38"/>
            <p:cNvSpPr/>
            <p:nvPr/>
          </p:nvSpPr>
          <p:spPr>
            <a:xfrm>
              <a:off x="3723778" y="5670222"/>
              <a:ext cx="2974282" cy="578882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chỉ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sự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vật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30069" y="4254806"/>
            <a:ext cx="3233205" cy="2006584"/>
            <a:chOff x="7197509" y="4233437"/>
            <a:chExt cx="3233205" cy="20065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7197509" y="5661139"/>
              <a:ext cx="3233205" cy="578882"/>
            </a:xfrm>
            <a:prstGeom prst="roundRect">
              <a:avLst/>
            </a:prstGeom>
            <a:solidFill>
              <a:schemeClr val="accent6"/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chỉ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hoạt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động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4301" y="1355249"/>
            <a:ext cx="1254415" cy="1713857"/>
            <a:chOff x="5568363" y="1250509"/>
            <a:chExt cx="940811" cy="1285393"/>
          </a:xfrm>
        </p:grpSpPr>
        <p:pic>
          <p:nvPicPr>
            <p:cNvPr id="1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5678998" y="2099754"/>
              <a:ext cx="775391" cy="4341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bóng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74350" y="1469721"/>
            <a:ext cx="1542623" cy="1622778"/>
            <a:chOff x="1147253" y="1404459"/>
            <a:chExt cx="1542623" cy="1622778"/>
          </a:xfrm>
        </p:grpSpPr>
        <p:pic>
          <p:nvPicPr>
            <p:cNvPr id="1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338925" y="1404459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1147253" y="2448355"/>
              <a:ext cx="1542623" cy="578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tưới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5029" y="1114764"/>
            <a:ext cx="1126907" cy="1958749"/>
            <a:chOff x="8882446" y="2254543"/>
            <a:chExt cx="845180" cy="1469062"/>
          </a:xfrm>
        </p:grpSpPr>
        <p:pic>
          <p:nvPicPr>
            <p:cNvPr id="22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8971994" y="3289443"/>
              <a:ext cx="685871" cy="4341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mây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41751" y="1285790"/>
            <a:ext cx="1418926" cy="1787723"/>
            <a:chOff x="6800040" y="1878994"/>
            <a:chExt cx="1064195" cy="1340792"/>
          </a:xfrm>
        </p:grpSpPr>
        <p:pic>
          <p:nvPicPr>
            <p:cNvPr id="2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42389" y="1878994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6800040" y="2768269"/>
              <a:ext cx="1064195" cy="4341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gối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đầu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393486" y="1118811"/>
            <a:ext cx="1100517" cy="1947647"/>
            <a:chOff x="9384151" y="1223385"/>
            <a:chExt cx="1100517" cy="1947647"/>
          </a:xfrm>
        </p:grpSpPr>
        <p:pic>
          <p:nvPicPr>
            <p:cNvPr id="2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le 28"/>
            <p:cNvSpPr/>
            <p:nvPr/>
          </p:nvSpPr>
          <p:spPr>
            <a:xfrm>
              <a:off x="9515771" y="2592150"/>
              <a:ext cx="837278" cy="578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ô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8653" y="1126127"/>
            <a:ext cx="1072937" cy="1944187"/>
            <a:chOff x="93966" y="1489123"/>
            <a:chExt cx="1072937" cy="1944187"/>
          </a:xfrm>
        </p:grpSpPr>
        <p:pic>
          <p:nvPicPr>
            <p:cNvPr id="3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93966" y="148912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31"/>
            <p:cNvSpPr/>
            <p:nvPr/>
          </p:nvSpPr>
          <p:spPr>
            <a:xfrm>
              <a:off x="217605" y="2854428"/>
              <a:ext cx="936543" cy="578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 noProof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quạt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27146" y="1144142"/>
            <a:ext cx="1126907" cy="1948357"/>
            <a:chOff x="10841527" y="1619907"/>
            <a:chExt cx="1126907" cy="1948357"/>
          </a:xfrm>
        </p:grpSpPr>
        <p:pic>
          <p:nvPicPr>
            <p:cNvPr id="3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34"/>
            <p:cNvSpPr/>
            <p:nvPr/>
          </p:nvSpPr>
          <p:spPr>
            <a:xfrm>
              <a:off x="10927543" y="2989382"/>
              <a:ext cx="999295" cy="578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chạy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875" y="-144217"/>
            <a:ext cx="3808251" cy="1316108"/>
          </a:xfrm>
          <a:prstGeom prst="rect">
            <a:avLst/>
          </a:prstGeom>
        </p:spPr>
      </p:pic>
      <p:pic>
        <p:nvPicPr>
          <p:cNvPr id="43" name="01 NK PowerSkills" descr="Káº¿t quáº£ hÃ¬nh áº£nh cho win text gif">
            <a:extLst>
              <a:ext uri="{FF2B5EF4-FFF2-40B4-BE49-F238E27FC236}">
                <a16:creationId xmlns:a16="http://schemas.microsoft.com/office/drawing/2014/main" id="{EEB41A19-31F2-4F0D-849A-C04760C9A8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75" y="165780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0371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1082 0.371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2618 0.22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293 0.494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47162 0.469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2388 0.534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45859 0.3615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32748 0.514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57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D425D8A-82EA-B745-1FC5-D36AF2AA0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837" y="864524"/>
            <a:ext cx="3744941" cy="149162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FE53B2B-1725-09EE-0A71-17082B814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42" y="1639749"/>
            <a:ext cx="8538315" cy="38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</Words>
  <Application>Microsoft Office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等线</vt:lpstr>
      <vt:lpstr>Arial</vt:lpstr>
      <vt:lpstr>Calibri</vt:lpstr>
      <vt:lpstr>Calibri Light</vt:lpstr>
      <vt:lpstr>Times New Roman</vt:lpstr>
      <vt:lpstr>Office Theme</vt:lpstr>
      <vt:lpstr>Chủ đề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42</cp:revision>
  <dcterms:created xsi:type="dcterms:W3CDTF">2021-11-10T14:15:25Z</dcterms:created>
  <dcterms:modified xsi:type="dcterms:W3CDTF">2025-12-19T14:51:20Z</dcterms:modified>
</cp:coreProperties>
</file>