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36" r:id="rId2"/>
    <p:sldId id="282" r:id="rId3"/>
    <p:sldId id="30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A98F9-2496-4D15-95F4-194FDC4B7A5E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7A60F-AE8D-49AB-B301-3C38E107A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3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98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  <p:sp>
        <p:nvSpPr>
          <p:cNvPr id="19" name="Google Shape;19;p13"/>
          <p:cNvSpPr/>
          <p:nvPr/>
        </p:nvSpPr>
        <p:spPr>
          <a:xfrm>
            <a:off x="-12700" y="8890"/>
            <a:ext cx="12215495" cy="683958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797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65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90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>
            <a:spLocks noGrp="1"/>
          </p:cNvSpPr>
          <p:nvPr>
            <p:ph type="pic" idx="2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213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版" type="vertTitleAndTx">
  <p:cSld name="竖版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14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" type="objOnly">
  <p:cSld name="内容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76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5B56FA1-56AF-BE7F-3D43-9D06720FAB6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4696" y="193283"/>
            <a:ext cx="1635518" cy="163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031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1302" y="345681"/>
            <a:ext cx="2240845" cy="16498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653FF3-E8FD-4AA5-8FE3-D0328F38E132}"/>
              </a:ext>
            </a:extLst>
          </p:cNvPr>
          <p:cNvSpPr txBox="1"/>
          <p:nvPr/>
        </p:nvSpPr>
        <p:spPr>
          <a:xfrm>
            <a:off x="3077053" y="218414"/>
            <a:ext cx="7472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rPr>
              <a:t> … ngày … tháng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rPr>
              <a:t>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BC4F3-47BF-4DC5-B0FF-FD2FDA842B2E}"/>
              </a:ext>
            </a:extLst>
          </p:cNvPr>
          <p:cNvSpPr txBox="1"/>
          <p:nvPr/>
        </p:nvSpPr>
        <p:spPr>
          <a:xfrm>
            <a:off x="6096000" y="878219"/>
            <a:ext cx="219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pitchFamily="34" charset="0"/>
                <a:sym typeface="Arial"/>
              </a:rPr>
              <a:t>Tiếng Việt</a:t>
            </a: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826FB01E-98FD-4E77-8B86-B338F41D7A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045" y="2326567"/>
            <a:ext cx="4440995" cy="4440995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FDF62A8A-98F9-4DBF-AF1C-6CBB07CE6F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859" y="3740315"/>
            <a:ext cx="3027248" cy="3027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F07051-AAA2-A5E1-C8C1-EA01A3442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928" y="1473181"/>
            <a:ext cx="6157494" cy="3359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FB454E-FBA3-D66B-DC40-EB7FD2CE7E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9507" y="1262183"/>
            <a:ext cx="2219136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8C001F3F-CA1E-49D8-8329-C3375A333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72" y="1385435"/>
            <a:ext cx="6540015" cy="36191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丫头\png\小人\卡通类素材\yunf.png">
            <a:extLst>
              <a:ext uri="{FF2B5EF4-FFF2-40B4-BE49-F238E27FC236}">
                <a16:creationId xmlns:a16="http://schemas.microsoft.com/office/drawing/2014/main" id="{31B1332B-1452-4031-9CE4-02777A22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898090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5812C4D-2D62-489E-B195-D026258D8538}"/>
              </a:ext>
            </a:extLst>
          </p:cNvPr>
          <p:cNvGrpSpPr/>
          <p:nvPr/>
        </p:nvGrpSpPr>
        <p:grpSpPr>
          <a:xfrm>
            <a:off x="8792784" y="1807027"/>
            <a:ext cx="463503" cy="619473"/>
            <a:chOff x="-2033679" y="889419"/>
            <a:chExt cx="463503" cy="619473"/>
          </a:xfrm>
        </p:grpSpPr>
        <p:pic>
          <p:nvPicPr>
            <p:cNvPr id="6" name="Picture 10" descr="E:\丫头\png\小人\卡通类素材\ry.png">
              <a:extLst>
                <a:ext uri="{FF2B5EF4-FFF2-40B4-BE49-F238E27FC236}">
                  <a16:creationId xmlns:a16="http://schemas.microsoft.com/office/drawing/2014/main" id="{72C5D086-7D34-4EE2-85B5-B4890BC5EE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E:\丫头\png\小人\卡通类素材\ry.png">
              <a:extLst>
                <a:ext uri="{FF2B5EF4-FFF2-40B4-BE49-F238E27FC236}">
                  <a16:creationId xmlns:a16="http://schemas.microsoft.com/office/drawing/2014/main" id="{A7F5E00E-7773-4B48-9612-4F8C8234FE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E:\丫头\png\小人\卡通类素材\yunf.png">
            <a:extLst>
              <a:ext uri="{FF2B5EF4-FFF2-40B4-BE49-F238E27FC236}">
                <a16:creationId xmlns:a16="http://schemas.microsoft.com/office/drawing/2014/main" id="{A7C3BE0D-AB0A-4305-AB5C-933495660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71" y="520720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21">
            <a:extLst>
              <a:ext uri="{FF2B5EF4-FFF2-40B4-BE49-F238E27FC236}">
                <a16:creationId xmlns:a16="http://schemas.microsoft.com/office/drawing/2014/main" id="{24DA456E-7263-4A69-BD9F-03E94507118F}"/>
              </a:ext>
            </a:extLst>
          </p:cNvPr>
          <p:cNvGrpSpPr/>
          <p:nvPr/>
        </p:nvGrpSpPr>
        <p:grpSpPr>
          <a:xfrm>
            <a:off x="3305148" y="4182334"/>
            <a:ext cx="463503" cy="619473"/>
            <a:chOff x="-2033679" y="889419"/>
            <a:chExt cx="463503" cy="619473"/>
          </a:xfrm>
        </p:grpSpPr>
        <p:pic>
          <p:nvPicPr>
            <p:cNvPr id="10" name="Picture 10" descr="E:\丫头\png\小人\卡通类素材\ry.png">
              <a:extLst>
                <a:ext uri="{FF2B5EF4-FFF2-40B4-BE49-F238E27FC236}">
                  <a16:creationId xmlns:a16="http://schemas.microsoft.com/office/drawing/2014/main" id="{403F9CEB-1072-4066-AFD6-17603C3CF1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E:\丫头\png\小人\卡通类素材\ry.png">
              <a:extLst>
                <a:ext uri="{FF2B5EF4-FFF2-40B4-BE49-F238E27FC236}">
                  <a16:creationId xmlns:a16="http://schemas.microsoft.com/office/drawing/2014/main" id="{8213373F-83F2-49E5-B27E-86541B5603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图片 25">
            <a:extLst>
              <a:ext uri="{FF2B5EF4-FFF2-40B4-BE49-F238E27FC236}">
                <a16:creationId xmlns:a16="http://schemas.microsoft.com/office/drawing/2014/main" id="{D52D92B2-1053-4DF0-844F-77FC3C3A83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81" y="292397"/>
            <a:ext cx="1102698" cy="1022486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id="{33510CEC-FFC1-456C-BEAE-078EB093D6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0" y="1830717"/>
            <a:ext cx="3279407" cy="45178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DC90697-8E31-4DD9-8AFC-BEC07FC68DC6}"/>
              </a:ext>
            </a:extLst>
          </p:cNvPr>
          <p:cNvGrpSpPr/>
          <p:nvPr/>
        </p:nvGrpSpPr>
        <p:grpSpPr>
          <a:xfrm>
            <a:off x="3355313" y="3014999"/>
            <a:ext cx="1245261" cy="1087861"/>
            <a:chOff x="3355313" y="3014999"/>
            <a:chExt cx="1245261" cy="1087861"/>
          </a:xfrm>
        </p:grpSpPr>
        <p:sp>
          <p:nvSpPr>
            <p:cNvPr id="15" name="MH_SubTitle_1">
              <a:extLst>
                <a:ext uri="{FF2B5EF4-FFF2-40B4-BE49-F238E27FC236}">
                  <a16:creationId xmlns:a16="http://schemas.microsoft.com/office/drawing/2014/main" id="{1C6964D7-D264-45B1-B17C-9868D5BD847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3355313" y="3014999"/>
              <a:ext cx="1245261" cy="1087861"/>
            </a:xfrm>
            <a:custGeom>
              <a:avLst/>
              <a:gdLst>
                <a:gd name="T0" fmla="*/ 1859239 w 5162"/>
                <a:gd name="T1" fmla="*/ 620001 h 4955"/>
                <a:gd name="T2" fmla="*/ 1781002 w 5162"/>
                <a:gd name="T3" fmla="*/ 565046 h 4955"/>
                <a:gd name="T4" fmla="*/ 1678777 w 5162"/>
                <a:gd name="T5" fmla="*/ 539227 h 4955"/>
                <a:gd name="T6" fmla="*/ 1565480 w 5162"/>
                <a:gd name="T7" fmla="*/ 535170 h 4955"/>
                <a:gd name="T8" fmla="*/ 1354388 w 5162"/>
                <a:gd name="T9" fmla="*/ 562464 h 4955"/>
                <a:gd name="T10" fmla="*/ 1243675 w 5162"/>
                <a:gd name="T11" fmla="*/ 583487 h 4955"/>
                <a:gd name="T12" fmla="*/ 1226330 w 5162"/>
                <a:gd name="T13" fmla="*/ 403130 h 4955"/>
                <a:gd name="T14" fmla="*/ 1184259 w 5162"/>
                <a:gd name="T15" fmla="*/ 226461 h 4955"/>
                <a:gd name="T16" fmla="*/ 1138867 w 5162"/>
                <a:gd name="T17" fmla="*/ 125402 h 4955"/>
                <a:gd name="T18" fmla="*/ 1075760 w 5162"/>
                <a:gd name="T19" fmla="*/ 46104 h 4955"/>
                <a:gd name="T20" fmla="*/ 990511 w 5162"/>
                <a:gd name="T21" fmla="*/ 4057 h 4955"/>
                <a:gd name="T22" fmla="*/ 902679 w 5162"/>
                <a:gd name="T23" fmla="*/ 6639 h 4955"/>
                <a:gd name="T24" fmla="*/ 820383 w 5162"/>
                <a:gd name="T25" fmla="*/ 54218 h 4955"/>
                <a:gd name="T26" fmla="*/ 759491 w 5162"/>
                <a:gd name="T27" fmla="*/ 136835 h 4955"/>
                <a:gd name="T28" fmla="*/ 716312 w 5162"/>
                <a:gd name="T29" fmla="*/ 240107 h 4955"/>
                <a:gd name="T30" fmla="*/ 674611 w 5162"/>
                <a:gd name="T31" fmla="*/ 428948 h 4955"/>
                <a:gd name="T32" fmla="*/ 660956 w 5162"/>
                <a:gd name="T33" fmla="*/ 590126 h 4955"/>
                <a:gd name="T34" fmla="*/ 527362 w 5162"/>
                <a:gd name="T35" fmla="*/ 558038 h 4955"/>
                <a:gd name="T36" fmla="*/ 325127 w 5162"/>
                <a:gd name="T37" fmla="*/ 534433 h 4955"/>
                <a:gd name="T38" fmla="*/ 212938 w 5162"/>
                <a:gd name="T39" fmla="*/ 541072 h 4955"/>
                <a:gd name="T40" fmla="*/ 112927 w 5162"/>
                <a:gd name="T41" fmla="*/ 570209 h 4955"/>
                <a:gd name="T42" fmla="*/ 38011 w 5162"/>
                <a:gd name="T43" fmla="*/ 629222 h 4955"/>
                <a:gd name="T44" fmla="*/ 2952 w 5162"/>
                <a:gd name="T45" fmla="*/ 709258 h 4955"/>
                <a:gd name="T46" fmla="*/ 11071 w 5162"/>
                <a:gd name="T47" fmla="*/ 804784 h 4955"/>
                <a:gd name="T48" fmla="*/ 61999 w 5162"/>
                <a:gd name="T49" fmla="*/ 890352 h 4955"/>
                <a:gd name="T50" fmla="*/ 141713 w 5162"/>
                <a:gd name="T51" fmla="*/ 965962 h 4955"/>
                <a:gd name="T52" fmla="*/ 284901 w 5162"/>
                <a:gd name="T53" fmla="*/ 1057063 h 4955"/>
                <a:gd name="T54" fmla="*/ 457244 w 5162"/>
                <a:gd name="T55" fmla="*/ 1135623 h 4955"/>
                <a:gd name="T56" fmla="*/ 439161 w 5162"/>
                <a:gd name="T57" fmla="*/ 1204594 h 4955"/>
                <a:gd name="T58" fmla="*/ 348746 w 5162"/>
                <a:gd name="T59" fmla="*/ 1379788 h 4955"/>
                <a:gd name="T60" fmla="*/ 302984 w 5162"/>
                <a:gd name="T61" fmla="*/ 1514410 h 4955"/>
                <a:gd name="T62" fmla="*/ 289699 w 5162"/>
                <a:gd name="T63" fmla="*/ 1621740 h 4955"/>
                <a:gd name="T64" fmla="*/ 308151 w 5162"/>
                <a:gd name="T65" fmla="*/ 1717266 h 4955"/>
                <a:gd name="T66" fmla="*/ 369412 w 5162"/>
                <a:gd name="T67" fmla="*/ 1792507 h 4955"/>
                <a:gd name="T68" fmla="*/ 448756 w 5162"/>
                <a:gd name="T69" fmla="*/ 1825333 h 4955"/>
                <a:gd name="T70" fmla="*/ 545446 w 5162"/>
                <a:gd name="T71" fmla="*/ 1817588 h 4955"/>
                <a:gd name="T72" fmla="*/ 642504 w 5162"/>
                <a:gd name="T73" fmla="*/ 1774804 h 4955"/>
                <a:gd name="T74" fmla="*/ 746574 w 5162"/>
                <a:gd name="T75" fmla="*/ 1700300 h 4955"/>
                <a:gd name="T76" fmla="*/ 892346 w 5162"/>
                <a:gd name="T77" fmla="*/ 1555350 h 4955"/>
                <a:gd name="T78" fmla="*/ 958036 w 5162"/>
                <a:gd name="T79" fmla="*/ 1488961 h 4955"/>
                <a:gd name="T80" fmla="*/ 1077237 w 5162"/>
                <a:gd name="T81" fmla="*/ 1625059 h 4955"/>
                <a:gd name="T82" fmla="*/ 1214890 w 5162"/>
                <a:gd name="T83" fmla="*/ 1744191 h 4955"/>
                <a:gd name="T84" fmla="*/ 1310841 w 5162"/>
                <a:gd name="T85" fmla="*/ 1799884 h 4955"/>
                <a:gd name="T86" fmla="*/ 1408268 w 5162"/>
                <a:gd name="T87" fmla="*/ 1827177 h 4955"/>
                <a:gd name="T88" fmla="*/ 1502374 w 5162"/>
                <a:gd name="T89" fmla="*/ 1812055 h 4955"/>
                <a:gd name="T90" fmla="*/ 1572123 w 5162"/>
                <a:gd name="T91" fmla="*/ 1758206 h 4955"/>
                <a:gd name="T92" fmla="*/ 1610504 w 5162"/>
                <a:gd name="T93" fmla="*/ 1671163 h 4955"/>
                <a:gd name="T94" fmla="*/ 1611980 w 5162"/>
                <a:gd name="T95" fmla="*/ 1568997 h 4955"/>
                <a:gd name="T96" fmla="*/ 1586516 w 5162"/>
                <a:gd name="T97" fmla="*/ 1459824 h 4955"/>
                <a:gd name="T98" fmla="*/ 1510124 w 5162"/>
                <a:gd name="T99" fmla="*/ 1282417 h 4955"/>
                <a:gd name="T100" fmla="*/ 1426720 w 5162"/>
                <a:gd name="T101" fmla="*/ 1143738 h 4955"/>
                <a:gd name="T102" fmla="*/ 1530052 w 5162"/>
                <a:gd name="T103" fmla="*/ 1101322 h 4955"/>
                <a:gd name="T104" fmla="*/ 1716788 w 5162"/>
                <a:gd name="T105" fmla="*/ 999894 h 4955"/>
                <a:gd name="T106" fmla="*/ 1805727 w 5162"/>
                <a:gd name="T107" fmla="*/ 929448 h 4955"/>
                <a:gd name="T108" fmla="*/ 1872893 w 5162"/>
                <a:gd name="T109" fmla="*/ 849044 h 4955"/>
                <a:gd name="T110" fmla="*/ 1904262 w 5162"/>
                <a:gd name="T111" fmla="*/ 758312 h 49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62" h="4955">
                  <a:moveTo>
                    <a:pt x="5137" y="1856"/>
                  </a:moveTo>
                  <a:lnTo>
                    <a:pt x="5137" y="1856"/>
                  </a:lnTo>
                  <a:lnTo>
                    <a:pt x="5125" y="1823"/>
                  </a:lnTo>
                  <a:lnTo>
                    <a:pt x="5111" y="1791"/>
                  </a:lnTo>
                  <a:lnTo>
                    <a:pt x="5096" y="1762"/>
                  </a:lnTo>
                  <a:lnTo>
                    <a:pt x="5078" y="1733"/>
                  </a:lnTo>
                  <a:lnTo>
                    <a:pt x="5059" y="1706"/>
                  </a:lnTo>
                  <a:lnTo>
                    <a:pt x="5038" y="1681"/>
                  </a:lnTo>
                  <a:lnTo>
                    <a:pt x="5016" y="1658"/>
                  </a:lnTo>
                  <a:lnTo>
                    <a:pt x="4993" y="1635"/>
                  </a:lnTo>
                  <a:lnTo>
                    <a:pt x="4968" y="1614"/>
                  </a:lnTo>
                  <a:lnTo>
                    <a:pt x="4941" y="1596"/>
                  </a:lnTo>
                  <a:lnTo>
                    <a:pt x="4914" y="1578"/>
                  </a:lnTo>
                  <a:lnTo>
                    <a:pt x="4886" y="1562"/>
                  </a:lnTo>
                  <a:lnTo>
                    <a:pt x="4856" y="1546"/>
                  </a:lnTo>
                  <a:lnTo>
                    <a:pt x="4826" y="1532"/>
                  </a:lnTo>
                  <a:lnTo>
                    <a:pt x="4793" y="1520"/>
                  </a:lnTo>
                  <a:lnTo>
                    <a:pt x="4760" y="1508"/>
                  </a:lnTo>
                  <a:lnTo>
                    <a:pt x="4727" y="1498"/>
                  </a:lnTo>
                  <a:lnTo>
                    <a:pt x="4693" y="1488"/>
                  </a:lnTo>
                  <a:lnTo>
                    <a:pt x="4657" y="1480"/>
                  </a:lnTo>
                  <a:lnTo>
                    <a:pt x="4622" y="1474"/>
                  </a:lnTo>
                  <a:lnTo>
                    <a:pt x="4586" y="1467"/>
                  </a:lnTo>
                  <a:lnTo>
                    <a:pt x="4549" y="1462"/>
                  </a:lnTo>
                  <a:lnTo>
                    <a:pt x="4511" y="1458"/>
                  </a:lnTo>
                  <a:lnTo>
                    <a:pt x="4473" y="1455"/>
                  </a:lnTo>
                  <a:lnTo>
                    <a:pt x="4436" y="1452"/>
                  </a:lnTo>
                  <a:lnTo>
                    <a:pt x="4397" y="1451"/>
                  </a:lnTo>
                  <a:lnTo>
                    <a:pt x="4359" y="1449"/>
                  </a:lnTo>
                  <a:lnTo>
                    <a:pt x="4320" y="1448"/>
                  </a:lnTo>
                  <a:lnTo>
                    <a:pt x="4281" y="1449"/>
                  </a:lnTo>
                  <a:lnTo>
                    <a:pt x="4242" y="1451"/>
                  </a:lnTo>
                  <a:lnTo>
                    <a:pt x="4164" y="1455"/>
                  </a:lnTo>
                  <a:lnTo>
                    <a:pt x="4088" y="1460"/>
                  </a:lnTo>
                  <a:lnTo>
                    <a:pt x="4012" y="1468"/>
                  </a:lnTo>
                  <a:lnTo>
                    <a:pt x="3938" y="1478"/>
                  </a:lnTo>
                  <a:lnTo>
                    <a:pt x="3867" y="1488"/>
                  </a:lnTo>
                  <a:lnTo>
                    <a:pt x="3798" y="1500"/>
                  </a:lnTo>
                  <a:lnTo>
                    <a:pt x="3732" y="1513"/>
                  </a:lnTo>
                  <a:lnTo>
                    <a:pt x="3670" y="1525"/>
                  </a:lnTo>
                  <a:lnTo>
                    <a:pt x="3614" y="1538"/>
                  </a:lnTo>
                  <a:lnTo>
                    <a:pt x="3560" y="1549"/>
                  </a:lnTo>
                  <a:lnTo>
                    <a:pt x="3514" y="1561"/>
                  </a:lnTo>
                  <a:lnTo>
                    <a:pt x="3437" y="1581"/>
                  </a:lnTo>
                  <a:lnTo>
                    <a:pt x="3388" y="1595"/>
                  </a:lnTo>
                  <a:lnTo>
                    <a:pt x="3371" y="1600"/>
                  </a:lnTo>
                  <a:lnTo>
                    <a:pt x="3370" y="1582"/>
                  </a:lnTo>
                  <a:lnTo>
                    <a:pt x="3368" y="1531"/>
                  </a:lnTo>
                  <a:lnTo>
                    <a:pt x="3363" y="1453"/>
                  </a:lnTo>
                  <a:lnTo>
                    <a:pt x="3360" y="1403"/>
                  </a:lnTo>
                  <a:lnTo>
                    <a:pt x="3355" y="1350"/>
                  </a:lnTo>
                  <a:lnTo>
                    <a:pt x="3350" y="1292"/>
                  </a:lnTo>
                  <a:lnTo>
                    <a:pt x="3342" y="1229"/>
                  </a:lnTo>
                  <a:lnTo>
                    <a:pt x="3333" y="1163"/>
                  </a:lnTo>
                  <a:lnTo>
                    <a:pt x="3323" y="1093"/>
                  </a:lnTo>
                  <a:lnTo>
                    <a:pt x="3311" y="1023"/>
                  </a:lnTo>
                  <a:lnTo>
                    <a:pt x="3297" y="949"/>
                  </a:lnTo>
                  <a:lnTo>
                    <a:pt x="3281" y="875"/>
                  </a:lnTo>
                  <a:lnTo>
                    <a:pt x="3264" y="800"/>
                  </a:lnTo>
                  <a:lnTo>
                    <a:pt x="3244" y="725"/>
                  </a:lnTo>
                  <a:lnTo>
                    <a:pt x="3232" y="687"/>
                  </a:lnTo>
                  <a:lnTo>
                    <a:pt x="3220" y="651"/>
                  </a:lnTo>
                  <a:lnTo>
                    <a:pt x="3209" y="614"/>
                  </a:lnTo>
                  <a:lnTo>
                    <a:pt x="3196" y="577"/>
                  </a:lnTo>
                  <a:lnTo>
                    <a:pt x="3183" y="541"/>
                  </a:lnTo>
                  <a:lnTo>
                    <a:pt x="3168" y="507"/>
                  </a:lnTo>
                  <a:lnTo>
                    <a:pt x="3153" y="471"/>
                  </a:lnTo>
                  <a:lnTo>
                    <a:pt x="3137" y="437"/>
                  </a:lnTo>
                  <a:lnTo>
                    <a:pt x="3122" y="404"/>
                  </a:lnTo>
                  <a:lnTo>
                    <a:pt x="3104" y="371"/>
                  </a:lnTo>
                  <a:lnTo>
                    <a:pt x="3086" y="340"/>
                  </a:lnTo>
                  <a:lnTo>
                    <a:pt x="3068" y="308"/>
                  </a:lnTo>
                  <a:lnTo>
                    <a:pt x="3048" y="279"/>
                  </a:lnTo>
                  <a:lnTo>
                    <a:pt x="3028" y="250"/>
                  </a:lnTo>
                  <a:lnTo>
                    <a:pt x="3007" y="223"/>
                  </a:lnTo>
                  <a:lnTo>
                    <a:pt x="2985" y="197"/>
                  </a:lnTo>
                  <a:lnTo>
                    <a:pt x="2962" y="171"/>
                  </a:lnTo>
                  <a:lnTo>
                    <a:pt x="2939" y="147"/>
                  </a:lnTo>
                  <a:lnTo>
                    <a:pt x="2915" y="125"/>
                  </a:lnTo>
                  <a:lnTo>
                    <a:pt x="2888" y="105"/>
                  </a:lnTo>
                  <a:lnTo>
                    <a:pt x="2862" y="86"/>
                  </a:lnTo>
                  <a:lnTo>
                    <a:pt x="2835" y="68"/>
                  </a:lnTo>
                  <a:lnTo>
                    <a:pt x="2807" y="54"/>
                  </a:lnTo>
                  <a:lnTo>
                    <a:pt x="2778" y="40"/>
                  </a:lnTo>
                  <a:lnTo>
                    <a:pt x="2747" y="27"/>
                  </a:lnTo>
                  <a:lnTo>
                    <a:pt x="2716" y="18"/>
                  </a:lnTo>
                  <a:lnTo>
                    <a:pt x="2684" y="11"/>
                  </a:lnTo>
                  <a:lnTo>
                    <a:pt x="2651" y="4"/>
                  </a:lnTo>
                  <a:lnTo>
                    <a:pt x="2616" y="1"/>
                  </a:lnTo>
                  <a:lnTo>
                    <a:pt x="2580" y="0"/>
                  </a:lnTo>
                  <a:lnTo>
                    <a:pt x="2546" y="1"/>
                  </a:lnTo>
                  <a:lnTo>
                    <a:pt x="2511" y="4"/>
                  </a:lnTo>
                  <a:lnTo>
                    <a:pt x="2477" y="11"/>
                  </a:lnTo>
                  <a:lnTo>
                    <a:pt x="2446" y="18"/>
                  </a:lnTo>
                  <a:lnTo>
                    <a:pt x="2414" y="27"/>
                  </a:lnTo>
                  <a:lnTo>
                    <a:pt x="2384" y="40"/>
                  </a:lnTo>
                  <a:lnTo>
                    <a:pt x="2354" y="54"/>
                  </a:lnTo>
                  <a:lnTo>
                    <a:pt x="2326" y="68"/>
                  </a:lnTo>
                  <a:lnTo>
                    <a:pt x="2299" y="86"/>
                  </a:lnTo>
                  <a:lnTo>
                    <a:pt x="2272" y="105"/>
                  </a:lnTo>
                  <a:lnTo>
                    <a:pt x="2247" y="125"/>
                  </a:lnTo>
                  <a:lnTo>
                    <a:pt x="2223" y="147"/>
                  </a:lnTo>
                  <a:lnTo>
                    <a:pt x="2199" y="171"/>
                  </a:lnTo>
                  <a:lnTo>
                    <a:pt x="2177" y="197"/>
                  </a:lnTo>
                  <a:lnTo>
                    <a:pt x="2155" y="223"/>
                  </a:lnTo>
                  <a:lnTo>
                    <a:pt x="2134" y="250"/>
                  </a:lnTo>
                  <a:lnTo>
                    <a:pt x="2114" y="279"/>
                  </a:lnTo>
                  <a:lnTo>
                    <a:pt x="2094" y="308"/>
                  </a:lnTo>
                  <a:lnTo>
                    <a:pt x="2075" y="340"/>
                  </a:lnTo>
                  <a:lnTo>
                    <a:pt x="2058" y="371"/>
                  </a:lnTo>
                  <a:lnTo>
                    <a:pt x="2040" y="404"/>
                  </a:lnTo>
                  <a:lnTo>
                    <a:pt x="2024" y="437"/>
                  </a:lnTo>
                  <a:lnTo>
                    <a:pt x="2008" y="471"/>
                  </a:lnTo>
                  <a:lnTo>
                    <a:pt x="1994" y="507"/>
                  </a:lnTo>
                  <a:lnTo>
                    <a:pt x="1979" y="541"/>
                  </a:lnTo>
                  <a:lnTo>
                    <a:pt x="1965" y="577"/>
                  </a:lnTo>
                  <a:lnTo>
                    <a:pt x="1953" y="614"/>
                  </a:lnTo>
                  <a:lnTo>
                    <a:pt x="1941" y="651"/>
                  </a:lnTo>
                  <a:lnTo>
                    <a:pt x="1929" y="687"/>
                  </a:lnTo>
                  <a:lnTo>
                    <a:pt x="1918" y="725"/>
                  </a:lnTo>
                  <a:lnTo>
                    <a:pt x="1898" y="800"/>
                  </a:lnTo>
                  <a:lnTo>
                    <a:pt x="1880" y="875"/>
                  </a:lnTo>
                  <a:lnTo>
                    <a:pt x="1864" y="949"/>
                  </a:lnTo>
                  <a:lnTo>
                    <a:pt x="1851" y="1023"/>
                  </a:lnTo>
                  <a:lnTo>
                    <a:pt x="1838" y="1093"/>
                  </a:lnTo>
                  <a:lnTo>
                    <a:pt x="1828" y="1163"/>
                  </a:lnTo>
                  <a:lnTo>
                    <a:pt x="1819" y="1229"/>
                  </a:lnTo>
                  <a:lnTo>
                    <a:pt x="1812" y="1292"/>
                  </a:lnTo>
                  <a:lnTo>
                    <a:pt x="1807" y="1350"/>
                  </a:lnTo>
                  <a:lnTo>
                    <a:pt x="1801" y="1403"/>
                  </a:lnTo>
                  <a:lnTo>
                    <a:pt x="1798" y="1453"/>
                  </a:lnTo>
                  <a:lnTo>
                    <a:pt x="1793" y="1531"/>
                  </a:lnTo>
                  <a:lnTo>
                    <a:pt x="1791" y="1582"/>
                  </a:lnTo>
                  <a:lnTo>
                    <a:pt x="1791" y="1600"/>
                  </a:lnTo>
                  <a:lnTo>
                    <a:pt x="1774" y="1595"/>
                  </a:lnTo>
                  <a:lnTo>
                    <a:pt x="1725" y="1581"/>
                  </a:lnTo>
                  <a:lnTo>
                    <a:pt x="1648" y="1561"/>
                  </a:lnTo>
                  <a:lnTo>
                    <a:pt x="1601" y="1549"/>
                  </a:lnTo>
                  <a:lnTo>
                    <a:pt x="1548" y="1538"/>
                  </a:lnTo>
                  <a:lnTo>
                    <a:pt x="1491" y="1525"/>
                  </a:lnTo>
                  <a:lnTo>
                    <a:pt x="1429" y="1513"/>
                  </a:lnTo>
                  <a:lnTo>
                    <a:pt x="1364" y="1500"/>
                  </a:lnTo>
                  <a:lnTo>
                    <a:pt x="1295" y="1488"/>
                  </a:lnTo>
                  <a:lnTo>
                    <a:pt x="1223" y="1478"/>
                  </a:lnTo>
                  <a:lnTo>
                    <a:pt x="1150" y="1468"/>
                  </a:lnTo>
                  <a:lnTo>
                    <a:pt x="1074" y="1460"/>
                  </a:lnTo>
                  <a:lnTo>
                    <a:pt x="997" y="1455"/>
                  </a:lnTo>
                  <a:lnTo>
                    <a:pt x="919" y="1451"/>
                  </a:lnTo>
                  <a:lnTo>
                    <a:pt x="881" y="1449"/>
                  </a:lnTo>
                  <a:lnTo>
                    <a:pt x="842" y="1448"/>
                  </a:lnTo>
                  <a:lnTo>
                    <a:pt x="804" y="1449"/>
                  </a:lnTo>
                  <a:lnTo>
                    <a:pt x="765" y="1451"/>
                  </a:lnTo>
                  <a:lnTo>
                    <a:pt x="726" y="1452"/>
                  </a:lnTo>
                  <a:lnTo>
                    <a:pt x="688" y="1455"/>
                  </a:lnTo>
                  <a:lnTo>
                    <a:pt x="650" y="1458"/>
                  </a:lnTo>
                  <a:lnTo>
                    <a:pt x="614" y="1462"/>
                  </a:lnTo>
                  <a:lnTo>
                    <a:pt x="577" y="1467"/>
                  </a:lnTo>
                  <a:lnTo>
                    <a:pt x="540" y="1474"/>
                  </a:lnTo>
                  <a:lnTo>
                    <a:pt x="504" y="1480"/>
                  </a:lnTo>
                  <a:lnTo>
                    <a:pt x="470" y="1488"/>
                  </a:lnTo>
                  <a:lnTo>
                    <a:pt x="435" y="1498"/>
                  </a:lnTo>
                  <a:lnTo>
                    <a:pt x="401" y="1508"/>
                  </a:lnTo>
                  <a:lnTo>
                    <a:pt x="369" y="1520"/>
                  </a:lnTo>
                  <a:lnTo>
                    <a:pt x="337" y="1532"/>
                  </a:lnTo>
                  <a:lnTo>
                    <a:pt x="306" y="1546"/>
                  </a:lnTo>
                  <a:lnTo>
                    <a:pt x="276" y="1562"/>
                  </a:lnTo>
                  <a:lnTo>
                    <a:pt x="248" y="1578"/>
                  </a:lnTo>
                  <a:lnTo>
                    <a:pt x="220" y="1596"/>
                  </a:lnTo>
                  <a:lnTo>
                    <a:pt x="194" y="1614"/>
                  </a:lnTo>
                  <a:lnTo>
                    <a:pt x="169" y="1635"/>
                  </a:lnTo>
                  <a:lnTo>
                    <a:pt x="146" y="1658"/>
                  </a:lnTo>
                  <a:lnTo>
                    <a:pt x="124" y="1681"/>
                  </a:lnTo>
                  <a:lnTo>
                    <a:pt x="103" y="1706"/>
                  </a:lnTo>
                  <a:lnTo>
                    <a:pt x="84" y="1733"/>
                  </a:lnTo>
                  <a:lnTo>
                    <a:pt x="67" y="1762"/>
                  </a:lnTo>
                  <a:lnTo>
                    <a:pt x="51" y="1791"/>
                  </a:lnTo>
                  <a:lnTo>
                    <a:pt x="37" y="1823"/>
                  </a:lnTo>
                  <a:lnTo>
                    <a:pt x="25" y="1856"/>
                  </a:lnTo>
                  <a:lnTo>
                    <a:pt x="15" y="1890"/>
                  </a:lnTo>
                  <a:lnTo>
                    <a:pt x="8" y="1923"/>
                  </a:lnTo>
                  <a:lnTo>
                    <a:pt x="3" y="1957"/>
                  </a:lnTo>
                  <a:lnTo>
                    <a:pt x="1" y="1991"/>
                  </a:lnTo>
                  <a:lnTo>
                    <a:pt x="0" y="2023"/>
                  </a:lnTo>
                  <a:lnTo>
                    <a:pt x="2" y="2056"/>
                  </a:lnTo>
                  <a:lnTo>
                    <a:pt x="6" y="2087"/>
                  </a:lnTo>
                  <a:lnTo>
                    <a:pt x="12" y="2119"/>
                  </a:lnTo>
                  <a:lnTo>
                    <a:pt x="20" y="2151"/>
                  </a:lnTo>
                  <a:lnTo>
                    <a:pt x="30" y="2182"/>
                  </a:lnTo>
                  <a:lnTo>
                    <a:pt x="42" y="2213"/>
                  </a:lnTo>
                  <a:lnTo>
                    <a:pt x="55" y="2242"/>
                  </a:lnTo>
                  <a:lnTo>
                    <a:pt x="70" y="2272"/>
                  </a:lnTo>
                  <a:lnTo>
                    <a:pt x="87" y="2302"/>
                  </a:lnTo>
                  <a:lnTo>
                    <a:pt x="105" y="2330"/>
                  </a:lnTo>
                  <a:lnTo>
                    <a:pt x="125" y="2359"/>
                  </a:lnTo>
                  <a:lnTo>
                    <a:pt x="146" y="2387"/>
                  </a:lnTo>
                  <a:lnTo>
                    <a:pt x="168" y="2414"/>
                  </a:lnTo>
                  <a:lnTo>
                    <a:pt x="192" y="2442"/>
                  </a:lnTo>
                  <a:lnTo>
                    <a:pt x="216" y="2469"/>
                  </a:lnTo>
                  <a:lnTo>
                    <a:pt x="242" y="2495"/>
                  </a:lnTo>
                  <a:lnTo>
                    <a:pt x="269" y="2520"/>
                  </a:lnTo>
                  <a:lnTo>
                    <a:pt x="296" y="2547"/>
                  </a:lnTo>
                  <a:lnTo>
                    <a:pt x="325" y="2571"/>
                  </a:lnTo>
                  <a:lnTo>
                    <a:pt x="355" y="2596"/>
                  </a:lnTo>
                  <a:lnTo>
                    <a:pt x="384" y="2619"/>
                  </a:lnTo>
                  <a:lnTo>
                    <a:pt x="415" y="2643"/>
                  </a:lnTo>
                  <a:lnTo>
                    <a:pt x="446" y="2667"/>
                  </a:lnTo>
                  <a:lnTo>
                    <a:pt x="478" y="2689"/>
                  </a:lnTo>
                  <a:lnTo>
                    <a:pt x="511" y="2711"/>
                  </a:lnTo>
                  <a:lnTo>
                    <a:pt x="575" y="2753"/>
                  </a:lnTo>
                  <a:lnTo>
                    <a:pt x="641" y="2793"/>
                  </a:lnTo>
                  <a:lnTo>
                    <a:pt x="707" y="2831"/>
                  </a:lnTo>
                  <a:lnTo>
                    <a:pt x="772" y="2866"/>
                  </a:lnTo>
                  <a:lnTo>
                    <a:pt x="836" y="2900"/>
                  </a:lnTo>
                  <a:lnTo>
                    <a:pt x="898" y="2931"/>
                  </a:lnTo>
                  <a:lnTo>
                    <a:pt x="959" y="2960"/>
                  </a:lnTo>
                  <a:lnTo>
                    <a:pt x="1016" y="2986"/>
                  </a:lnTo>
                  <a:lnTo>
                    <a:pt x="1070" y="3010"/>
                  </a:lnTo>
                  <a:lnTo>
                    <a:pt x="1120" y="3031"/>
                  </a:lnTo>
                  <a:lnTo>
                    <a:pt x="1165" y="3049"/>
                  </a:lnTo>
                  <a:lnTo>
                    <a:pt x="1239" y="3079"/>
                  </a:lnTo>
                  <a:lnTo>
                    <a:pt x="1286" y="3095"/>
                  </a:lnTo>
                  <a:lnTo>
                    <a:pt x="1303" y="3102"/>
                  </a:lnTo>
                  <a:lnTo>
                    <a:pt x="1296" y="3101"/>
                  </a:lnTo>
                  <a:lnTo>
                    <a:pt x="1285" y="3115"/>
                  </a:lnTo>
                  <a:lnTo>
                    <a:pt x="1258" y="3157"/>
                  </a:lnTo>
                  <a:lnTo>
                    <a:pt x="1215" y="3225"/>
                  </a:lnTo>
                  <a:lnTo>
                    <a:pt x="1190" y="3266"/>
                  </a:lnTo>
                  <a:lnTo>
                    <a:pt x="1162" y="3313"/>
                  </a:lnTo>
                  <a:lnTo>
                    <a:pt x="1133" y="3363"/>
                  </a:lnTo>
                  <a:lnTo>
                    <a:pt x="1102" y="3418"/>
                  </a:lnTo>
                  <a:lnTo>
                    <a:pt x="1071" y="3477"/>
                  </a:lnTo>
                  <a:lnTo>
                    <a:pt x="1038" y="3539"/>
                  </a:lnTo>
                  <a:lnTo>
                    <a:pt x="1007" y="3604"/>
                  </a:lnTo>
                  <a:lnTo>
                    <a:pt x="975" y="3671"/>
                  </a:lnTo>
                  <a:lnTo>
                    <a:pt x="945" y="3741"/>
                  </a:lnTo>
                  <a:lnTo>
                    <a:pt x="915" y="3812"/>
                  </a:lnTo>
                  <a:lnTo>
                    <a:pt x="888" y="3885"/>
                  </a:lnTo>
                  <a:lnTo>
                    <a:pt x="874" y="3922"/>
                  </a:lnTo>
                  <a:lnTo>
                    <a:pt x="863" y="3958"/>
                  </a:lnTo>
                  <a:lnTo>
                    <a:pt x="851" y="3995"/>
                  </a:lnTo>
                  <a:lnTo>
                    <a:pt x="840" y="4033"/>
                  </a:lnTo>
                  <a:lnTo>
                    <a:pt x="830" y="4070"/>
                  </a:lnTo>
                  <a:lnTo>
                    <a:pt x="821" y="4106"/>
                  </a:lnTo>
                  <a:lnTo>
                    <a:pt x="812" y="4143"/>
                  </a:lnTo>
                  <a:lnTo>
                    <a:pt x="805" y="4180"/>
                  </a:lnTo>
                  <a:lnTo>
                    <a:pt x="799" y="4217"/>
                  </a:lnTo>
                  <a:lnTo>
                    <a:pt x="793" y="4254"/>
                  </a:lnTo>
                  <a:lnTo>
                    <a:pt x="789" y="4289"/>
                  </a:lnTo>
                  <a:lnTo>
                    <a:pt x="786" y="4326"/>
                  </a:lnTo>
                  <a:lnTo>
                    <a:pt x="785" y="4361"/>
                  </a:lnTo>
                  <a:lnTo>
                    <a:pt x="785" y="4397"/>
                  </a:lnTo>
                  <a:lnTo>
                    <a:pt x="785" y="4431"/>
                  </a:lnTo>
                  <a:lnTo>
                    <a:pt x="788" y="4465"/>
                  </a:lnTo>
                  <a:lnTo>
                    <a:pt x="791" y="4499"/>
                  </a:lnTo>
                  <a:lnTo>
                    <a:pt x="797" y="4531"/>
                  </a:lnTo>
                  <a:lnTo>
                    <a:pt x="804" y="4564"/>
                  </a:lnTo>
                  <a:lnTo>
                    <a:pt x="812" y="4595"/>
                  </a:lnTo>
                  <a:lnTo>
                    <a:pt x="823" y="4626"/>
                  </a:lnTo>
                  <a:lnTo>
                    <a:pt x="835" y="4656"/>
                  </a:lnTo>
                  <a:lnTo>
                    <a:pt x="849" y="4686"/>
                  </a:lnTo>
                  <a:lnTo>
                    <a:pt x="865" y="4713"/>
                  </a:lnTo>
                  <a:lnTo>
                    <a:pt x="883" y="4740"/>
                  </a:lnTo>
                  <a:lnTo>
                    <a:pt x="902" y="4767"/>
                  </a:lnTo>
                  <a:lnTo>
                    <a:pt x="924" y="4792"/>
                  </a:lnTo>
                  <a:lnTo>
                    <a:pt x="947" y="4816"/>
                  </a:lnTo>
                  <a:lnTo>
                    <a:pt x="973" y="4839"/>
                  </a:lnTo>
                  <a:lnTo>
                    <a:pt x="1001" y="4860"/>
                  </a:lnTo>
                  <a:lnTo>
                    <a:pt x="1031" y="4880"/>
                  </a:lnTo>
                  <a:lnTo>
                    <a:pt x="1060" y="4898"/>
                  </a:lnTo>
                  <a:lnTo>
                    <a:pt x="1091" y="4913"/>
                  </a:lnTo>
                  <a:lnTo>
                    <a:pt x="1121" y="4925"/>
                  </a:lnTo>
                  <a:lnTo>
                    <a:pt x="1153" y="4936"/>
                  </a:lnTo>
                  <a:lnTo>
                    <a:pt x="1184" y="4943"/>
                  </a:lnTo>
                  <a:lnTo>
                    <a:pt x="1216" y="4949"/>
                  </a:lnTo>
                  <a:lnTo>
                    <a:pt x="1247" y="4954"/>
                  </a:lnTo>
                  <a:lnTo>
                    <a:pt x="1280" y="4955"/>
                  </a:lnTo>
                  <a:lnTo>
                    <a:pt x="1313" y="4955"/>
                  </a:lnTo>
                  <a:lnTo>
                    <a:pt x="1345" y="4954"/>
                  </a:lnTo>
                  <a:lnTo>
                    <a:pt x="1378" y="4949"/>
                  </a:lnTo>
                  <a:lnTo>
                    <a:pt x="1411" y="4944"/>
                  </a:lnTo>
                  <a:lnTo>
                    <a:pt x="1444" y="4937"/>
                  </a:lnTo>
                  <a:lnTo>
                    <a:pt x="1478" y="4928"/>
                  </a:lnTo>
                  <a:lnTo>
                    <a:pt x="1510" y="4919"/>
                  </a:lnTo>
                  <a:lnTo>
                    <a:pt x="1544" y="4907"/>
                  </a:lnTo>
                  <a:lnTo>
                    <a:pt x="1576" y="4895"/>
                  </a:lnTo>
                  <a:lnTo>
                    <a:pt x="1610" y="4880"/>
                  </a:lnTo>
                  <a:lnTo>
                    <a:pt x="1643" y="4865"/>
                  </a:lnTo>
                  <a:lnTo>
                    <a:pt x="1676" y="4849"/>
                  </a:lnTo>
                  <a:lnTo>
                    <a:pt x="1709" y="4831"/>
                  </a:lnTo>
                  <a:lnTo>
                    <a:pt x="1741" y="4812"/>
                  </a:lnTo>
                  <a:lnTo>
                    <a:pt x="1774" y="4793"/>
                  </a:lnTo>
                  <a:lnTo>
                    <a:pt x="1806" y="4772"/>
                  </a:lnTo>
                  <a:lnTo>
                    <a:pt x="1838" y="4751"/>
                  </a:lnTo>
                  <a:lnTo>
                    <a:pt x="1870" y="4729"/>
                  </a:lnTo>
                  <a:lnTo>
                    <a:pt x="1901" y="4706"/>
                  </a:lnTo>
                  <a:lnTo>
                    <a:pt x="1932" y="4682"/>
                  </a:lnTo>
                  <a:lnTo>
                    <a:pt x="1963" y="4659"/>
                  </a:lnTo>
                  <a:lnTo>
                    <a:pt x="2023" y="4610"/>
                  </a:lnTo>
                  <a:lnTo>
                    <a:pt x="2081" y="4559"/>
                  </a:lnTo>
                  <a:lnTo>
                    <a:pt x="2138" y="4509"/>
                  </a:lnTo>
                  <a:lnTo>
                    <a:pt x="2191" y="4458"/>
                  </a:lnTo>
                  <a:lnTo>
                    <a:pt x="2243" y="4406"/>
                  </a:lnTo>
                  <a:lnTo>
                    <a:pt x="2291" y="4357"/>
                  </a:lnTo>
                  <a:lnTo>
                    <a:pt x="2337" y="4307"/>
                  </a:lnTo>
                  <a:lnTo>
                    <a:pt x="2380" y="4261"/>
                  </a:lnTo>
                  <a:lnTo>
                    <a:pt x="2418" y="4217"/>
                  </a:lnTo>
                  <a:lnTo>
                    <a:pt x="2454" y="4176"/>
                  </a:lnTo>
                  <a:lnTo>
                    <a:pt x="2486" y="4139"/>
                  </a:lnTo>
                  <a:lnTo>
                    <a:pt x="2535" y="4078"/>
                  </a:lnTo>
                  <a:lnTo>
                    <a:pt x="2567" y="4037"/>
                  </a:lnTo>
                  <a:lnTo>
                    <a:pt x="2577" y="4023"/>
                  </a:lnTo>
                  <a:lnTo>
                    <a:pt x="2584" y="4023"/>
                  </a:lnTo>
                  <a:lnTo>
                    <a:pt x="2596" y="4037"/>
                  </a:lnTo>
                  <a:lnTo>
                    <a:pt x="2627" y="4078"/>
                  </a:lnTo>
                  <a:lnTo>
                    <a:pt x="2677" y="4139"/>
                  </a:lnTo>
                  <a:lnTo>
                    <a:pt x="2709" y="4176"/>
                  </a:lnTo>
                  <a:lnTo>
                    <a:pt x="2743" y="4217"/>
                  </a:lnTo>
                  <a:lnTo>
                    <a:pt x="2782" y="4261"/>
                  </a:lnTo>
                  <a:lnTo>
                    <a:pt x="2824" y="4307"/>
                  </a:lnTo>
                  <a:lnTo>
                    <a:pt x="2870" y="4357"/>
                  </a:lnTo>
                  <a:lnTo>
                    <a:pt x="2919" y="4406"/>
                  </a:lnTo>
                  <a:lnTo>
                    <a:pt x="2970" y="4458"/>
                  </a:lnTo>
                  <a:lnTo>
                    <a:pt x="3024" y="4509"/>
                  </a:lnTo>
                  <a:lnTo>
                    <a:pt x="3081" y="4559"/>
                  </a:lnTo>
                  <a:lnTo>
                    <a:pt x="3138" y="4610"/>
                  </a:lnTo>
                  <a:lnTo>
                    <a:pt x="3199" y="4659"/>
                  </a:lnTo>
                  <a:lnTo>
                    <a:pt x="3230" y="4682"/>
                  </a:lnTo>
                  <a:lnTo>
                    <a:pt x="3260" y="4706"/>
                  </a:lnTo>
                  <a:lnTo>
                    <a:pt x="3292" y="4729"/>
                  </a:lnTo>
                  <a:lnTo>
                    <a:pt x="3323" y="4751"/>
                  </a:lnTo>
                  <a:lnTo>
                    <a:pt x="3356" y="4772"/>
                  </a:lnTo>
                  <a:lnTo>
                    <a:pt x="3388" y="4793"/>
                  </a:lnTo>
                  <a:lnTo>
                    <a:pt x="3420" y="4812"/>
                  </a:lnTo>
                  <a:lnTo>
                    <a:pt x="3453" y="4831"/>
                  </a:lnTo>
                  <a:lnTo>
                    <a:pt x="3486" y="4849"/>
                  </a:lnTo>
                  <a:lnTo>
                    <a:pt x="3519" y="4865"/>
                  </a:lnTo>
                  <a:lnTo>
                    <a:pt x="3552" y="4880"/>
                  </a:lnTo>
                  <a:lnTo>
                    <a:pt x="3585" y="4895"/>
                  </a:lnTo>
                  <a:lnTo>
                    <a:pt x="3618" y="4907"/>
                  </a:lnTo>
                  <a:lnTo>
                    <a:pt x="3651" y="4919"/>
                  </a:lnTo>
                  <a:lnTo>
                    <a:pt x="3684" y="4928"/>
                  </a:lnTo>
                  <a:lnTo>
                    <a:pt x="3718" y="4937"/>
                  </a:lnTo>
                  <a:lnTo>
                    <a:pt x="3750" y="4944"/>
                  </a:lnTo>
                  <a:lnTo>
                    <a:pt x="3784" y="4949"/>
                  </a:lnTo>
                  <a:lnTo>
                    <a:pt x="3816" y="4954"/>
                  </a:lnTo>
                  <a:lnTo>
                    <a:pt x="3849" y="4955"/>
                  </a:lnTo>
                  <a:lnTo>
                    <a:pt x="3882" y="4955"/>
                  </a:lnTo>
                  <a:lnTo>
                    <a:pt x="3914" y="4954"/>
                  </a:lnTo>
                  <a:lnTo>
                    <a:pt x="3946" y="4949"/>
                  </a:lnTo>
                  <a:lnTo>
                    <a:pt x="3977" y="4943"/>
                  </a:lnTo>
                  <a:lnTo>
                    <a:pt x="4009" y="4936"/>
                  </a:lnTo>
                  <a:lnTo>
                    <a:pt x="4040" y="4925"/>
                  </a:lnTo>
                  <a:lnTo>
                    <a:pt x="4071" y="4913"/>
                  </a:lnTo>
                  <a:lnTo>
                    <a:pt x="4101" y="4898"/>
                  </a:lnTo>
                  <a:lnTo>
                    <a:pt x="4131" y="4880"/>
                  </a:lnTo>
                  <a:lnTo>
                    <a:pt x="4160" y="4860"/>
                  </a:lnTo>
                  <a:lnTo>
                    <a:pt x="4189" y="4839"/>
                  </a:lnTo>
                  <a:lnTo>
                    <a:pt x="4214" y="4816"/>
                  </a:lnTo>
                  <a:lnTo>
                    <a:pt x="4238" y="4792"/>
                  </a:lnTo>
                  <a:lnTo>
                    <a:pt x="4260" y="4767"/>
                  </a:lnTo>
                  <a:lnTo>
                    <a:pt x="4279" y="4740"/>
                  </a:lnTo>
                  <a:lnTo>
                    <a:pt x="4297" y="4713"/>
                  </a:lnTo>
                  <a:lnTo>
                    <a:pt x="4313" y="4686"/>
                  </a:lnTo>
                  <a:lnTo>
                    <a:pt x="4326" y="4656"/>
                  </a:lnTo>
                  <a:lnTo>
                    <a:pt x="4339" y="4626"/>
                  </a:lnTo>
                  <a:lnTo>
                    <a:pt x="4349" y="4595"/>
                  </a:lnTo>
                  <a:lnTo>
                    <a:pt x="4358" y="4564"/>
                  </a:lnTo>
                  <a:lnTo>
                    <a:pt x="4364" y="4531"/>
                  </a:lnTo>
                  <a:lnTo>
                    <a:pt x="4370" y="4499"/>
                  </a:lnTo>
                  <a:lnTo>
                    <a:pt x="4374" y="4465"/>
                  </a:lnTo>
                  <a:lnTo>
                    <a:pt x="4376" y="4431"/>
                  </a:lnTo>
                  <a:lnTo>
                    <a:pt x="4377" y="4397"/>
                  </a:lnTo>
                  <a:lnTo>
                    <a:pt x="4377" y="4361"/>
                  </a:lnTo>
                  <a:lnTo>
                    <a:pt x="4375" y="4326"/>
                  </a:lnTo>
                  <a:lnTo>
                    <a:pt x="4373" y="4289"/>
                  </a:lnTo>
                  <a:lnTo>
                    <a:pt x="4368" y="4254"/>
                  </a:lnTo>
                  <a:lnTo>
                    <a:pt x="4363" y="4217"/>
                  </a:lnTo>
                  <a:lnTo>
                    <a:pt x="4357" y="4180"/>
                  </a:lnTo>
                  <a:lnTo>
                    <a:pt x="4349" y="4143"/>
                  </a:lnTo>
                  <a:lnTo>
                    <a:pt x="4341" y="4106"/>
                  </a:lnTo>
                  <a:lnTo>
                    <a:pt x="4332" y="4070"/>
                  </a:lnTo>
                  <a:lnTo>
                    <a:pt x="4322" y="4033"/>
                  </a:lnTo>
                  <a:lnTo>
                    <a:pt x="4311" y="3995"/>
                  </a:lnTo>
                  <a:lnTo>
                    <a:pt x="4299" y="3958"/>
                  </a:lnTo>
                  <a:lnTo>
                    <a:pt x="4287" y="3922"/>
                  </a:lnTo>
                  <a:lnTo>
                    <a:pt x="4275" y="3885"/>
                  </a:lnTo>
                  <a:lnTo>
                    <a:pt x="4246" y="3812"/>
                  </a:lnTo>
                  <a:lnTo>
                    <a:pt x="4218" y="3741"/>
                  </a:lnTo>
                  <a:lnTo>
                    <a:pt x="4188" y="3671"/>
                  </a:lnTo>
                  <a:lnTo>
                    <a:pt x="4156" y="3604"/>
                  </a:lnTo>
                  <a:lnTo>
                    <a:pt x="4123" y="3539"/>
                  </a:lnTo>
                  <a:lnTo>
                    <a:pt x="4092" y="3477"/>
                  </a:lnTo>
                  <a:lnTo>
                    <a:pt x="4060" y="3418"/>
                  </a:lnTo>
                  <a:lnTo>
                    <a:pt x="4029" y="3363"/>
                  </a:lnTo>
                  <a:lnTo>
                    <a:pt x="3999" y="3313"/>
                  </a:lnTo>
                  <a:lnTo>
                    <a:pt x="3972" y="3266"/>
                  </a:lnTo>
                  <a:lnTo>
                    <a:pt x="3947" y="3225"/>
                  </a:lnTo>
                  <a:lnTo>
                    <a:pt x="3905" y="3157"/>
                  </a:lnTo>
                  <a:lnTo>
                    <a:pt x="3876" y="3115"/>
                  </a:lnTo>
                  <a:lnTo>
                    <a:pt x="3866" y="3101"/>
                  </a:lnTo>
                  <a:lnTo>
                    <a:pt x="3859" y="3102"/>
                  </a:lnTo>
                  <a:lnTo>
                    <a:pt x="3875" y="3095"/>
                  </a:lnTo>
                  <a:lnTo>
                    <a:pt x="3924" y="3079"/>
                  </a:lnTo>
                  <a:lnTo>
                    <a:pt x="3997" y="3049"/>
                  </a:lnTo>
                  <a:lnTo>
                    <a:pt x="4042" y="3031"/>
                  </a:lnTo>
                  <a:lnTo>
                    <a:pt x="4092" y="3010"/>
                  </a:lnTo>
                  <a:lnTo>
                    <a:pt x="4146" y="2986"/>
                  </a:lnTo>
                  <a:lnTo>
                    <a:pt x="4203" y="2960"/>
                  </a:lnTo>
                  <a:lnTo>
                    <a:pt x="4263" y="2931"/>
                  </a:lnTo>
                  <a:lnTo>
                    <a:pt x="4325" y="2900"/>
                  </a:lnTo>
                  <a:lnTo>
                    <a:pt x="4390" y="2866"/>
                  </a:lnTo>
                  <a:lnTo>
                    <a:pt x="4456" y="2831"/>
                  </a:lnTo>
                  <a:lnTo>
                    <a:pt x="4521" y="2793"/>
                  </a:lnTo>
                  <a:lnTo>
                    <a:pt x="4587" y="2753"/>
                  </a:lnTo>
                  <a:lnTo>
                    <a:pt x="4652" y="2711"/>
                  </a:lnTo>
                  <a:lnTo>
                    <a:pt x="4684" y="2689"/>
                  </a:lnTo>
                  <a:lnTo>
                    <a:pt x="4715" y="2667"/>
                  </a:lnTo>
                  <a:lnTo>
                    <a:pt x="4747" y="2643"/>
                  </a:lnTo>
                  <a:lnTo>
                    <a:pt x="4777" y="2619"/>
                  </a:lnTo>
                  <a:lnTo>
                    <a:pt x="4808" y="2596"/>
                  </a:lnTo>
                  <a:lnTo>
                    <a:pt x="4837" y="2571"/>
                  </a:lnTo>
                  <a:lnTo>
                    <a:pt x="4866" y="2547"/>
                  </a:lnTo>
                  <a:lnTo>
                    <a:pt x="4893" y="2520"/>
                  </a:lnTo>
                  <a:lnTo>
                    <a:pt x="4920" y="2495"/>
                  </a:lnTo>
                  <a:lnTo>
                    <a:pt x="4945" y="2469"/>
                  </a:lnTo>
                  <a:lnTo>
                    <a:pt x="4971" y="2442"/>
                  </a:lnTo>
                  <a:lnTo>
                    <a:pt x="4994" y="2414"/>
                  </a:lnTo>
                  <a:lnTo>
                    <a:pt x="5016" y="2387"/>
                  </a:lnTo>
                  <a:lnTo>
                    <a:pt x="5037" y="2359"/>
                  </a:lnTo>
                  <a:lnTo>
                    <a:pt x="5057" y="2330"/>
                  </a:lnTo>
                  <a:lnTo>
                    <a:pt x="5075" y="2302"/>
                  </a:lnTo>
                  <a:lnTo>
                    <a:pt x="5092" y="2272"/>
                  </a:lnTo>
                  <a:lnTo>
                    <a:pt x="5107" y="2242"/>
                  </a:lnTo>
                  <a:lnTo>
                    <a:pt x="5120" y="2213"/>
                  </a:lnTo>
                  <a:lnTo>
                    <a:pt x="5133" y="2182"/>
                  </a:lnTo>
                  <a:lnTo>
                    <a:pt x="5142" y="2151"/>
                  </a:lnTo>
                  <a:lnTo>
                    <a:pt x="5150" y="2119"/>
                  </a:lnTo>
                  <a:lnTo>
                    <a:pt x="5156" y="2087"/>
                  </a:lnTo>
                  <a:lnTo>
                    <a:pt x="5160" y="2056"/>
                  </a:lnTo>
                  <a:lnTo>
                    <a:pt x="5162" y="2023"/>
                  </a:lnTo>
                  <a:lnTo>
                    <a:pt x="5162" y="1991"/>
                  </a:lnTo>
                  <a:lnTo>
                    <a:pt x="5159" y="1957"/>
                  </a:lnTo>
                  <a:lnTo>
                    <a:pt x="5155" y="1923"/>
                  </a:lnTo>
                  <a:lnTo>
                    <a:pt x="5147" y="1890"/>
                  </a:lnTo>
                  <a:lnTo>
                    <a:pt x="5137" y="1856"/>
                  </a:lnTo>
                  <a:close/>
                </a:path>
              </a:pathLst>
            </a:custGeom>
            <a:solidFill>
              <a:srgbClr val="00FFFF"/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14" name="文本框 27">
              <a:extLst>
                <a:ext uri="{FF2B5EF4-FFF2-40B4-BE49-F238E27FC236}">
                  <a16:creationId xmlns:a16="http://schemas.microsoft.com/office/drawing/2014/main" id="{F89139F1-EA98-4C67-94BB-F8E495B9FF74}"/>
                </a:ext>
              </a:extLst>
            </p:cNvPr>
            <p:cNvSpPr txBox="1"/>
            <p:nvPr/>
          </p:nvSpPr>
          <p:spPr>
            <a:xfrm>
              <a:off x="3720609" y="3266541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汉仪小麦体简" panose="00020600040101010101" pitchFamily="18" charset="-122"/>
                  <a:cs typeface="Arial"/>
                  <a:sym typeface="Arial"/>
                </a:rPr>
                <a:t>1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Arial"/>
                <a:sym typeface="Arial"/>
              </a:endParaRPr>
            </a:p>
          </p:txBody>
        </p:sp>
      </p:grp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89C10CAF-8CEE-4DD2-8AF6-537F0B5746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7943" y="2251149"/>
            <a:ext cx="4824200" cy="2809729"/>
          </a:xfrm>
          <a:prstGeom prst="rect">
            <a:avLst/>
          </a:prstGeom>
        </p:spPr>
      </p:pic>
      <p:pic>
        <p:nvPicPr>
          <p:cNvPr id="18" name="图片 1">
            <a:extLst>
              <a:ext uri="{FF2B5EF4-FFF2-40B4-BE49-F238E27FC236}">
                <a16:creationId xmlns:a16="http://schemas.microsoft.com/office/drawing/2014/main" id="{B7633C46-E10B-4F22-9FB5-5F4CF8C4913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859" y="3740315"/>
            <a:ext cx="3027248" cy="30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EEE12CA-0CE1-4E43-B8D4-0569A61C2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338" y="0"/>
            <a:ext cx="6491662" cy="3526732"/>
          </a:xfrm>
          <a:prstGeom prst="rect">
            <a:avLst/>
          </a:prstGeom>
        </p:spPr>
      </p:pic>
      <p:pic>
        <p:nvPicPr>
          <p:cNvPr id="6" name="Google Shape;170;p11">
            <a:extLst>
              <a:ext uri="{FF2B5EF4-FFF2-40B4-BE49-F238E27FC236}">
                <a16:creationId xmlns:a16="http://schemas.microsoft.com/office/drawing/2014/main" id="{173568D9-9FDD-4775-91D9-EF1EA04579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5821"/>
            <a:ext cx="4722364" cy="653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3E8E5EA-9E82-4C2D-8F1D-8200F93C1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064" y="399395"/>
            <a:ext cx="4574214" cy="2232994"/>
          </a:xfrm>
          <a:prstGeom prst="rect">
            <a:avLst/>
          </a:prstGeom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00E74BF-3C6F-4476-A4B3-5BC722F74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7468" y="3046353"/>
            <a:ext cx="3893249" cy="3893249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CEA0BCF1-4033-4AD2-A954-A8BBA8C03A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620" y="3762375"/>
            <a:ext cx="2952991" cy="295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12</Words>
  <Application>Microsoft Office PowerPoint</Application>
  <PresentationFormat>Widescreen</PresentationFormat>
  <Paragraphs>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字魂36号-正文宋楷</vt:lpstr>
      <vt:lpstr>1_Office 主题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28</cp:revision>
  <dcterms:created xsi:type="dcterms:W3CDTF">2022-01-01T00:47:24Z</dcterms:created>
  <dcterms:modified xsi:type="dcterms:W3CDTF">2025-12-19T14:44:57Z</dcterms:modified>
</cp:coreProperties>
</file>