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832" r:id="rId3"/>
  </p:sldMasterIdLst>
  <p:notesMasterIdLst>
    <p:notesMasterId r:id="rId6"/>
  </p:notesMasterIdLst>
  <p:sldIdLst>
    <p:sldId id="285" r:id="rId4"/>
    <p:sldId id="51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9826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54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69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430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0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51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72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385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234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09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208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237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457200"/>
            <a:ext cx="11720707" cy="622935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B38E6A37-DBF0-4806-82C8-8CC4A6CEC8AE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3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15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5D44FCC-61ED-43E1-842F-46612ECCF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75961" r="19875" b="-3616"/>
          <a:stretch/>
        </p:blipFill>
        <p:spPr>
          <a:xfrm>
            <a:off x="2728730" y="0"/>
            <a:ext cx="7240768" cy="2681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833087-15EC-D4A1-8E7E-CAB26195C3A9}"/>
              </a:ext>
            </a:extLst>
          </p:cNvPr>
          <p:cNvSpPr/>
          <p:nvPr/>
        </p:nvSpPr>
        <p:spPr>
          <a:xfrm>
            <a:off x="5025685" y="726802"/>
            <a:ext cx="27478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Tiếng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Việt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DE8989-5AAE-FBEA-3ABF-F286A47EC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66" y="2652360"/>
            <a:ext cx="7870618" cy="37249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99A945-A860-97BC-6922-9A8C3E95D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04244">
            <a:off x="181963" y="1293380"/>
            <a:ext cx="3560373" cy="265199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05525273-1BC1-98CB-FB4A-A860050009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0" y="3605598"/>
            <a:ext cx="3088445" cy="308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D93D3B70-AE52-433A-AEEF-4C40150CA876}"/>
              </a:ext>
            </a:extLst>
          </p:cNvPr>
          <p:cNvSpPr/>
          <p:nvPr/>
        </p:nvSpPr>
        <p:spPr>
          <a:xfrm>
            <a:off x="7294879" y="1958865"/>
            <a:ext cx="4654591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ai,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xảy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03777-0126-63BD-9288-EDB655BDF330}"/>
              </a:ext>
            </a:extLst>
          </p:cNvPr>
          <p:cNvSpPr txBox="1"/>
          <p:nvPr/>
        </p:nvSpPr>
        <p:spPr>
          <a:xfrm>
            <a:off x="1381761" y="590550"/>
            <a:ext cx="10333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ý,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dung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39312-85BD-48D3-6927-4FD2F53E0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185862"/>
            <a:ext cx="67627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02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38</Words>
  <Application>Microsoft Office PowerPoint</Application>
  <PresentationFormat>Widescreen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等线</vt:lpstr>
      <vt:lpstr>Arial</vt:lpstr>
      <vt:lpstr>Arial-Rounded</vt:lpstr>
      <vt:lpstr>Calibri</vt:lpstr>
      <vt:lpstr>Calibri Light</vt:lpstr>
      <vt:lpstr>Cambria</vt:lpstr>
      <vt:lpstr>Office Theme</vt:lpstr>
      <vt:lpstr>7_Office Theme</vt:lpstr>
      <vt:lpstr>5_Office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70</cp:revision>
  <dcterms:created xsi:type="dcterms:W3CDTF">2021-07-20T01:55:21Z</dcterms:created>
  <dcterms:modified xsi:type="dcterms:W3CDTF">2025-12-19T14:47:27Z</dcterms:modified>
</cp:coreProperties>
</file>