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99" r:id="rId2"/>
  </p:sldMasterIdLst>
  <p:notesMasterIdLst>
    <p:notesMasterId r:id="rId6"/>
  </p:notesMasterIdLst>
  <p:sldIdLst>
    <p:sldId id="257" r:id="rId3"/>
    <p:sldId id="268" r:id="rId4"/>
    <p:sldId id="29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39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7871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6"/>
          <p:cNvGrpSpPr/>
          <p:nvPr userDrawn="1"/>
        </p:nvGrpSpPr>
        <p:grpSpPr>
          <a:xfrm>
            <a:off x="240265" y="207831"/>
            <a:ext cx="11791314" cy="6513811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7" name="圆角矩形 4"/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8" name="圆角矩形 5"/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525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5" name="组合 21"/>
          <p:cNvGrpSpPr/>
          <p:nvPr userDrawn="1"/>
        </p:nvGrpSpPr>
        <p:grpSpPr>
          <a:xfrm>
            <a:off x="0" y="0"/>
            <a:ext cx="12192000" cy="6886380"/>
            <a:chOff x="0" y="0"/>
            <a:chExt cx="12192000" cy="6886380"/>
          </a:xfrm>
        </p:grpSpPr>
        <p:grpSp>
          <p:nvGrpSpPr>
            <p:cNvPr id="6" name="组合 16"/>
            <p:cNvGrpSpPr/>
            <p:nvPr/>
          </p:nvGrpSpPr>
          <p:grpSpPr>
            <a:xfrm>
              <a:off x="0" y="0"/>
              <a:ext cx="12192000" cy="6886380"/>
              <a:chOff x="0" y="0"/>
              <a:chExt cx="12192000" cy="6886380"/>
            </a:xfrm>
          </p:grpSpPr>
          <p:pic>
            <p:nvPicPr>
              <p:cNvPr id="8" name="图片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86380"/>
              </a:xfrm>
              <a:prstGeom prst="rect">
                <a:avLst/>
              </a:prstGeom>
            </p:spPr>
          </p:pic>
          <p:pic>
            <p:nvPicPr>
              <p:cNvPr id="9" name="图片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405256" y="0"/>
                <a:ext cx="2786743" cy="2032000"/>
              </a:xfrm>
              <a:prstGeom prst="rect">
                <a:avLst/>
              </a:prstGeom>
            </p:spPr>
          </p:pic>
        </p:grpSp>
        <p:pic>
          <p:nvPicPr>
            <p:cNvPr id="7" name="图片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703"/>
            <a:stretch/>
          </p:blipFill>
          <p:spPr>
            <a:xfrm>
              <a:off x="0" y="0"/>
              <a:ext cx="3759200" cy="2757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35994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09848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0314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B7E6646E-0BCC-A8F4-25EF-747C0A61D8C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5"/>
            <a:ext cx="3042933" cy="28887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2"/>
          <a:stretch/>
        </p:blipFill>
        <p:spPr>
          <a:xfrm>
            <a:off x="9362840" y="0"/>
            <a:ext cx="2829160" cy="21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2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6267" y="351346"/>
            <a:ext cx="8753239" cy="611394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5"/>
            <a:ext cx="3042933" cy="28887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2"/>
          <a:stretch/>
        </p:blipFill>
        <p:spPr>
          <a:xfrm>
            <a:off x="9362840" y="0"/>
            <a:ext cx="2829160" cy="214145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31" y="2711871"/>
            <a:ext cx="4180753" cy="4180753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47CED7-F814-12BF-2F98-45AB525632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0497" y="2468585"/>
            <a:ext cx="8144962" cy="2237426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6918A3C3-A9A1-B567-4FBD-1CD6E6C4CD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0" y="3108960"/>
            <a:ext cx="4272722" cy="39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64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îṥḷíďê">
            <a:extLst>
              <a:ext uri="{FF2B5EF4-FFF2-40B4-BE49-F238E27FC236}">
                <a16:creationId xmlns:a16="http://schemas.microsoft.com/office/drawing/2014/main" id="{CC3688AC-2FB1-4B37-A6D7-49E481A0D3E4}"/>
              </a:ext>
            </a:extLst>
          </p:cNvPr>
          <p:cNvSpPr/>
          <p:nvPr/>
        </p:nvSpPr>
        <p:spPr bwMode="auto">
          <a:xfrm>
            <a:off x="1553277" y="-81280"/>
            <a:ext cx="10336078" cy="134349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84D78B-7B8E-459A-A21D-69A344BF3187}"/>
              </a:ext>
            </a:extLst>
          </p:cNvPr>
          <p:cNvSpPr txBox="1"/>
          <p:nvPr/>
        </p:nvSpPr>
        <p:spPr>
          <a:xfrm>
            <a:off x="2021840" y="-30480"/>
            <a:ext cx="9113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/>
              <a:t>1. Quan sát tranh, nêu việc các bạn nhỏ đã làm cùng người thân.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C2009D1-94C7-4DFF-9E2B-E2BBA5429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277" y="1354412"/>
            <a:ext cx="9169782" cy="23024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49D4ACA-4141-444B-9AD1-33E5E252DB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1110" y="3799841"/>
            <a:ext cx="9169781" cy="2854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10" y="267653"/>
            <a:ext cx="11205419" cy="65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81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18</Words>
  <Application>Microsoft Office PowerPoint</Application>
  <PresentationFormat>Widescreen</PresentationFormat>
  <Paragraphs>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思源黑体 CN</vt:lpstr>
      <vt:lpstr>自定义设计方案</vt:lpstr>
      <vt:lpstr>Office 主题​​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38</cp:revision>
  <dcterms:created xsi:type="dcterms:W3CDTF">2021-07-20T01:55:21Z</dcterms:created>
  <dcterms:modified xsi:type="dcterms:W3CDTF">2025-12-19T14:56:20Z</dcterms:modified>
</cp:coreProperties>
</file>