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  <p:sldMasterId id="2147483713" r:id="rId3"/>
    <p:sldMasterId id="2147483726" r:id="rId4"/>
    <p:sldMasterId id="2147483738" r:id="rId5"/>
    <p:sldMasterId id="2147483757" r:id="rId6"/>
  </p:sldMasterIdLst>
  <p:notesMasterIdLst>
    <p:notesMasterId r:id="rId10"/>
  </p:notesMasterIdLst>
  <p:sldIdLst>
    <p:sldId id="256" r:id="rId7"/>
    <p:sldId id="265" r:id="rId8"/>
    <p:sldId id="3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50D6C-E06E-4611-9AD9-0C89926C92E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0CE66-B5E2-4078-8701-233C27DD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17405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8200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8317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8226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0565652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54792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775826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2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4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5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06754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0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7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9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679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6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08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8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8888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338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0084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5435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24718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39457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25130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C5722B9-6989-43B3-A53D-4E39DB444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6" b="33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7734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277503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37585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2776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64284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74524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8110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3747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67712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3510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2212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37223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12220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8004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62925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280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254715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8766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8441685" y="2"/>
            <a:ext cx="3750316" cy="3985676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0346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F85839-263A-4489-9589-86B217A94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"/>
            <a:ext cx="12192000" cy="68573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C5E3FCA-D166-4129-897C-FBCBAA16C424}"/>
              </a:ext>
            </a:extLst>
          </p:cNvPr>
          <p:cNvSpPr/>
          <p:nvPr userDrawn="1"/>
        </p:nvSpPr>
        <p:spPr>
          <a:xfrm>
            <a:off x="362673" y="309623"/>
            <a:ext cx="11474555" cy="6238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6B12FD-B794-4E7C-943E-AC67BE22A021}"/>
              </a:ext>
            </a:extLst>
          </p:cNvPr>
          <p:cNvSpPr/>
          <p:nvPr userDrawn="1"/>
        </p:nvSpPr>
        <p:spPr>
          <a:xfrm>
            <a:off x="362673" y="309623"/>
            <a:ext cx="11474555" cy="6238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565761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69184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097352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592113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marL="0" marR="0" lvl="0" indent="0" algn="l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字魂59号-创粗黑" panose="020F0502020204030204"/>
                <a:ea typeface="字魂59号-创粗黑"/>
                <a:cs typeface="+mn-ea"/>
                <a:sym typeface="+mn-lt"/>
              </a:rPr>
              <a:t>Annual work summary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字魂59号-创粗黑" panose="020F0502020204030204"/>
              <a:ea typeface="字魂59号-创粗黑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marL="0" marR="0" lvl="0" indent="0" algn="ctr" defTabSz="9143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字魂59号-创粗黑" panose="020F0502020204030204"/>
              <a:ea typeface="字魂59号-创粗黑"/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7203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052354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567164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0893-4647-49F1-BB06-0086FCDF7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E2ACF-7388-443D-8AEA-701C96302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7750B-BFE9-46E5-8B2E-9EBCCC7C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06C41-9925-4ECE-B1DD-CB6F04EDC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C6A22-B0BB-4060-A0A3-CBDF4EEA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35076"/>
      </p:ext>
    </p:extLst>
  </p:cSld>
  <p:clrMapOvr>
    <a:masterClrMapping/>
  </p:clrMapOvr>
  <p:transition spd="slow" advTm="0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5D64-7E4E-45B2-87D4-6CDCE26E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56BF0-B201-4E3E-9D70-CE8423605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393EF-2857-4AD4-925D-F4CDBA89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5EA09-57DC-4139-9F32-620F1A28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0CB6D-96EB-4E3B-AAC7-E9C91066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82919"/>
      </p:ext>
    </p:extLst>
  </p:cSld>
  <p:clrMapOvr>
    <a:masterClrMapping/>
  </p:clrMapOvr>
  <p:transition spd="slow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33903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B2A2-5189-43AF-911C-271B7419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737EA-940D-49F1-8705-A68369FCE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DBDFD-C551-4BC2-B972-CA67EEF3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7191-C41E-408B-9332-8D8AC361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9D208-789E-4C45-B94D-AFC071F4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98020"/>
      </p:ext>
    </p:extLst>
  </p:cSld>
  <p:clrMapOvr>
    <a:masterClrMapping/>
  </p:clrMapOvr>
  <p:transition spd="slow" advTm="0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FAC7-3BB2-4EB0-9C93-EBC5AF48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0B81E-43B9-4824-A76F-E356AC833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408A1-B155-4ED7-A892-CC6A24947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2FEE0-590D-4A4E-9538-6913441E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1F0FD-D694-4C2A-BACD-9477C7A1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58F39-9E05-4EED-9EEE-6A0AB23C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23424"/>
      </p:ext>
    </p:extLst>
  </p:cSld>
  <p:clrMapOvr>
    <a:masterClrMapping/>
  </p:clrMapOvr>
  <p:transition spd="slow" advTm="0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B8AD-CF48-486E-BD5E-B932CD6F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C3D59-2100-4CD6-B65E-E4E853B5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7F441-0F4D-4C5F-A988-7FF857E72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FED38-8B82-475F-BDE6-2B0D14B7C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D146B-ACAA-4506-BDF6-9F9FA9096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587B6-8D78-4BF7-86C3-E4AAC11D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1B4727-612C-4B63-97A8-3AD79573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C0650-1F5D-414C-AFB7-6AB3F8AC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7454"/>
      </p:ext>
    </p:extLst>
  </p:cSld>
  <p:clrMapOvr>
    <a:masterClrMapping/>
  </p:clrMapOvr>
  <p:transition spd="slow" advTm="0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0007-A674-49D7-9F09-A0D871F2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F6200-596A-4D34-B6DF-2F77AA6E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6F51D-A9D0-416C-9B56-2FD18F6A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9D15CC-C016-460D-A487-BCE60E35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94768"/>
      </p:ext>
    </p:extLst>
  </p:cSld>
  <p:clrMapOvr>
    <a:masterClrMapping/>
  </p:clrMapOvr>
  <p:transition spd="slow" advTm="0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5A85C-158A-4AF2-8CB7-BF409746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41DAE-FA1C-4C26-8054-B72703A23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67DC4-CEB6-47C3-8478-177F06ED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06729"/>
      </p:ext>
    </p:extLst>
  </p:cSld>
  <p:clrMapOvr>
    <a:masterClrMapping/>
  </p:clrMapOvr>
  <p:transition spd="slow" advTm="0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DDA4-3C9C-403C-8E8B-E76B1076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E0400-7712-44C7-BE11-969285CA4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A7290-C1BD-46D8-9B1B-A9FADF163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B668D-BA2D-443B-B4CE-4E7A1B2C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E1B93-05C6-4B12-95F9-1F95B63B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2E24B-C25C-4BF7-8F0E-B77A769F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22882"/>
      </p:ext>
    </p:extLst>
  </p:cSld>
  <p:clrMapOvr>
    <a:masterClrMapping/>
  </p:clrMapOvr>
  <p:transition spd="slow" advTm="0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851E-8D37-4F09-BE83-C8BBD83B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91D87-2898-49AB-A8A6-92566EFB1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61CB8-B0ED-4D94-B488-8C6AF154E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11F4D-D5BC-48B4-8F15-C9CAFA5E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FA966-7D8B-4739-BE28-B74B8C47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110ED-E065-4F5D-87DC-565A9512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16802"/>
      </p:ext>
    </p:extLst>
  </p:cSld>
  <p:clrMapOvr>
    <a:masterClrMapping/>
  </p:clrMapOvr>
  <p:transition spd="slow" advTm="0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DF84-A14F-44E8-AE94-A41E5B4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4197D-CE90-4269-AA0C-B2DD0AA3B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0E32B-6C9B-4F15-8E0A-1207CB2E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47C84-772C-42FB-A7A3-AA68ACDD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CA084-E383-4667-9C0C-A1E680DB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70158"/>
      </p:ext>
    </p:extLst>
  </p:cSld>
  <p:clrMapOvr>
    <a:masterClrMapping/>
  </p:clrMapOvr>
  <p:transition spd="slow" advTm="0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AF435-1D00-43A6-9749-92CAF70D0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86AEC-7947-4ACF-B9BA-0FFF38EA9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E9D13-9870-4DB1-AC8C-4B01AEEB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1965E-A123-46A4-8BB6-7222575E8718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B4318-789D-4D88-AAD3-282C5B29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9F81A-091D-41F5-B423-1DE8EC5B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08371-5CB2-4040-858C-7A0F21E5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72891"/>
      </p:ext>
    </p:extLst>
  </p:cSld>
  <p:clrMapOvr>
    <a:masterClrMapping/>
  </p:clrMapOvr>
  <p:transition spd="slow" advTm="0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122137"/>
      </p:ext>
    </p:extLst>
  </p:cSld>
  <p:clrMapOvr>
    <a:masterClrMapping/>
  </p:clrMapOvr>
  <p:transition spd="slow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1835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A49AB57-F5D8-48A2-F76E-112CCC817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A2F90ED-3CB7-819F-250E-021FFE70D0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109"/>
            <a:ext cx="12192000" cy="1108891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7F70EF2-4609-92D9-085B-15D74617AAE9}"/>
              </a:ext>
            </a:extLst>
          </p:cNvPr>
          <p:cNvGrpSpPr/>
          <p:nvPr userDrawn="1"/>
        </p:nvGrpSpPr>
        <p:grpSpPr>
          <a:xfrm>
            <a:off x="0" y="0"/>
            <a:ext cx="12192000" cy="6469561"/>
            <a:chOff x="0" y="0"/>
            <a:chExt cx="12192000" cy="6469561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C38DF81-4E92-C6E5-E191-2DC23B6E5E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9938"/>
              <a:ext cx="12192000" cy="550962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CB84CCF-AFAD-83B5-326E-039B22424C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971"/>
            <a:stretch/>
          </p:blipFill>
          <p:spPr>
            <a:xfrm>
              <a:off x="0" y="0"/>
              <a:ext cx="12192000" cy="3913414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09607641-4C9E-2043-009D-BDBED358F6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349"/>
            <a:ext cx="12192000" cy="299865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8B13BAE-2C4C-D968-704C-65DCE2E190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-388439"/>
            <a:ext cx="12192000" cy="20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FF0DA95-0953-9CAB-384F-05F1DC413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AFCBD49-1E23-65DB-4C6B-2C922EB01F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109"/>
            <a:ext cx="12192000" cy="110889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A1E4C64C-E995-F48C-3C7A-2FC00CC3A550}"/>
              </a:ext>
            </a:extLst>
          </p:cNvPr>
          <p:cNvGrpSpPr/>
          <p:nvPr userDrawn="1"/>
        </p:nvGrpSpPr>
        <p:grpSpPr>
          <a:xfrm>
            <a:off x="0" y="0"/>
            <a:ext cx="12192000" cy="6469561"/>
            <a:chOff x="0" y="0"/>
            <a:chExt cx="12192000" cy="646956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02BE319-88A5-EBF3-BC77-B56BA0B8F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9938"/>
              <a:ext cx="12192000" cy="550962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1EEBB68-54DF-35DB-4B12-48C6A23062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971"/>
            <a:stretch/>
          </p:blipFill>
          <p:spPr>
            <a:xfrm>
              <a:off x="0" y="0"/>
              <a:ext cx="12192000" cy="3913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5579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4562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7248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73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8800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27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231B6EAC-507D-4736-8BEA-48A99FA0003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5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4F87AD8-9061-534B-B21B-875CEF266B3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49410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ransition spd="slow" advTm="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6C6C3-749A-DABB-EC96-2CF4E99029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3718088"/>
            <a:ext cx="4846109" cy="2469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ABEF59-1F74-2B32-E53F-FB6B7FD1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536" y="1688499"/>
            <a:ext cx="922404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20">
            <a:extLst>
              <a:ext uri="{FF2B5EF4-FFF2-40B4-BE49-F238E27FC236}">
                <a16:creationId xmlns:a16="http://schemas.microsoft.com/office/drawing/2014/main" id="{EC3EFA72-B03A-4D28-B2D6-E3940D8A2A3C}"/>
              </a:ext>
            </a:extLst>
          </p:cNvPr>
          <p:cNvGrpSpPr/>
          <p:nvPr/>
        </p:nvGrpSpPr>
        <p:grpSpPr>
          <a:xfrm>
            <a:off x="1179577" y="541107"/>
            <a:ext cx="7735824" cy="3390814"/>
            <a:chOff x="731883" y="1025738"/>
            <a:chExt cx="7205669" cy="4403171"/>
          </a:xfrm>
        </p:grpSpPr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6E6F4347-D35F-4A78-8639-0A6B80B7DD67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矩形 1">
              <a:extLst>
                <a:ext uri="{FF2B5EF4-FFF2-40B4-BE49-F238E27FC236}">
                  <a16:creationId xmlns:a16="http://schemas.microsoft.com/office/drawing/2014/main" id="{9D10B9D7-E81A-46D7-85F6-F8DA31B49A73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74AB69-C0DB-43BA-887F-33A9E8D21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066" y="1195782"/>
            <a:ext cx="662692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&quot;Ông và Cháu&quot; - Bài Thơ Hay Nhất Về Tình Cảm Gia Đình  #nguyenthilananh - YouTube">
            <a:extLst>
              <a:ext uri="{FF2B5EF4-FFF2-40B4-BE49-F238E27FC236}">
                <a16:creationId xmlns:a16="http://schemas.microsoft.com/office/drawing/2014/main" id="{C62D3C6F-27B2-EC6A-F0B4-5273C3A1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4" y="568959"/>
            <a:ext cx="4058376" cy="57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ài thơ về tình cảm gia đình lớp 2 hay, cảm động nhất - HoaTieu.vn">
            <a:extLst>
              <a:ext uri="{FF2B5EF4-FFF2-40B4-BE49-F238E27FC236}">
                <a16:creationId xmlns:a16="http://schemas.microsoft.com/office/drawing/2014/main" id="{DC4E5EC5-706B-7365-3329-BFD1ACF5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70" y="98964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海量PPT模板www.58pic.com​​">
  <a:themeElements>
    <a:clrScheme name="自定义 10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AD3"/>
      </a:accent1>
      <a:accent2>
        <a:srgbClr val="3DBAD3"/>
      </a:accent2>
      <a:accent3>
        <a:srgbClr val="3DBAD3"/>
      </a:accent3>
      <a:accent4>
        <a:srgbClr val="3DBAD3"/>
      </a:accent4>
      <a:accent5>
        <a:srgbClr val="3DBAD3"/>
      </a:accent5>
      <a:accent6>
        <a:srgbClr val="3DBAD3"/>
      </a:accent6>
      <a:hlink>
        <a:srgbClr val="0563C1"/>
      </a:hlink>
      <a:folHlink>
        <a:srgbClr val="954F72"/>
      </a:folHlink>
    </a:clrScheme>
    <a:fontScheme name="22hj5noo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Widescreen</PresentationFormat>
  <Paragraphs>1</Paragraphs>
  <Slides>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等线</vt:lpstr>
      <vt:lpstr>微软雅黑</vt:lpstr>
      <vt:lpstr>Arial</vt:lpstr>
      <vt:lpstr>Averta Std CY Bold</vt:lpstr>
      <vt:lpstr>Calibri</vt:lpstr>
      <vt:lpstr>Quicksand Medium</vt:lpstr>
      <vt:lpstr>Times New Roman</vt:lpstr>
      <vt:lpstr>字魂59号-创粗黑</vt:lpstr>
      <vt:lpstr>6_Office Theme</vt:lpstr>
      <vt:lpstr>Hoạt động</vt:lpstr>
      <vt:lpstr>https://www.freeppt7.com</vt:lpstr>
      <vt:lpstr>​​</vt:lpstr>
      <vt:lpstr>千图网海量PPT模板www.58pic.com​​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21</cp:revision>
  <dcterms:created xsi:type="dcterms:W3CDTF">2021-08-06T02:38:42Z</dcterms:created>
  <dcterms:modified xsi:type="dcterms:W3CDTF">2025-12-19T14:53:41Z</dcterms:modified>
</cp:coreProperties>
</file>