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notesMasterIdLst>
    <p:notesMasterId r:id="rId6"/>
  </p:notesMasterIdLst>
  <p:sldIdLst>
    <p:sldId id="256" r:id="rId3"/>
    <p:sldId id="441" r:id="rId4"/>
    <p:sldId id="4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96906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pic>
        <p:nvPicPr>
          <p:cNvPr id="6" name="图片 5" descr="19690631 -1"/>
          <p:cNvPicPr>
            <a:picLocks noChangeAspect="1"/>
          </p:cNvPicPr>
          <p:nvPr userDrawn="1"/>
        </p:nvPicPr>
        <p:blipFill>
          <a:blip r:embed="rId3"/>
          <a:srcRect r="19388" b="45700"/>
          <a:stretch>
            <a:fillRect/>
          </a:stretch>
        </p:blipFill>
        <p:spPr>
          <a:xfrm>
            <a:off x="1490345" y="631825"/>
            <a:ext cx="8108315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690631 -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19690631 -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8" name="图片 7" descr="19690631 -3"/>
          <p:cNvPicPr>
            <a:picLocks noChangeAspect="1"/>
          </p:cNvPicPr>
          <p:nvPr userDrawn="1"/>
        </p:nvPicPr>
        <p:blipFill>
          <a:blip r:embed="rId4"/>
          <a:srcRect t="42713"/>
          <a:stretch>
            <a:fillRect/>
          </a:stretch>
        </p:blipFill>
        <p:spPr>
          <a:xfrm>
            <a:off x="0" y="3474720"/>
            <a:ext cx="12192000" cy="338328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519430" y="1040130"/>
            <a:ext cx="11153140" cy="5482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19690631 -1"/>
          <p:cNvPicPr>
            <a:picLocks noChangeAspect="1"/>
          </p:cNvPicPr>
          <p:nvPr userDrawn="1"/>
        </p:nvPicPr>
        <p:blipFill>
          <a:blip r:embed="rId5"/>
          <a:srcRect t="51097"/>
          <a:stretch>
            <a:fillRect/>
          </a:stretch>
        </p:blipFill>
        <p:spPr>
          <a:xfrm>
            <a:off x="0" y="4653915"/>
            <a:ext cx="12192000" cy="22047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97535" y="939800"/>
            <a:ext cx="11153140" cy="5482590"/>
          </a:xfrm>
          <a:prstGeom prst="rect">
            <a:avLst/>
          </a:prstGeom>
          <a:noFill/>
          <a:ln>
            <a:solidFill>
              <a:srgbClr val="D29146"/>
            </a:solidFill>
            <a:prstDash val="lgDash"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60045" y="-10160"/>
            <a:ext cx="2249170" cy="1252220"/>
            <a:chOff x="777" y="-16"/>
            <a:chExt cx="3542" cy="1972"/>
          </a:xfrm>
        </p:grpSpPr>
        <p:grpSp>
          <p:nvGrpSpPr>
            <p:cNvPr id="4" name="组合 3"/>
            <p:cNvGrpSpPr/>
            <p:nvPr/>
          </p:nvGrpSpPr>
          <p:grpSpPr>
            <a:xfrm>
              <a:off x="777" y="985"/>
              <a:ext cx="3542" cy="971"/>
              <a:chOff x="8059" y="1525"/>
              <a:chExt cx="3542" cy="971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8059" y="1525"/>
                <a:ext cx="3541" cy="971"/>
              </a:xfrm>
              <a:custGeom>
                <a:avLst/>
                <a:gdLst>
                  <a:gd name="connsiteX0" fmla="*/ 45 w 3081"/>
                  <a:gd name="connsiteY0" fmla="*/ 293 h 1209"/>
                  <a:gd name="connsiteX1" fmla="*/ 45 w 3081"/>
                  <a:gd name="connsiteY1" fmla="*/ 0 h 1209"/>
                  <a:gd name="connsiteX2" fmla="*/ 2757 w 3081"/>
                  <a:gd name="connsiteY2" fmla="*/ 111 h 1209"/>
                  <a:gd name="connsiteX3" fmla="*/ 3066 w 3081"/>
                  <a:gd name="connsiteY3" fmla="*/ 63 h 1209"/>
                  <a:gd name="connsiteX4" fmla="*/ 3082 w 3081"/>
                  <a:gd name="connsiteY4" fmla="*/ 1107 h 1209"/>
                  <a:gd name="connsiteX5" fmla="*/ 2757 w 3081"/>
                  <a:gd name="connsiteY5" fmla="*/ 1202 h 1209"/>
                  <a:gd name="connsiteX6" fmla="*/ 227 w 3081"/>
                  <a:gd name="connsiteY6" fmla="*/ 1202 h 1209"/>
                  <a:gd name="connsiteX7" fmla="*/ 13 w 3081"/>
                  <a:gd name="connsiteY7" fmla="*/ 1139 h 1209"/>
                  <a:gd name="connsiteX8" fmla="*/ 45 w 3081"/>
                  <a:gd name="connsiteY8" fmla="*/ 293 h 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2" h="1209">
                    <a:moveTo>
                      <a:pt x="45" y="293"/>
                    </a:moveTo>
                    <a:cubicBezTo>
                      <a:pt x="45" y="192"/>
                      <a:pt x="-56" y="0"/>
                      <a:pt x="45" y="0"/>
                    </a:cubicBezTo>
                    <a:cubicBezTo>
                      <a:pt x="146" y="0"/>
                      <a:pt x="1853" y="74"/>
                      <a:pt x="2757" y="111"/>
                    </a:cubicBezTo>
                    <a:cubicBezTo>
                      <a:pt x="2858" y="111"/>
                      <a:pt x="3066" y="-38"/>
                      <a:pt x="3066" y="63"/>
                    </a:cubicBezTo>
                    <a:cubicBezTo>
                      <a:pt x="3066" y="164"/>
                      <a:pt x="3082" y="1006"/>
                      <a:pt x="3082" y="1107"/>
                    </a:cubicBezTo>
                    <a:cubicBezTo>
                      <a:pt x="3082" y="1208"/>
                      <a:pt x="2858" y="1202"/>
                      <a:pt x="2757" y="1202"/>
                    </a:cubicBezTo>
                    <a:lnTo>
                      <a:pt x="227" y="1202"/>
                    </a:lnTo>
                    <a:cubicBezTo>
                      <a:pt x="126" y="1202"/>
                      <a:pt x="13" y="1240"/>
                      <a:pt x="13" y="1139"/>
                    </a:cubicBezTo>
                    <a:cubicBezTo>
                      <a:pt x="13" y="1038"/>
                      <a:pt x="34" y="575"/>
                      <a:pt x="45" y="293"/>
                    </a:cubicBezTo>
                    <a:close/>
                  </a:path>
                </a:pathLst>
              </a:custGeom>
              <a:solidFill>
                <a:srgbClr val="09722C"/>
              </a:solidFill>
              <a:ln>
                <a:solidFill>
                  <a:srgbClr val="09722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059" y="1600"/>
                <a:ext cx="3542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sz="2800">
                    <a:solidFill>
                      <a:schemeClr val="bg1"/>
                    </a:solidFill>
                    <a:effectLst/>
                    <a:latin typeface="字魂55号-龙吟手书" panose="00000500000000000000" charset="-122"/>
                    <a:ea typeface="字魂55号-龙吟手书" panose="00000500000000000000" charset="-122"/>
                    <a:cs typeface="字魂55号-龙吟手书" panose="00000500000000000000" charset="-122"/>
                  </a:rPr>
                  <a:t>3.12</a:t>
                </a:r>
                <a:r>
                  <a:rPr sz="2800">
                    <a:solidFill>
                      <a:schemeClr val="bg1"/>
                    </a:solidFill>
                    <a:effectLst/>
                    <a:latin typeface="字魂55号-龙吟手书" panose="00000500000000000000" charset="-122"/>
                    <a:ea typeface="字魂55号-龙吟手书" panose="00000500000000000000" charset="-122"/>
                    <a:cs typeface="字魂55号-龙吟手书" panose="00000500000000000000" charset="-122"/>
                  </a:rPr>
                  <a:t>植树节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1762" y="28"/>
              <a:ext cx="237" cy="958"/>
            </a:xfrm>
            <a:prstGeom prst="line">
              <a:avLst/>
            </a:prstGeom>
            <a:ln>
              <a:solidFill>
                <a:srgbClr val="097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3411" y="-16"/>
              <a:ext cx="133" cy="1113"/>
            </a:xfrm>
            <a:prstGeom prst="line">
              <a:avLst/>
            </a:prstGeom>
            <a:ln>
              <a:solidFill>
                <a:srgbClr val="09722C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45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28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72AD2-3DA2-4624-A72D-8A4FD0558BD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FD0745-DF71-464F-8A3E-714B2FA1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8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72AD2-3DA2-4624-A72D-8A4FD0558BD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FD0745-DF71-464F-8A3E-714B2FA1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35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72AD2-3DA2-4624-A72D-8A4FD0558BD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FD0745-DF71-464F-8A3E-714B2FA1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25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72AD2-3DA2-4624-A72D-8A4FD0558BD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FD0745-DF71-464F-8A3E-714B2FA1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30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72AD2-3DA2-4624-A72D-8A4FD0558BD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FD0745-DF71-464F-8A3E-714B2FA1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0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72AD2-3DA2-4624-A72D-8A4FD0558BD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FD0745-DF71-464F-8A3E-714B2FA1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79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72AD2-3DA2-4624-A72D-8A4FD0558BD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FD0745-DF71-464F-8A3E-714B2FA1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39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72AD2-3DA2-4624-A72D-8A4FD0558BD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FD0745-DF71-464F-8A3E-714B2FA1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7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690631 -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19690631 -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8" name="图片 7" descr="19690631 -3"/>
          <p:cNvPicPr>
            <a:picLocks noChangeAspect="1"/>
          </p:cNvPicPr>
          <p:nvPr userDrawn="1"/>
        </p:nvPicPr>
        <p:blipFill>
          <a:blip r:embed="rId4"/>
          <a:srcRect t="42713"/>
          <a:stretch>
            <a:fillRect/>
          </a:stretch>
        </p:blipFill>
        <p:spPr>
          <a:xfrm>
            <a:off x="0" y="3474720"/>
            <a:ext cx="12192000" cy="3383280"/>
          </a:xfrm>
          <a:prstGeom prst="rect">
            <a:avLst/>
          </a:prstGeom>
        </p:spPr>
      </p:pic>
      <p:pic>
        <p:nvPicPr>
          <p:cNvPr id="9" name="图片 8" descr="19690631 -1"/>
          <p:cNvPicPr>
            <a:picLocks noChangeAspect="1"/>
          </p:cNvPicPr>
          <p:nvPr userDrawn="1"/>
        </p:nvPicPr>
        <p:blipFill>
          <a:blip r:embed="rId5"/>
          <a:srcRect t="51097"/>
          <a:stretch>
            <a:fillRect/>
          </a:stretch>
        </p:blipFill>
        <p:spPr>
          <a:xfrm>
            <a:off x="0" y="3504565"/>
            <a:ext cx="12192000" cy="335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72AD2-3DA2-4624-A72D-8A4FD0558BD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FD0745-DF71-464F-8A3E-714B2FA1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81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72AD2-3DA2-4624-A72D-8A4FD0558BD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FD0745-DF71-464F-8A3E-714B2FA1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72AD2-3DA2-4624-A72D-8A4FD0558BD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FD0745-DF71-464F-8A3E-714B2FA1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06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72AD2-3DA2-4624-A72D-8A4FD0558BD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FD0745-DF71-464F-8A3E-714B2FA11B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72AD2-3DA2-4624-A72D-8A4FD0558BD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FD0745-DF71-464F-8A3E-714B2FA1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5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690631 -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19690631 -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8" name="图片 7" descr="19690631 -3"/>
          <p:cNvPicPr>
            <a:picLocks noChangeAspect="1"/>
          </p:cNvPicPr>
          <p:nvPr userDrawn="1"/>
        </p:nvPicPr>
        <p:blipFill>
          <a:blip r:embed="rId4"/>
          <a:srcRect t="42713"/>
          <a:stretch>
            <a:fillRect/>
          </a:stretch>
        </p:blipFill>
        <p:spPr>
          <a:xfrm>
            <a:off x="0" y="3474720"/>
            <a:ext cx="12192000" cy="338328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2484755" y="1420495"/>
            <a:ext cx="7222490" cy="35921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19690631 -1"/>
          <p:cNvPicPr>
            <a:picLocks noChangeAspect="1"/>
          </p:cNvPicPr>
          <p:nvPr userDrawn="1"/>
        </p:nvPicPr>
        <p:blipFill>
          <a:blip r:embed="rId5"/>
          <a:srcRect t="51097"/>
          <a:stretch>
            <a:fillRect/>
          </a:stretch>
        </p:blipFill>
        <p:spPr>
          <a:xfrm>
            <a:off x="0" y="4653915"/>
            <a:ext cx="12192000" cy="22047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562860" y="1320165"/>
            <a:ext cx="7222490" cy="3592195"/>
          </a:xfrm>
          <a:prstGeom prst="rect">
            <a:avLst/>
          </a:prstGeom>
          <a:noFill/>
          <a:ln>
            <a:solidFill>
              <a:srgbClr val="D29146"/>
            </a:solidFill>
            <a:prstDash val="lgDash"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9690631 -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865" y="0"/>
            <a:ext cx="12129135" cy="650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690631 -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19690631 -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8" name="图片 7" descr="19690631 -3"/>
          <p:cNvPicPr>
            <a:picLocks noChangeAspect="1"/>
          </p:cNvPicPr>
          <p:nvPr userDrawn="1"/>
        </p:nvPicPr>
        <p:blipFill>
          <a:blip r:embed="rId4"/>
          <a:srcRect t="42713"/>
          <a:stretch>
            <a:fillRect/>
          </a:stretch>
        </p:blipFill>
        <p:spPr>
          <a:xfrm>
            <a:off x="0" y="3474720"/>
            <a:ext cx="12192000" cy="338328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519430" y="1040130"/>
            <a:ext cx="11153140" cy="5482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19690631 -1"/>
          <p:cNvPicPr>
            <a:picLocks noChangeAspect="1"/>
          </p:cNvPicPr>
          <p:nvPr userDrawn="1"/>
        </p:nvPicPr>
        <p:blipFill>
          <a:blip r:embed="rId5"/>
          <a:srcRect t="51097"/>
          <a:stretch>
            <a:fillRect/>
          </a:stretch>
        </p:blipFill>
        <p:spPr>
          <a:xfrm>
            <a:off x="0" y="4653915"/>
            <a:ext cx="12192000" cy="22047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97535" y="939800"/>
            <a:ext cx="11153140" cy="5482590"/>
          </a:xfrm>
          <a:prstGeom prst="rect">
            <a:avLst/>
          </a:prstGeom>
          <a:noFill/>
          <a:ln>
            <a:solidFill>
              <a:srgbClr val="D29146"/>
            </a:solidFill>
            <a:prstDash val="lgDash"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23215" y="-10160"/>
            <a:ext cx="2428875" cy="1252220"/>
            <a:chOff x="719" y="-16"/>
            <a:chExt cx="3825" cy="1972"/>
          </a:xfrm>
        </p:grpSpPr>
        <p:grpSp>
          <p:nvGrpSpPr>
            <p:cNvPr id="4" name="组合 3"/>
            <p:cNvGrpSpPr/>
            <p:nvPr/>
          </p:nvGrpSpPr>
          <p:grpSpPr>
            <a:xfrm>
              <a:off x="719" y="985"/>
              <a:ext cx="3825" cy="971"/>
              <a:chOff x="8001" y="1525"/>
              <a:chExt cx="3825" cy="971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8059" y="1525"/>
                <a:ext cx="3541" cy="971"/>
              </a:xfrm>
              <a:custGeom>
                <a:avLst/>
                <a:gdLst>
                  <a:gd name="connsiteX0" fmla="*/ 45 w 3081"/>
                  <a:gd name="connsiteY0" fmla="*/ 293 h 1209"/>
                  <a:gd name="connsiteX1" fmla="*/ 45 w 3081"/>
                  <a:gd name="connsiteY1" fmla="*/ 0 h 1209"/>
                  <a:gd name="connsiteX2" fmla="*/ 2757 w 3081"/>
                  <a:gd name="connsiteY2" fmla="*/ 111 h 1209"/>
                  <a:gd name="connsiteX3" fmla="*/ 3066 w 3081"/>
                  <a:gd name="connsiteY3" fmla="*/ 63 h 1209"/>
                  <a:gd name="connsiteX4" fmla="*/ 3082 w 3081"/>
                  <a:gd name="connsiteY4" fmla="*/ 1107 h 1209"/>
                  <a:gd name="connsiteX5" fmla="*/ 2757 w 3081"/>
                  <a:gd name="connsiteY5" fmla="*/ 1202 h 1209"/>
                  <a:gd name="connsiteX6" fmla="*/ 227 w 3081"/>
                  <a:gd name="connsiteY6" fmla="*/ 1202 h 1209"/>
                  <a:gd name="connsiteX7" fmla="*/ 13 w 3081"/>
                  <a:gd name="connsiteY7" fmla="*/ 1139 h 1209"/>
                  <a:gd name="connsiteX8" fmla="*/ 45 w 3081"/>
                  <a:gd name="connsiteY8" fmla="*/ 293 h 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2" h="1209">
                    <a:moveTo>
                      <a:pt x="45" y="293"/>
                    </a:moveTo>
                    <a:cubicBezTo>
                      <a:pt x="45" y="192"/>
                      <a:pt x="-56" y="0"/>
                      <a:pt x="45" y="0"/>
                    </a:cubicBezTo>
                    <a:cubicBezTo>
                      <a:pt x="146" y="0"/>
                      <a:pt x="1853" y="74"/>
                      <a:pt x="2757" y="111"/>
                    </a:cubicBezTo>
                    <a:cubicBezTo>
                      <a:pt x="2858" y="111"/>
                      <a:pt x="3066" y="-38"/>
                      <a:pt x="3066" y="63"/>
                    </a:cubicBezTo>
                    <a:cubicBezTo>
                      <a:pt x="3066" y="164"/>
                      <a:pt x="3082" y="1006"/>
                      <a:pt x="3082" y="1107"/>
                    </a:cubicBezTo>
                    <a:cubicBezTo>
                      <a:pt x="3082" y="1208"/>
                      <a:pt x="2858" y="1202"/>
                      <a:pt x="2757" y="1202"/>
                    </a:cubicBezTo>
                    <a:lnTo>
                      <a:pt x="227" y="1202"/>
                    </a:lnTo>
                    <a:cubicBezTo>
                      <a:pt x="126" y="1202"/>
                      <a:pt x="13" y="1240"/>
                      <a:pt x="13" y="1139"/>
                    </a:cubicBezTo>
                    <a:cubicBezTo>
                      <a:pt x="13" y="1038"/>
                      <a:pt x="34" y="575"/>
                      <a:pt x="45" y="293"/>
                    </a:cubicBezTo>
                    <a:close/>
                  </a:path>
                </a:pathLst>
              </a:custGeom>
              <a:solidFill>
                <a:srgbClr val="09722C"/>
              </a:solidFill>
              <a:ln>
                <a:solidFill>
                  <a:srgbClr val="09722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001" y="1600"/>
                <a:ext cx="382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sz="2800">
                    <a:solidFill>
                      <a:schemeClr val="bg1"/>
                    </a:solidFill>
                    <a:effectLst/>
                    <a:latin typeface="字魂55号-龙吟手书" panose="00000500000000000000" charset="-122"/>
                    <a:ea typeface="字魂55号-龙吟手书" panose="00000500000000000000" charset="-122"/>
                    <a:cs typeface="字魂55号-龙吟手书" panose="00000500000000000000" charset="-122"/>
                  </a:rPr>
                  <a:t>植树节的由来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1762" y="28"/>
              <a:ext cx="237" cy="958"/>
            </a:xfrm>
            <a:prstGeom prst="line">
              <a:avLst/>
            </a:prstGeom>
            <a:ln>
              <a:solidFill>
                <a:srgbClr val="097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3411" y="-16"/>
              <a:ext cx="133" cy="1113"/>
            </a:xfrm>
            <a:prstGeom prst="line">
              <a:avLst/>
            </a:prstGeom>
            <a:ln>
              <a:solidFill>
                <a:srgbClr val="09722C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249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690631 -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19690631 -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8" name="图片 7" descr="19690631 -3"/>
          <p:cNvPicPr>
            <a:picLocks noChangeAspect="1"/>
          </p:cNvPicPr>
          <p:nvPr userDrawn="1"/>
        </p:nvPicPr>
        <p:blipFill>
          <a:blip r:embed="rId4"/>
          <a:srcRect t="42713"/>
          <a:stretch>
            <a:fillRect/>
          </a:stretch>
        </p:blipFill>
        <p:spPr>
          <a:xfrm>
            <a:off x="0" y="3474720"/>
            <a:ext cx="12192000" cy="338328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519430" y="1040130"/>
            <a:ext cx="11153140" cy="5482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19690631 -1"/>
          <p:cNvPicPr>
            <a:picLocks noChangeAspect="1"/>
          </p:cNvPicPr>
          <p:nvPr userDrawn="1"/>
        </p:nvPicPr>
        <p:blipFill>
          <a:blip r:embed="rId5"/>
          <a:srcRect t="51097"/>
          <a:stretch>
            <a:fillRect/>
          </a:stretch>
        </p:blipFill>
        <p:spPr>
          <a:xfrm>
            <a:off x="0" y="4653915"/>
            <a:ext cx="12192000" cy="22047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97535" y="939800"/>
            <a:ext cx="11153140" cy="5482590"/>
          </a:xfrm>
          <a:prstGeom prst="rect">
            <a:avLst/>
          </a:prstGeom>
          <a:noFill/>
          <a:ln>
            <a:solidFill>
              <a:srgbClr val="D29146"/>
            </a:solidFill>
            <a:prstDash val="lgDash"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23215" y="-10160"/>
            <a:ext cx="2428875" cy="1252220"/>
            <a:chOff x="719" y="-16"/>
            <a:chExt cx="3825" cy="1972"/>
          </a:xfrm>
        </p:grpSpPr>
        <p:grpSp>
          <p:nvGrpSpPr>
            <p:cNvPr id="4" name="组合 3"/>
            <p:cNvGrpSpPr/>
            <p:nvPr/>
          </p:nvGrpSpPr>
          <p:grpSpPr>
            <a:xfrm>
              <a:off x="719" y="985"/>
              <a:ext cx="3825" cy="971"/>
              <a:chOff x="8001" y="1525"/>
              <a:chExt cx="3825" cy="971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8059" y="1525"/>
                <a:ext cx="3541" cy="971"/>
              </a:xfrm>
              <a:custGeom>
                <a:avLst/>
                <a:gdLst>
                  <a:gd name="connsiteX0" fmla="*/ 45 w 3081"/>
                  <a:gd name="connsiteY0" fmla="*/ 293 h 1209"/>
                  <a:gd name="connsiteX1" fmla="*/ 45 w 3081"/>
                  <a:gd name="connsiteY1" fmla="*/ 0 h 1209"/>
                  <a:gd name="connsiteX2" fmla="*/ 2757 w 3081"/>
                  <a:gd name="connsiteY2" fmla="*/ 111 h 1209"/>
                  <a:gd name="connsiteX3" fmla="*/ 3066 w 3081"/>
                  <a:gd name="connsiteY3" fmla="*/ 63 h 1209"/>
                  <a:gd name="connsiteX4" fmla="*/ 3082 w 3081"/>
                  <a:gd name="connsiteY4" fmla="*/ 1107 h 1209"/>
                  <a:gd name="connsiteX5" fmla="*/ 2757 w 3081"/>
                  <a:gd name="connsiteY5" fmla="*/ 1202 h 1209"/>
                  <a:gd name="connsiteX6" fmla="*/ 227 w 3081"/>
                  <a:gd name="connsiteY6" fmla="*/ 1202 h 1209"/>
                  <a:gd name="connsiteX7" fmla="*/ 13 w 3081"/>
                  <a:gd name="connsiteY7" fmla="*/ 1139 h 1209"/>
                  <a:gd name="connsiteX8" fmla="*/ 45 w 3081"/>
                  <a:gd name="connsiteY8" fmla="*/ 293 h 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2" h="1209">
                    <a:moveTo>
                      <a:pt x="45" y="293"/>
                    </a:moveTo>
                    <a:cubicBezTo>
                      <a:pt x="45" y="192"/>
                      <a:pt x="-56" y="0"/>
                      <a:pt x="45" y="0"/>
                    </a:cubicBezTo>
                    <a:cubicBezTo>
                      <a:pt x="146" y="0"/>
                      <a:pt x="1853" y="74"/>
                      <a:pt x="2757" y="111"/>
                    </a:cubicBezTo>
                    <a:cubicBezTo>
                      <a:pt x="2858" y="111"/>
                      <a:pt x="3066" y="-38"/>
                      <a:pt x="3066" y="63"/>
                    </a:cubicBezTo>
                    <a:cubicBezTo>
                      <a:pt x="3066" y="164"/>
                      <a:pt x="3082" y="1006"/>
                      <a:pt x="3082" y="1107"/>
                    </a:cubicBezTo>
                    <a:cubicBezTo>
                      <a:pt x="3082" y="1208"/>
                      <a:pt x="2858" y="1202"/>
                      <a:pt x="2757" y="1202"/>
                    </a:cubicBezTo>
                    <a:lnTo>
                      <a:pt x="227" y="1202"/>
                    </a:lnTo>
                    <a:cubicBezTo>
                      <a:pt x="126" y="1202"/>
                      <a:pt x="13" y="1240"/>
                      <a:pt x="13" y="1139"/>
                    </a:cubicBezTo>
                    <a:cubicBezTo>
                      <a:pt x="13" y="1038"/>
                      <a:pt x="34" y="575"/>
                      <a:pt x="45" y="293"/>
                    </a:cubicBezTo>
                    <a:close/>
                  </a:path>
                </a:pathLst>
              </a:custGeom>
              <a:solidFill>
                <a:srgbClr val="09722C"/>
              </a:solidFill>
              <a:ln>
                <a:solidFill>
                  <a:srgbClr val="09722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001" y="1600"/>
                <a:ext cx="382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sz="2800">
                    <a:solidFill>
                      <a:schemeClr val="bg1"/>
                    </a:solidFill>
                    <a:effectLst/>
                    <a:latin typeface="字魂55号-龙吟手书" panose="00000500000000000000" charset="-122"/>
                    <a:ea typeface="字魂55号-龙吟手书" panose="00000500000000000000" charset="-122"/>
                    <a:cs typeface="字魂55号-龙吟手书" panose="00000500000000000000" charset="-122"/>
                  </a:rPr>
                  <a:t>植树节的</a:t>
                </a:r>
                <a:r>
                  <a:rPr lang="zh-CN" sz="2800">
                    <a:solidFill>
                      <a:schemeClr val="bg1"/>
                    </a:solidFill>
                    <a:effectLst/>
                    <a:latin typeface="字魂55号-龙吟手书" panose="00000500000000000000" charset="-122"/>
                    <a:ea typeface="字魂55号-龙吟手书" panose="00000500000000000000" charset="-122"/>
                    <a:cs typeface="字魂55号-龙吟手书" panose="00000500000000000000" charset="-122"/>
                  </a:rPr>
                  <a:t>历史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1762" y="28"/>
              <a:ext cx="237" cy="958"/>
            </a:xfrm>
            <a:prstGeom prst="line">
              <a:avLst/>
            </a:prstGeom>
            <a:ln>
              <a:solidFill>
                <a:srgbClr val="097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3411" y="-16"/>
              <a:ext cx="133" cy="1113"/>
            </a:xfrm>
            <a:prstGeom prst="line">
              <a:avLst/>
            </a:prstGeom>
            <a:ln>
              <a:solidFill>
                <a:srgbClr val="09722C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989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690631 -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19690631 -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8" name="图片 7" descr="19690631 -3"/>
          <p:cNvPicPr>
            <a:picLocks noChangeAspect="1"/>
          </p:cNvPicPr>
          <p:nvPr userDrawn="1"/>
        </p:nvPicPr>
        <p:blipFill>
          <a:blip r:embed="rId4"/>
          <a:srcRect t="42713"/>
          <a:stretch>
            <a:fillRect/>
          </a:stretch>
        </p:blipFill>
        <p:spPr>
          <a:xfrm>
            <a:off x="0" y="3474720"/>
            <a:ext cx="12192000" cy="338328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519430" y="1040130"/>
            <a:ext cx="11153140" cy="5482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19690631 -1"/>
          <p:cNvPicPr>
            <a:picLocks noChangeAspect="1"/>
          </p:cNvPicPr>
          <p:nvPr userDrawn="1"/>
        </p:nvPicPr>
        <p:blipFill>
          <a:blip r:embed="rId5"/>
          <a:srcRect t="51097"/>
          <a:stretch>
            <a:fillRect/>
          </a:stretch>
        </p:blipFill>
        <p:spPr>
          <a:xfrm>
            <a:off x="0" y="4653915"/>
            <a:ext cx="12192000" cy="22047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97535" y="939800"/>
            <a:ext cx="11153140" cy="5482590"/>
          </a:xfrm>
          <a:prstGeom prst="rect">
            <a:avLst/>
          </a:prstGeom>
          <a:noFill/>
          <a:ln>
            <a:solidFill>
              <a:srgbClr val="D29146"/>
            </a:solidFill>
            <a:prstDash val="lgDash"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23215" y="-10160"/>
            <a:ext cx="2428875" cy="1252220"/>
            <a:chOff x="719" y="-16"/>
            <a:chExt cx="3825" cy="1972"/>
          </a:xfrm>
        </p:grpSpPr>
        <p:grpSp>
          <p:nvGrpSpPr>
            <p:cNvPr id="4" name="组合 3"/>
            <p:cNvGrpSpPr/>
            <p:nvPr/>
          </p:nvGrpSpPr>
          <p:grpSpPr>
            <a:xfrm>
              <a:off x="719" y="985"/>
              <a:ext cx="3825" cy="971"/>
              <a:chOff x="8001" y="1525"/>
              <a:chExt cx="3825" cy="971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8059" y="1525"/>
                <a:ext cx="3541" cy="971"/>
              </a:xfrm>
              <a:custGeom>
                <a:avLst/>
                <a:gdLst>
                  <a:gd name="connsiteX0" fmla="*/ 45 w 3081"/>
                  <a:gd name="connsiteY0" fmla="*/ 293 h 1209"/>
                  <a:gd name="connsiteX1" fmla="*/ 45 w 3081"/>
                  <a:gd name="connsiteY1" fmla="*/ 0 h 1209"/>
                  <a:gd name="connsiteX2" fmla="*/ 2757 w 3081"/>
                  <a:gd name="connsiteY2" fmla="*/ 111 h 1209"/>
                  <a:gd name="connsiteX3" fmla="*/ 3066 w 3081"/>
                  <a:gd name="connsiteY3" fmla="*/ 63 h 1209"/>
                  <a:gd name="connsiteX4" fmla="*/ 3082 w 3081"/>
                  <a:gd name="connsiteY4" fmla="*/ 1107 h 1209"/>
                  <a:gd name="connsiteX5" fmla="*/ 2757 w 3081"/>
                  <a:gd name="connsiteY5" fmla="*/ 1202 h 1209"/>
                  <a:gd name="connsiteX6" fmla="*/ 227 w 3081"/>
                  <a:gd name="connsiteY6" fmla="*/ 1202 h 1209"/>
                  <a:gd name="connsiteX7" fmla="*/ 13 w 3081"/>
                  <a:gd name="connsiteY7" fmla="*/ 1139 h 1209"/>
                  <a:gd name="connsiteX8" fmla="*/ 45 w 3081"/>
                  <a:gd name="connsiteY8" fmla="*/ 293 h 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2" h="1209">
                    <a:moveTo>
                      <a:pt x="45" y="293"/>
                    </a:moveTo>
                    <a:cubicBezTo>
                      <a:pt x="45" y="192"/>
                      <a:pt x="-56" y="0"/>
                      <a:pt x="45" y="0"/>
                    </a:cubicBezTo>
                    <a:cubicBezTo>
                      <a:pt x="146" y="0"/>
                      <a:pt x="1853" y="74"/>
                      <a:pt x="2757" y="111"/>
                    </a:cubicBezTo>
                    <a:cubicBezTo>
                      <a:pt x="2858" y="111"/>
                      <a:pt x="3066" y="-38"/>
                      <a:pt x="3066" y="63"/>
                    </a:cubicBezTo>
                    <a:cubicBezTo>
                      <a:pt x="3066" y="164"/>
                      <a:pt x="3082" y="1006"/>
                      <a:pt x="3082" y="1107"/>
                    </a:cubicBezTo>
                    <a:cubicBezTo>
                      <a:pt x="3082" y="1208"/>
                      <a:pt x="2858" y="1202"/>
                      <a:pt x="2757" y="1202"/>
                    </a:cubicBezTo>
                    <a:lnTo>
                      <a:pt x="227" y="1202"/>
                    </a:lnTo>
                    <a:cubicBezTo>
                      <a:pt x="126" y="1202"/>
                      <a:pt x="13" y="1240"/>
                      <a:pt x="13" y="1139"/>
                    </a:cubicBezTo>
                    <a:cubicBezTo>
                      <a:pt x="13" y="1038"/>
                      <a:pt x="34" y="575"/>
                      <a:pt x="45" y="293"/>
                    </a:cubicBezTo>
                    <a:close/>
                  </a:path>
                </a:pathLst>
              </a:custGeom>
              <a:solidFill>
                <a:srgbClr val="09722C"/>
              </a:solidFill>
              <a:ln>
                <a:solidFill>
                  <a:srgbClr val="09722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001" y="1600"/>
                <a:ext cx="382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sz="2800">
                    <a:solidFill>
                      <a:schemeClr val="bg1"/>
                    </a:solidFill>
                    <a:effectLst/>
                    <a:latin typeface="字魂55号-龙吟手书" panose="00000500000000000000" charset="-122"/>
                    <a:ea typeface="字魂55号-龙吟手书" panose="00000500000000000000" charset="-122"/>
                    <a:cs typeface="字魂55号-龙吟手书" panose="00000500000000000000" charset="-122"/>
                  </a:rPr>
                  <a:t>植树节的节徽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1762" y="28"/>
              <a:ext cx="237" cy="958"/>
            </a:xfrm>
            <a:prstGeom prst="line">
              <a:avLst/>
            </a:prstGeom>
            <a:ln>
              <a:solidFill>
                <a:srgbClr val="097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3411" y="-16"/>
              <a:ext cx="133" cy="1113"/>
            </a:xfrm>
            <a:prstGeom prst="line">
              <a:avLst/>
            </a:prstGeom>
            <a:ln>
              <a:solidFill>
                <a:srgbClr val="09722C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042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690631 -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19690631 -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8" name="图片 7" descr="19690631 -3"/>
          <p:cNvPicPr>
            <a:picLocks noChangeAspect="1"/>
          </p:cNvPicPr>
          <p:nvPr userDrawn="1"/>
        </p:nvPicPr>
        <p:blipFill>
          <a:blip r:embed="rId4"/>
          <a:srcRect t="42713"/>
          <a:stretch>
            <a:fillRect/>
          </a:stretch>
        </p:blipFill>
        <p:spPr>
          <a:xfrm>
            <a:off x="0" y="3474720"/>
            <a:ext cx="12192000" cy="338328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519430" y="1040130"/>
            <a:ext cx="11153140" cy="5482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19690631 -1"/>
          <p:cNvPicPr>
            <a:picLocks noChangeAspect="1"/>
          </p:cNvPicPr>
          <p:nvPr userDrawn="1"/>
        </p:nvPicPr>
        <p:blipFill>
          <a:blip r:embed="rId5"/>
          <a:srcRect t="51097"/>
          <a:stretch>
            <a:fillRect/>
          </a:stretch>
        </p:blipFill>
        <p:spPr>
          <a:xfrm>
            <a:off x="0" y="4653915"/>
            <a:ext cx="12192000" cy="22047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97535" y="939800"/>
            <a:ext cx="11153140" cy="5482590"/>
          </a:xfrm>
          <a:prstGeom prst="rect">
            <a:avLst/>
          </a:prstGeom>
          <a:noFill/>
          <a:ln>
            <a:solidFill>
              <a:srgbClr val="D29146"/>
            </a:solidFill>
            <a:prstDash val="lgDash"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23215" y="-10160"/>
            <a:ext cx="2428875" cy="1252220"/>
            <a:chOff x="719" y="-16"/>
            <a:chExt cx="3825" cy="1972"/>
          </a:xfrm>
        </p:grpSpPr>
        <p:grpSp>
          <p:nvGrpSpPr>
            <p:cNvPr id="4" name="组合 3"/>
            <p:cNvGrpSpPr/>
            <p:nvPr/>
          </p:nvGrpSpPr>
          <p:grpSpPr>
            <a:xfrm>
              <a:off x="719" y="985"/>
              <a:ext cx="3825" cy="971"/>
              <a:chOff x="8001" y="1525"/>
              <a:chExt cx="3825" cy="971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8059" y="1525"/>
                <a:ext cx="3541" cy="971"/>
              </a:xfrm>
              <a:custGeom>
                <a:avLst/>
                <a:gdLst>
                  <a:gd name="connsiteX0" fmla="*/ 45 w 3081"/>
                  <a:gd name="connsiteY0" fmla="*/ 293 h 1209"/>
                  <a:gd name="connsiteX1" fmla="*/ 45 w 3081"/>
                  <a:gd name="connsiteY1" fmla="*/ 0 h 1209"/>
                  <a:gd name="connsiteX2" fmla="*/ 2757 w 3081"/>
                  <a:gd name="connsiteY2" fmla="*/ 111 h 1209"/>
                  <a:gd name="connsiteX3" fmla="*/ 3066 w 3081"/>
                  <a:gd name="connsiteY3" fmla="*/ 63 h 1209"/>
                  <a:gd name="connsiteX4" fmla="*/ 3082 w 3081"/>
                  <a:gd name="connsiteY4" fmla="*/ 1107 h 1209"/>
                  <a:gd name="connsiteX5" fmla="*/ 2757 w 3081"/>
                  <a:gd name="connsiteY5" fmla="*/ 1202 h 1209"/>
                  <a:gd name="connsiteX6" fmla="*/ 227 w 3081"/>
                  <a:gd name="connsiteY6" fmla="*/ 1202 h 1209"/>
                  <a:gd name="connsiteX7" fmla="*/ 13 w 3081"/>
                  <a:gd name="connsiteY7" fmla="*/ 1139 h 1209"/>
                  <a:gd name="connsiteX8" fmla="*/ 45 w 3081"/>
                  <a:gd name="connsiteY8" fmla="*/ 293 h 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2" h="1209">
                    <a:moveTo>
                      <a:pt x="45" y="293"/>
                    </a:moveTo>
                    <a:cubicBezTo>
                      <a:pt x="45" y="192"/>
                      <a:pt x="-56" y="0"/>
                      <a:pt x="45" y="0"/>
                    </a:cubicBezTo>
                    <a:cubicBezTo>
                      <a:pt x="146" y="0"/>
                      <a:pt x="1853" y="74"/>
                      <a:pt x="2757" y="111"/>
                    </a:cubicBezTo>
                    <a:cubicBezTo>
                      <a:pt x="2858" y="111"/>
                      <a:pt x="3066" y="-38"/>
                      <a:pt x="3066" y="63"/>
                    </a:cubicBezTo>
                    <a:cubicBezTo>
                      <a:pt x="3066" y="164"/>
                      <a:pt x="3082" y="1006"/>
                      <a:pt x="3082" y="1107"/>
                    </a:cubicBezTo>
                    <a:cubicBezTo>
                      <a:pt x="3082" y="1208"/>
                      <a:pt x="2858" y="1202"/>
                      <a:pt x="2757" y="1202"/>
                    </a:cubicBezTo>
                    <a:lnTo>
                      <a:pt x="227" y="1202"/>
                    </a:lnTo>
                    <a:cubicBezTo>
                      <a:pt x="126" y="1202"/>
                      <a:pt x="13" y="1240"/>
                      <a:pt x="13" y="1139"/>
                    </a:cubicBezTo>
                    <a:cubicBezTo>
                      <a:pt x="13" y="1038"/>
                      <a:pt x="34" y="575"/>
                      <a:pt x="45" y="293"/>
                    </a:cubicBezTo>
                    <a:close/>
                  </a:path>
                </a:pathLst>
              </a:custGeom>
              <a:solidFill>
                <a:srgbClr val="09722C"/>
              </a:solidFill>
              <a:ln>
                <a:solidFill>
                  <a:srgbClr val="09722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001" y="1600"/>
                <a:ext cx="382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sz="2800">
                    <a:solidFill>
                      <a:schemeClr val="bg1"/>
                    </a:solidFill>
                    <a:effectLst/>
                    <a:latin typeface="字魂55号-龙吟手书" panose="00000500000000000000" charset="-122"/>
                    <a:ea typeface="字魂55号-龙吟手书" panose="00000500000000000000" charset="-122"/>
                    <a:cs typeface="字魂55号-龙吟手书" panose="00000500000000000000" charset="-122"/>
                  </a:rPr>
                  <a:t>植树节的意义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1762" y="28"/>
              <a:ext cx="237" cy="958"/>
            </a:xfrm>
            <a:prstGeom prst="line">
              <a:avLst/>
            </a:prstGeom>
            <a:ln>
              <a:solidFill>
                <a:srgbClr val="097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3411" y="-16"/>
              <a:ext cx="133" cy="1113"/>
            </a:xfrm>
            <a:prstGeom prst="line">
              <a:avLst/>
            </a:prstGeom>
            <a:ln>
              <a:solidFill>
                <a:srgbClr val="09722C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302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690631 -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19690631 -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8" name="图片 7" descr="19690631 -3"/>
          <p:cNvPicPr>
            <a:picLocks noChangeAspect="1"/>
          </p:cNvPicPr>
          <p:nvPr userDrawn="1"/>
        </p:nvPicPr>
        <p:blipFill>
          <a:blip r:embed="rId4"/>
          <a:srcRect t="42713"/>
          <a:stretch>
            <a:fillRect/>
          </a:stretch>
        </p:blipFill>
        <p:spPr>
          <a:xfrm>
            <a:off x="0" y="3474720"/>
            <a:ext cx="12192000" cy="338328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519430" y="1040130"/>
            <a:ext cx="11153140" cy="5482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19690631 -1"/>
          <p:cNvPicPr>
            <a:picLocks noChangeAspect="1"/>
          </p:cNvPicPr>
          <p:nvPr userDrawn="1"/>
        </p:nvPicPr>
        <p:blipFill>
          <a:blip r:embed="rId5"/>
          <a:srcRect t="51097"/>
          <a:stretch>
            <a:fillRect/>
          </a:stretch>
        </p:blipFill>
        <p:spPr>
          <a:xfrm>
            <a:off x="0" y="4653915"/>
            <a:ext cx="12192000" cy="22047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97535" y="939800"/>
            <a:ext cx="11153140" cy="5482590"/>
          </a:xfrm>
          <a:prstGeom prst="rect">
            <a:avLst/>
          </a:prstGeom>
          <a:noFill/>
          <a:ln>
            <a:solidFill>
              <a:srgbClr val="D29146"/>
            </a:solidFill>
            <a:prstDash val="lgDash"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23215" y="-10160"/>
            <a:ext cx="2428875" cy="1252220"/>
            <a:chOff x="719" y="-16"/>
            <a:chExt cx="3825" cy="1972"/>
          </a:xfrm>
        </p:grpSpPr>
        <p:grpSp>
          <p:nvGrpSpPr>
            <p:cNvPr id="4" name="组合 3"/>
            <p:cNvGrpSpPr/>
            <p:nvPr/>
          </p:nvGrpSpPr>
          <p:grpSpPr>
            <a:xfrm>
              <a:off x="719" y="985"/>
              <a:ext cx="3825" cy="971"/>
              <a:chOff x="8001" y="1525"/>
              <a:chExt cx="3825" cy="971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8059" y="1525"/>
                <a:ext cx="3541" cy="971"/>
              </a:xfrm>
              <a:custGeom>
                <a:avLst/>
                <a:gdLst>
                  <a:gd name="connsiteX0" fmla="*/ 45 w 3081"/>
                  <a:gd name="connsiteY0" fmla="*/ 293 h 1209"/>
                  <a:gd name="connsiteX1" fmla="*/ 45 w 3081"/>
                  <a:gd name="connsiteY1" fmla="*/ 0 h 1209"/>
                  <a:gd name="connsiteX2" fmla="*/ 2757 w 3081"/>
                  <a:gd name="connsiteY2" fmla="*/ 111 h 1209"/>
                  <a:gd name="connsiteX3" fmla="*/ 3066 w 3081"/>
                  <a:gd name="connsiteY3" fmla="*/ 63 h 1209"/>
                  <a:gd name="connsiteX4" fmla="*/ 3082 w 3081"/>
                  <a:gd name="connsiteY4" fmla="*/ 1107 h 1209"/>
                  <a:gd name="connsiteX5" fmla="*/ 2757 w 3081"/>
                  <a:gd name="connsiteY5" fmla="*/ 1202 h 1209"/>
                  <a:gd name="connsiteX6" fmla="*/ 227 w 3081"/>
                  <a:gd name="connsiteY6" fmla="*/ 1202 h 1209"/>
                  <a:gd name="connsiteX7" fmla="*/ 13 w 3081"/>
                  <a:gd name="connsiteY7" fmla="*/ 1139 h 1209"/>
                  <a:gd name="connsiteX8" fmla="*/ 45 w 3081"/>
                  <a:gd name="connsiteY8" fmla="*/ 293 h 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2" h="1209">
                    <a:moveTo>
                      <a:pt x="45" y="293"/>
                    </a:moveTo>
                    <a:cubicBezTo>
                      <a:pt x="45" y="192"/>
                      <a:pt x="-56" y="0"/>
                      <a:pt x="45" y="0"/>
                    </a:cubicBezTo>
                    <a:cubicBezTo>
                      <a:pt x="146" y="0"/>
                      <a:pt x="1853" y="74"/>
                      <a:pt x="2757" y="111"/>
                    </a:cubicBezTo>
                    <a:cubicBezTo>
                      <a:pt x="2858" y="111"/>
                      <a:pt x="3066" y="-38"/>
                      <a:pt x="3066" y="63"/>
                    </a:cubicBezTo>
                    <a:cubicBezTo>
                      <a:pt x="3066" y="164"/>
                      <a:pt x="3082" y="1006"/>
                      <a:pt x="3082" y="1107"/>
                    </a:cubicBezTo>
                    <a:cubicBezTo>
                      <a:pt x="3082" y="1208"/>
                      <a:pt x="2858" y="1202"/>
                      <a:pt x="2757" y="1202"/>
                    </a:cubicBezTo>
                    <a:lnTo>
                      <a:pt x="227" y="1202"/>
                    </a:lnTo>
                    <a:cubicBezTo>
                      <a:pt x="126" y="1202"/>
                      <a:pt x="13" y="1240"/>
                      <a:pt x="13" y="1139"/>
                    </a:cubicBezTo>
                    <a:cubicBezTo>
                      <a:pt x="13" y="1038"/>
                      <a:pt x="34" y="575"/>
                      <a:pt x="45" y="293"/>
                    </a:cubicBezTo>
                    <a:close/>
                  </a:path>
                </a:pathLst>
              </a:custGeom>
              <a:solidFill>
                <a:srgbClr val="09722C"/>
              </a:solidFill>
              <a:ln>
                <a:solidFill>
                  <a:srgbClr val="09722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001" y="1600"/>
                <a:ext cx="382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sz="2800">
                    <a:solidFill>
                      <a:schemeClr val="bg1"/>
                    </a:solidFill>
                    <a:effectLst/>
                    <a:latin typeface="字魂55号-龙吟手书" panose="00000500000000000000" charset="-122"/>
                    <a:ea typeface="字魂55号-龙吟手书" panose="00000500000000000000" charset="-122"/>
                    <a:cs typeface="字魂55号-龙吟手书" panose="00000500000000000000" charset="-122"/>
                  </a:rPr>
                  <a:t>各国的植树节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1762" y="28"/>
              <a:ext cx="237" cy="958"/>
            </a:xfrm>
            <a:prstGeom prst="line">
              <a:avLst/>
            </a:prstGeom>
            <a:ln>
              <a:solidFill>
                <a:srgbClr val="097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3411" y="-16"/>
              <a:ext cx="133" cy="1113"/>
            </a:xfrm>
            <a:prstGeom prst="line">
              <a:avLst/>
            </a:prstGeom>
            <a:ln>
              <a:solidFill>
                <a:srgbClr val="09722C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66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9690631 -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19690631 -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8" name="图片 7" descr="19690631 -3"/>
          <p:cNvPicPr>
            <a:picLocks noChangeAspect="1"/>
          </p:cNvPicPr>
          <p:nvPr userDrawn="1"/>
        </p:nvPicPr>
        <p:blipFill>
          <a:blip r:embed="rId4"/>
          <a:srcRect t="42713"/>
          <a:stretch>
            <a:fillRect/>
          </a:stretch>
        </p:blipFill>
        <p:spPr>
          <a:xfrm>
            <a:off x="0" y="3474720"/>
            <a:ext cx="12192000" cy="338328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519430" y="1040130"/>
            <a:ext cx="11153140" cy="5482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19690631 -1"/>
          <p:cNvPicPr>
            <a:picLocks noChangeAspect="1"/>
          </p:cNvPicPr>
          <p:nvPr userDrawn="1"/>
        </p:nvPicPr>
        <p:blipFill>
          <a:blip r:embed="rId5"/>
          <a:srcRect t="51097"/>
          <a:stretch>
            <a:fillRect/>
          </a:stretch>
        </p:blipFill>
        <p:spPr>
          <a:xfrm>
            <a:off x="0" y="4653915"/>
            <a:ext cx="12192000" cy="22047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597535" y="939800"/>
            <a:ext cx="11153140" cy="5482590"/>
          </a:xfrm>
          <a:prstGeom prst="rect">
            <a:avLst/>
          </a:prstGeom>
          <a:noFill/>
          <a:ln>
            <a:solidFill>
              <a:srgbClr val="D29146"/>
            </a:solidFill>
            <a:prstDash val="lgDash"/>
          </a:ln>
          <a:effectLst>
            <a:outerShdw blurRad="63500" sx="102000" sy="102000" algn="ctr" rotWithShape="0">
              <a:srgbClr val="A9F1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23215" y="-10160"/>
            <a:ext cx="2428875" cy="1252220"/>
            <a:chOff x="719" y="-16"/>
            <a:chExt cx="3825" cy="1972"/>
          </a:xfrm>
        </p:grpSpPr>
        <p:grpSp>
          <p:nvGrpSpPr>
            <p:cNvPr id="4" name="组合 3"/>
            <p:cNvGrpSpPr/>
            <p:nvPr/>
          </p:nvGrpSpPr>
          <p:grpSpPr>
            <a:xfrm>
              <a:off x="719" y="985"/>
              <a:ext cx="3825" cy="971"/>
              <a:chOff x="8001" y="1525"/>
              <a:chExt cx="3825" cy="971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8059" y="1525"/>
                <a:ext cx="3541" cy="971"/>
              </a:xfrm>
              <a:custGeom>
                <a:avLst/>
                <a:gdLst>
                  <a:gd name="connsiteX0" fmla="*/ 45 w 3081"/>
                  <a:gd name="connsiteY0" fmla="*/ 293 h 1209"/>
                  <a:gd name="connsiteX1" fmla="*/ 45 w 3081"/>
                  <a:gd name="connsiteY1" fmla="*/ 0 h 1209"/>
                  <a:gd name="connsiteX2" fmla="*/ 2757 w 3081"/>
                  <a:gd name="connsiteY2" fmla="*/ 111 h 1209"/>
                  <a:gd name="connsiteX3" fmla="*/ 3066 w 3081"/>
                  <a:gd name="connsiteY3" fmla="*/ 63 h 1209"/>
                  <a:gd name="connsiteX4" fmla="*/ 3082 w 3081"/>
                  <a:gd name="connsiteY4" fmla="*/ 1107 h 1209"/>
                  <a:gd name="connsiteX5" fmla="*/ 2757 w 3081"/>
                  <a:gd name="connsiteY5" fmla="*/ 1202 h 1209"/>
                  <a:gd name="connsiteX6" fmla="*/ 227 w 3081"/>
                  <a:gd name="connsiteY6" fmla="*/ 1202 h 1209"/>
                  <a:gd name="connsiteX7" fmla="*/ 13 w 3081"/>
                  <a:gd name="connsiteY7" fmla="*/ 1139 h 1209"/>
                  <a:gd name="connsiteX8" fmla="*/ 45 w 3081"/>
                  <a:gd name="connsiteY8" fmla="*/ 293 h 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2" h="1209">
                    <a:moveTo>
                      <a:pt x="45" y="293"/>
                    </a:moveTo>
                    <a:cubicBezTo>
                      <a:pt x="45" y="192"/>
                      <a:pt x="-56" y="0"/>
                      <a:pt x="45" y="0"/>
                    </a:cubicBezTo>
                    <a:cubicBezTo>
                      <a:pt x="146" y="0"/>
                      <a:pt x="1853" y="74"/>
                      <a:pt x="2757" y="111"/>
                    </a:cubicBezTo>
                    <a:cubicBezTo>
                      <a:pt x="2858" y="111"/>
                      <a:pt x="3066" y="-38"/>
                      <a:pt x="3066" y="63"/>
                    </a:cubicBezTo>
                    <a:cubicBezTo>
                      <a:pt x="3066" y="164"/>
                      <a:pt x="3082" y="1006"/>
                      <a:pt x="3082" y="1107"/>
                    </a:cubicBezTo>
                    <a:cubicBezTo>
                      <a:pt x="3082" y="1208"/>
                      <a:pt x="2858" y="1202"/>
                      <a:pt x="2757" y="1202"/>
                    </a:cubicBezTo>
                    <a:lnTo>
                      <a:pt x="227" y="1202"/>
                    </a:lnTo>
                    <a:cubicBezTo>
                      <a:pt x="126" y="1202"/>
                      <a:pt x="13" y="1240"/>
                      <a:pt x="13" y="1139"/>
                    </a:cubicBezTo>
                    <a:cubicBezTo>
                      <a:pt x="13" y="1038"/>
                      <a:pt x="34" y="575"/>
                      <a:pt x="45" y="293"/>
                    </a:cubicBezTo>
                    <a:close/>
                  </a:path>
                </a:pathLst>
              </a:custGeom>
              <a:solidFill>
                <a:srgbClr val="09722C"/>
              </a:solidFill>
              <a:ln>
                <a:solidFill>
                  <a:srgbClr val="09722C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8001" y="1600"/>
                <a:ext cx="382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sz="2800">
                    <a:solidFill>
                      <a:schemeClr val="bg1"/>
                    </a:solidFill>
                    <a:effectLst/>
                    <a:latin typeface="字魂55号-龙吟手书" panose="00000500000000000000" charset="-122"/>
                    <a:ea typeface="字魂55号-龙吟手书" panose="00000500000000000000" charset="-122"/>
                    <a:cs typeface="字魂55号-龙吟手书" panose="00000500000000000000" charset="-122"/>
                  </a:rPr>
                  <a:t>植树节小问答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1762" y="28"/>
              <a:ext cx="237" cy="958"/>
            </a:xfrm>
            <a:prstGeom prst="line">
              <a:avLst/>
            </a:prstGeom>
            <a:ln>
              <a:solidFill>
                <a:srgbClr val="0972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3411" y="-16"/>
              <a:ext cx="133" cy="1113"/>
            </a:xfrm>
            <a:prstGeom prst="line">
              <a:avLst/>
            </a:prstGeom>
            <a:ln>
              <a:solidFill>
                <a:srgbClr val="09722C"/>
              </a:solidFill>
              <a:head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135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974FD44-4837-01E2-4E9C-831BDF6913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1" y="0"/>
            <a:ext cx="1536127" cy="1536127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390860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52D8DC6-5A08-33B4-7EC7-11424758B50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1" y="0"/>
            <a:ext cx="1536127" cy="15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5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2AB5F5-AFA9-5F60-1300-8EF452F59AD5}"/>
              </a:ext>
            </a:extLst>
          </p:cNvPr>
          <p:cNvSpPr txBox="1"/>
          <p:nvPr/>
        </p:nvSpPr>
        <p:spPr>
          <a:xfrm>
            <a:off x="3553035" y="0"/>
            <a:ext cx="561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ea typeface="字魂105号-简雅黑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ea typeface="字魂105号-简雅黑"/>
              </a:rPr>
              <a:t>…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ea typeface="字魂105号-简雅黑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ea typeface="字魂105号-简雅黑"/>
              </a:rPr>
              <a:t>…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ea typeface="字魂105号-简雅黑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ea typeface="字魂105号-简雅黑"/>
              </a:rPr>
              <a:t>…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ea typeface="字魂105号-简雅黑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ea typeface="字魂105号-简雅黑"/>
              </a:rPr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58652E-15CE-FB5D-47A9-37E9178AB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477" y="5476102"/>
            <a:ext cx="3737172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BB7FB-287B-50CE-D5AA-22583F958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01" y="898306"/>
            <a:ext cx="1071769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0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269" y="850605"/>
            <a:ext cx="11007634" cy="566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字魂105号-简雅黑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189" y="1010093"/>
            <a:ext cx="10789920" cy="540491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字魂105号-简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00307-8035-4C85-A6D5-B69316D9E6BD}"/>
              </a:ext>
            </a:extLst>
          </p:cNvPr>
          <p:cNvSpPr txBox="1"/>
          <p:nvPr/>
        </p:nvSpPr>
        <p:spPr>
          <a:xfrm>
            <a:off x="1176595" y="1350706"/>
            <a:ext cx="10336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altLang="en-US" sz="36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ea typeface="字魂105号-简雅黑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D1A3AD-DC2B-4E4F-9722-552908DEF0FD}"/>
              </a:ext>
            </a:extLst>
          </p:cNvPr>
          <p:cNvCxnSpPr>
            <a:cxnSpLocks/>
          </p:cNvCxnSpPr>
          <p:nvPr/>
        </p:nvCxnSpPr>
        <p:spPr>
          <a:xfrm>
            <a:off x="4546009" y="1927335"/>
            <a:ext cx="323655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12">
            <a:extLst>
              <a:ext uri="{FF2B5EF4-FFF2-40B4-BE49-F238E27FC236}">
                <a16:creationId xmlns:a16="http://schemas.microsoft.com/office/drawing/2014/main" id="{A1452894-E5D7-44F4-8DFB-4143513E0862}"/>
              </a:ext>
            </a:extLst>
          </p:cNvPr>
          <p:cNvSpPr txBox="1"/>
          <p:nvPr/>
        </p:nvSpPr>
        <p:spPr>
          <a:xfrm>
            <a:off x="1289782" y="4526233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  <a:cs typeface="+mn-cs"/>
              </a:rPr>
              <a:t>THẢO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  <a:cs typeface="+mn-cs"/>
            </a:endParaRPr>
          </a:p>
        </p:txBody>
      </p:sp>
      <p:sp>
        <p:nvSpPr>
          <p:cNvPr id="9" name="文本框 14">
            <a:extLst>
              <a:ext uri="{FF2B5EF4-FFF2-40B4-BE49-F238E27FC236}">
                <a16:creationId xmlns:a16="http://schemas.microsoft.com/office/drawing/2014/main" id="{1C0954BB-CBD9-4AA6-ABDE-7C7BE96AF0A0}"/>
              </a:ext>
            </a:extLst>
          </p:cNvPr>
          <p:cNvSpPr txBox="1"/>
          <p:nvPr/>
        </p:nvSpPr>
        <p:spPr>
          <a:xfrm>
            <a:off x="5604916" y="2370691"/>
            <a:ext cx="57858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Các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nhóm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cùng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nhau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lang="en-029" sz="3200" dirty="0">
                <a:solidFill>
                  <a:srgbClr val="000000"/>
                </a:solidFill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t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hảo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luận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và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tìm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các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từ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lang="en-029" sz="3200" dirty="0" err="1">
                <a:solidFill>
                  <a:srgbClr val="000000"/>
                </a:solidFill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về</a:t>
            </a:r>
            <a:r>
              <a:rPr lang="en-029" sz="3200" dirty="0">
                <a:solidFill>
                  <a:srgbClr val="000000"/>
                </a:solidFill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lang="en-029" sz="3200" dirty="0" err="1">
                <a:solidFill>
                  <a:srgbClr val="000000"/>
                </a:solidFill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tình</a:t>
            </a:r>
            <a:r>
              <a:rPr lang="en-029" sz="3200" dirty="0">
                <a:solidFill>
                  <a:srgbClr val="000000"/>
                </a:solidFill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lang="en-029" sz="3200" dirty="0" err="1">
                <a:solidFill>
                  <a:srgbClr val="000000"/>
                </a:solidFill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cảm</a:t>
            </a:r>
            <a:r>
              <a:rPr lang="en-029" sz="3200" dirty="0">
                <a:solidFill>
                  <a:srgbClr val="000000"/>
                </a:solidFill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lang="en-029" sz="3200" dirty="0" err="1">
                <a:solidFill>
                  <a:srgbClr val="000000"/>
                </a:solidFill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gia</a:t>
            </a:r>
            <a:r>
              <a:rPr lang="en-029" sz="3200" dirty="0">
                <a:solidFill>
                  <a:srgbClr val="000000"/>
                </a:solidFill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lang="en-029" sz="3200" dirty="0" err="1">
                <a:solidFill>
                  <a:srgbClr val="000000"/>
                </a:solidFill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đình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Sau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đó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,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viết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vào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bảng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con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của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nhóm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Nhóm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nào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làm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nhanh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nhất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sẽ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đem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bảng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nhóm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trình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bày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trên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 </a:t>
            </a:r>
            <a:r>
              <a:rPr kumimoji="0" lang="en-029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bảng</a:t>
            </a:r>
            <a:r>
              <a:rPr kumimoji="0" lang="en-029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字魂105号-简雅黑"/>
              <a:cs typeface="Calibri" panose="020F0502020204030204" pitchFamily="34" charset="0"/>
            </a:endParaRPr>
          </a:p>
        </p:txBody>
      </p:sp>
      <p:pic>
        <p:nvPicPr>
          <p:cNvPr id="11" name="Picture 1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AE9095F6-85EB-47ED-8DF9-005D97704E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718361" y="2370691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365375" y="1207770"/>
            <a:ext cx="731520" cy="481965"/>
          </a:xfrm>
          <a:custGeom>
            <a:avLst/>
            <a:gdLst>
              <a:gd name="connsiteX0" fmla="*/ 298 w 1800"/>
              <a:gd name="connsiteY0" fmla="*/ 0 h 1421"/>
              <a:gd name="connsiteX1" fmla="*/ 1597 w 1800"/>
              <a:gd name="connsiteY1" fmla="*/ 0 h 1421"/>
              <a:gd name="connsiteX2" fmla="*/ 1800 w 1800"/>
              <a:gd name="connsiteY2" fmla="*/ 203 h 1421"/>
              <a:gd name="connsiteX3" fmla="*/ 1800 w 1800"/>
              <a:gd name="connsiteY3" fmla="*/ 885 h 1421"/>
              <a:gd name="connsiteX4" fmla="*/ 0 w 1800"/>
              <a:gd name="connsiteY4" fmla="*/ 1058 h 1421"/>
              <a:gd name="connsiteX5" fmla="*/ 300 w 1800"/>
              <a:gd name="connsiteY5" fmla="*/ 1421 h 1421"/>
              <a:gd name="connsiteX6" fmla="*/ 95 w 1800"/>
              <a:gd name="connsiteY6" fmla="*/ 1216 h 1421"/>
              <a:gd name="connsiteX7" fmla="*/ 95 w 1800"/>
              <a:gd name="connsiteY7" fmla="*/ 203 h 1421"/>
              <a:gd name="connsiteX8" fmla="*/ 298 w 1800"/>
              <a:gd name="connsiteY8" fmla="*/ 0 h 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0" h="1421">
                <a:moveTo>
                  <a:pt x="298" y="0"/>
                </a:moveTo>
                <a:lnTo>
                  <a:pt x="1597" y="0"/>
                </a:lnTo>
                <a:lnTo>
                  <a:pt x="1800" y="203"/>
                </a:lnTo>
                <a:lnTo>
                  <a:pt x="1800" y="885"/>
                </a:lnTo>
                <a:lnTo>
                  <a:pt x="0" y="1058"/>
                </a:lnTo>
                <a:lnTo>
                  <a:pt x="300" y="1421"/>
                </a:lnTo>
                <a:lnTo>
                  <a:pt x="95" y="1216"/>
                </a:lnTo>
                <a:lnTo>
                  <a:pt x="95" y="203"/>
                </a:lnTo>
                <a:cubicBezTo>
                  <a:pt x="95" y="91"/>
                  <a:pt x="186" y="0"/>
                  <a:pt x="298" y="0"/>
                </a:cubicBezTo>
                <a:close/>
              </a:path>
            </a:pathLst>
          </a:custGeom>
          <a:solidFill>
            <a:srgbClr val="09722C"/>
          </a:solidFill>
          <a:ln>
            <a:solidFill>
              <a:srgbClr val="097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字魂105号-简雅黑"/>
              <a:cs typeface="+mn-cs"/>
            </a:endParaRPr>
          </a:p>
        </p:txBody>
      </p:sp>
      <p:pic>
        <p:nvPicPr>
          <p:cNvPr id="8" name="图片 7" descr="19690631 -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2553335" y="3505835"/>
            <a:ext cx="2404110" cy="14192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09431" y="2091789"/>
            <a:ext cx="603883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字魂105号-简雅黑"/>
                <a:cs typeface="+mn-cs"/>
              </a:rPr>
              <a:t>TẠM BIỆT VÀ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字魂105号-简雅黑"/>
                <a:cs typeface="+mn-cs"/>
              </a:rPr>
              <a:t> HẸN GẶP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-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字魂105号-简雅黑"/>
        <a:cs typeface=""/>
      </a:majorFont>
      <a:minorFont>
        <a:latin typeface="Arial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69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#9Slide07 HoneyCream</vt:lpstr>
      <vt:lpstr>Arial</vt:lpstr>
      <vt:lpstr>Calibri</vt:lpstr>
      <vt:lpstr>Coiny</vt:lpstr>
      <vt:lpstr>SVN-Newton</vt:lpstr>
      <vt:lpstr>SVN-SAF</vt:lpstr>
      <vt:lpstr>Times New Roman</vt:lpstr>
      <vt:lpstr>UTM Aquarelle</vt:lpstr>
      <vt:lpstr>UTM Avo</vt:lpstr>
      <vt:lpstr>Wingdings</vt:lpstr>
      <vt:lpstr>字魂105号-简雅黑</vt:lpstr>
      <vt:lpstr>字魂55号-龙吟手书</vt:lpstr>
      <vt:lpstr>-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48</cp:revision>
  <dcterms:created xsi:type="dcterms:W3CDTF">2021-07-20T01:55:21Z</dcterms:created>
  <dcterms:modified xsi:type="dcterms:W3CDTF">2025-12-21T18:48:56Z</dcterms:modified>
</cp:coreProperties>
</file>