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80" r:id="rId2"/>
    <p:sldMasterId id="2147483792" r:id="rId3"/>
  </p:sldMasterIdLst>
  <p:notesMasterIdLst>
    <p:notesMasterId r:id="rId6"/>
  </p:notesMasterIdLst>
  <p:sldIdLst>
    <p:sldId id="257" r:id="rId4"/>
    <p:sldId id="32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5819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83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401" indent="0" algn="ctr">
              <a:buNone/>
              <a:defRPr sz="2000"/>
            </a:lvl2pPr>
            <a:lvl3pPr marL="914226" indent="0" algn="ctr">
              <a:buNone/>
              <a:defRPr sz="1801"/>
            </a:lvl3pPr>
            <a:lvl4pPr marL="1371627" indent="0" algn="ctr">
              <a:buNone/>
              <a:defRPr sz="1601"/>
            </a:lvl4pPr>
            <a:lvl5pPr marL="1829029" indent="0" algn="ctr">
              <a:buNone/>
              <a:defRPr sz="1601"/>
            </a:lvl5pPr>
            <a:lvl6pPr marL="2285854" indent="0" algn="ctr">
              <a:buNone/>
              <a:defRPr sz="1601"/>
            </a:lvl6pPr>
            <a:lvl7pPr marL="2743255" indent="0" algn="ctr">
              <a:buNone/>
              <a:defRPr sz="1601"/>
            </a:lvl7pPr>
            <a:lvl8pPr marL="3200656" indent="0" algn="ctr">
              <a:buNone/>
              <a:defRPr sz="1601"/>
            </a:lvl8pPr>
            <a:lvl9pPr marL="3657481" indent="0" algn="ctr">
              <a:buNone/>
              <a:defRPr sz="1601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91940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198"/>
            </a:lvl1pPr>
            <a:lvl2pPr marL="457401" indent="0">
              <a:buNone/>
              <a:defRPr sz="2799"/>
            </a:lvl2pPr>
            <a:lvl3pPr marL="914226" indent="0">
              <a:buNone/>
              <a:defRPr sz="2400"/>
            </a:lvl3pPr>
            <a:lvl4pPr marL="1371627" indent="0">
              <a:buNone/>
              <a:defRPr sz="2000"/>
            </a:lvl4pPr>
            <a:lvl5pPr marL="1829029" indent="0">
              <a:buNone/>
              <a:defRPr sz="2000"/>
            </a:lvl5pPr>
            <a:lvl6pPr marL="2285854" indent="0">
              <a:buNone/>
              <a:defRPr sz="2000"/>
            </a:lvl6pPr>
            <a:lvl7pPr marL="2743255" indent="0">
              <a:buNone/>
              <a:defRPr sz="2000"/>
            </a:lvl7pPr>
            <a:lvl8pPr marL="3200656" indent="0">
              <a:buNone/>
              <a:defRPr sz="2000"/>
            </a:lvl8pPr>
            <a:lvl9pPr marL="3657481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401" indent="0">
              <a:buNone/>
              <a:defRPr sz="1402"/>
            </a:lvl2pPr>
            <a:lvl3pPr marL="914226" indent="0">
              <a:buNone/>
              <a:defRPr sz="1202"/>
            </a:lvl3pPr>
            <a:lvl4pPr marL="1371627" indent="0">
              <a:buNone/>
              <a:defRPr sz="998"/>
            </a:lvl4pPr>
            <a:lvl5pPr marL="1829029" indent="0">
              <a:buNone/>
              <a:defRPr sz="998"/>
            </a:lvl5pPr>
            <a:lvl6pPr marL="2285854" indent="0">
              <a:buNone/>
              <a:defRPr sz="998"/>
            </a:lvl6pPr>
            <a:lvl7pPr marL="2743255" indent="0">
              <a:buNone/>
              <a:defRPr sz="998"/>
            </a:lvl7pPr>
            <a:lvl8pPr marL="3200656" indent="0">
              <a:buNone/>
              <a:defRPr sz="998"/>
            </a:lvl8pPr>
            <a:lvl9pPr marL="3657481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35638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78313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83974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F64E-6CCA-4C71-BD72-DBFC556EDAD3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12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F64E-6CCA-4C71-BD72-DBFC556EDAD3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81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F64E-6CCA-4C71-BD72-DBFC556EDAD3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3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F64E-6CCA-4C71-BD72-DBFC556EDAD3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5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F64E-6CCA-4C71-BD72-DBFC556EDAD3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20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F64E-6CCA-4C71-BD72-DBFC556EDAD3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3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F64E-6CCA-4C71-BD72-DBFC556EDAD3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91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39488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F64E-6CCA-4C71-BD72-DBFC556EDAD3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03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F64E-6CCA-4C71-BD72-DBFC556EDAD3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66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F64E-6CCA-4C71-BD72-DBFC556EDAD3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09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F64E-6CCA-4C71-BD72-DBFC556EDAD3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18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911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223859" y="0"/>
            <a:ext cx="2554995" cy="1970468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9352575" y="-109680"/>
            <a:ext cx="2839425" cy="21898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41282" y="5516706"/>
            <a:ext cx="2389839" cy="145097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73458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89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71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71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504880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72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55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66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9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60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1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0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3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4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29029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065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57481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43373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13741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401" indent="0">
              <a:buNone/>
              <a:defRPr sz="2000" b="1"/>
            </a:lvl2pPr>
            <a:lvl3pPr marL="914226" indent="0">
              <a:buNone/>
              <a:defRPr sz="1801" b="1"/>
            </a:lvl3pPr>
            <a:lvl4pPr marL="1371627" indent="0">
              <a:buNone/>
              <a:defRPr sz="1601" b="1"/>
            </a:lvl4pPr>
            <a:lvl5pPr marL="1829029" indent="0">
              <a:buNone/>
              <a:defRPr sz="1601" b="1"/>
            </a:lvl5pPr>
            <a:lvl6pPr marL="2285854" indent="0">
              <a:buNone/>
              <a:defRPr sz="1601" b="1"/>
            </a:lvl6pPr>
            <a:lvl7pPr marL="2743255" indent="0">
              <a:buNone/>
              <a:defRPr sz="1601" b="1"/>
            </a:lvl7pPr>
            <a:lvl8pPr marL="3200656" indent="0">
              <a:buNone/>
              <a:defRPr sz="1601" b="1"/>
            </a:lvl8pPr>
            <a:lvl9pPr marL="3657481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401" indent="0">
              <a:buNone/>
              <a:defRPr sz="2000" b="1"/>
            </a:lvl2pPr>
            <a:lvl3pPr marL="914226" indent="0">
              <a:buNone/>
              <a:defRPr sz="1801" b="1"/>
            </a:lvl3pPr>
            <a:lvl4pPr marL="1371627" indent="0">
              <a:buNone/>
              <a:defRPr sz="1601" b="1"/>
            </a:lvl4pPr>
            <a:lvl5pPr marL="1829029" indent="0">
              <a:buNone/>
              <a:defRPr sz="1601" b="1"/>
            </a:lvl5pPr>
            <a:lvl6pPr marL="2285854" indent="0">
              <a:buNone/>
              <a:defRPr sz="1601" b="1"/>
            </a:lvl6pPr>
            <a:lvl7pPr marL="2743255" indent="0">
              <a:buNone/>
              <a:defRPr sz="1601" b="1"/>
            </a:lvl7pPr>
            <a:lvl8pPr marL="3200656" indent="0">
              <a:buNone/>
              <a:defRPr sz="1601" b="1"/>
            </a:lvl8pPr>
            <a:lvl9pPr marL="3657481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03315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7932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61803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8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401" indent="0">
              <a:buNone/>
              <a:defRPr sz="1402"/>
            </a:lvl2pPr>
            <a:lvl3pPr marL="914226" indent="0">
              <a:buNone/>
              <a:defRPr sz="1202"/>
            </a:lvl3pPr>
            <a:lvl4pPr marL="1371627" indent="0">
              <a:buNone/>
              <a:defRPr sz="998"/>
            </a:lvl4pPr>
            <a:lvl5pPr marL="1829029" indent="0">
              <a:buNone/>
              <a:defRPr sz="998"/>
            </a:lvl5pPr>
            <a:lvl6pPr marL="2285854" indent="0">
              <a:buNone/>
              <a:defRPr sz="998"/>
            </a:lvl6pPr>
            <a:lvl7pPr marL="2743255" indent="0">
              <a:buNone/>
              <a:defRPr sz="998"/>
            </a:lvl7pPr>
            <a:lvl8pPr marL="3200656" indent="0">
              <a:buNone/>
              <a:defRPr sz="998"/>
            </a:lvl8pPr>
            <a:lvl9pPr marL="3657481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72332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5FDCCD9-0F17-0AA8-C75D-9EB212E3BF9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39" y="93892"/>
            <a:ext cx="1509622" cy="15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9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 spd="slow">
    <p:wipe/>
  </p:transition>
  <p:txStyles>
    <p:titleStyle>
      <a:lvl1pPr algn="l" defTabSz="91422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701" indent="-228701" algn="l" defTabSz="914226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26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28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4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5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2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401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029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56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字魂107号-萌趣欢乐体" panose="00000500000000000000" pitchFamily="2" charset="-122"/>
              </a:defRPr>
            </a:lvl1pPr>
          </a:lstStyle>
          <a:p>
            <a:fld id="{A9DAF64E-6CCA-4C71-BD72-DBFC556EDAD3}" type="datetimeFigureOut">
              <a:rPr lang="zh-CN" altLang="en-US" smtClean="0"/>
              <a:pPr/>
              <a:t>2025/12/23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字魂107号-萌趣欢乐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字魂107号-萌趣欢乐体" panose="00000500000000000000" pitchFamily="2" charset="-122"/>
              </a:defRPr>
            </a:lvl1pPr>
          </a:lstStyle>
          <a:p>
            <a:fld id="{82E0791F-05A3-48DB-ADDB-28E0D19067A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538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字魂107号-萌趣欢乐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07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9095104" y="3562613"/>
            <a:ext cx="3534579" cy="258981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6E22FA-7024-09FB-053C-D8AC2EEF6F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57" y="2806180"/>
            <a:ext cx="4397843" cy="40518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8B4E00-F9FD-BB62-C313-A30E620245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87" y="3480705"/>
            <a:ext cx="4109358" cy="4109358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D6E8E9E5-86E6-02B7-F818-F56BD85952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80" y="5578544"/>
            <a:ext cx="1350926" cy="13509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98B688-1C0A-5144-3561-B4C029CFC027}"/>
              </a:ext>
            </a:extLst>
          </p:cNvPr>
          <p:cNvSpPr/>
          <p:nvPr/>
        </p:nvSpPr>
        <p:spPr>
          <a:xfrm>
            <a:off x="3281417" y="980187"/>
            <a:ext cx="5891036" cy="5390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8968">
              <a:defRPr/>
            </a:pPr>
            <a:r>
              <a:rPr lang="en-US" sz="2903" dirty="0" err="1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Thứ</a:t>
            </a:r>
            <a:r>
              <a:rPr lang="en-US" sz="2903" dirty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… </a:t>
            </a:r>
            <a:r>
              <a:rPr lang="en-US" sz="2903" dirty="0" err="1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Ngày</a:t>
            </a:r>
            <a:r>
              <a:rPr lang="en-US" sz="2903" dirty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… </a:t>
            </a:r>
            <a:r>
              <a:rPr lang="en-US" sz="2903" dirty="0" err="1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Tháng</a:t>
            </a:r>
            <a:r>
              <a:rPr lang="en-US" sz="2903" dirty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… </a:t>
            </a:r>
            <a:r>
              <a:rPr lang="en-US" sz="2903" dirty="0" err="1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Năm</a:t>
            </a:r>
            <a:r>
              <a:rPr lang="en-US" sz="2903" dirty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….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115817-123F-FC71-3C23-0ABBA3D542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20" y="2161276"/>
            <a:ext cx="9232704" cy="265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214789-5B99-4D96-AD27-2373A9D57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417" y="759599"/>
            <a:ext cx="8132769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10</Words>
  <Application>Microsoft Office PowerPoint</Application>
  <PresentationFormat>Widescreen</PresentationFormat>
  <Paragraphs>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#9Slide07 HoneyCream</vt:lpstr>
      <vt:lpstr>Arial</vt:lpstr>
      <vt:lpstr>Calibri</vt:lpstr>
      <vt:lpstr>Calibri Light</vt:lpstr>
      <vt:lpstr>Office 主题</vt:lpstr>
      <vt:lpstr>1_Office 主题</vt:lpstr>
      <vt:lpstr>2_Office 主题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41</cp:revision>
  <dcterms:created xsi:type="dcterms:W3CDTF">2021-07-20T01:55:21Z</dcterms:created>
  <dcterms:modified xsi:type="dcterms:W3CDTF">2025-12-23T13:42:26Z</dcterms:modified>
</cp:coreProperties>
</file>