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35" r:id="rId3"/>
    <p:sldMasterId id="2147483739" r:id="rId4"/>
    <p:sldMasterId id="2147483742" r:id="rId5"/>
    <p:sldMasterId id="2147483754" r:id="rId6"/>
    <p:sldMasterId id="2147483766" r:id="rId7"/>
    <p:sldMasterId id="2147483783" r:id="rId8"/>
  </p:sldMasterIdLst>
  <p:notesMasterIdLst>
    <p:notesMasterId r:id="rId21"/>
  </p:notesMasterIdLst>
  <p:sldIdLst>
    <p:sldId id="259" r:id="rId9"/>
    <p:sldId id="293" r:id="rId10"/>
    <p:sldId id="257" r:id="rId11"/>
    <p:sldId id="2007577105" r:id="rId12"/>
    <p:sldId id="260" r:id="rId13"/>
    <p:sldId id="267" r:id="rId14"/>
    <p:sldId id="261" r:id="rId15"/>
    <p:sldId id="2007577136" r:id="rId16"/>
    <p:sldId id="281" r:id="rId17"/>
    <p:sldId id="304" r:id="rId18"/>
    <p:sldId id="200757710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B8FE4-3AF6-4D7E-B746-FB5B2096297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88AA-7EAC-4357-8412-911B34E0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9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388AA-7EAC-4357-8412-911B34E04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0005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5334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0482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9108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7362483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39946325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692182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78892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1009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371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3993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9077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0815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4773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645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593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5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613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252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9963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057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98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03650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888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573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610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7945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25103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0398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6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8933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12375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726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25127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8474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8478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5720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91190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6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4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20754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8" y="100843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1088283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8" y="100843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3475875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8" y="100843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38212403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445373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CD75C-1FC4-4856-98B1-5738F06A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3E14D3-2AE1-4E4A-8EB1-A62DF7B72650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94219-D24D-491C-8CA0-8EDAB5F7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99125-D132-4593-9451-E7EA6D9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FFA630-34EB-4244-8247-022D9570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42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15011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21A6-E52E-4040-90CA-3A2F877D1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84FD-1F30-4818-916B-87F0F897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689E-B98C-4B0D-A42D-983F055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3E14D3-2AE1-4E4A-8EB1-A62DF7B72650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5614-29E4-4642-8405-0899A8AD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722A8-6ABF-45E4-B96E-4686CF69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FFA630-34EB-4244-8247-022D9570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9066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2703-FFD7-472F-B995-32CC6701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66BD2-465E-4FB2-BA57-8F8B0E22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E680-2910-4504-BB60-DFB6793A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3E14D3-2AE1-4E4A-8EB1-A62DF7B72650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B3545-7C54-4C38-974C-54990186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CBA3-7255-454D-B93D-58BA081C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FFA630-34EB-4244-8247-022D9570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0961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9748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922A-EE99-4986-9426-375E6CDD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18FF7-C91C-4CAA-90BD-7F6E32E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3E14D3-2AE1-4E4A-8EB1-A62DF7B72650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E4465-FA81-43DE-A2D4-C0A534DE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3E81F-C06B-499F-B4D4-C83E4A51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FFA630-34EB-4244-8247-022D9570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467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623055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1538191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86658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654252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26158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2274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42515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3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5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8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3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6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5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1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5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3445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4260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5981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943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9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88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7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9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ransition spd="slow">
    <p:wip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1B3E06FD-FCC4-91E2-4194-BA153D2700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905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3E07A-BE82-4D4B-A3F4-FBBD20249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702" y="2767526"/>
            <a:ext cx="594411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2BEC6C8-A729-8AD5-5260-B014D9539C1A}"/>
              </a:ext>
            </a:extLst>
          </p:cNvPr>
          <p:cNvSpPr/>
          <p:nvPr/>
        </p:nvSpPr>
        <p:spPr>
          <a:xfrm>
            <a:off x="217715" y="1197681"/>
            <a:ext cx="8506106" cy="44626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NHÓM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xử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lý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phù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gương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phù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33FA71D-7B6D-DAE8-552A-49E72791D7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3821" y="2395362"/>
            <a:ext cx="1899152" cy="44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010125"/>
            <a:ext cx="3235960" cy="4674622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E44591A0-E3EE-B252-703A-53EC59A52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28" y="89890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6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EF0361C-CDAD-4143-9583-50202B9C3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54E522-159F-4E96-82E3-BB63B454C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863" y="2005460"/>
            <a:ext cx="647451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16" y="262758"/>
            <a:ext cx="10770782" cy="6361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028" y="3612592"/>
            <a:ext cx="2209800" cy="3192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4CF72-8B80-40B9-8572-EC8D48EFD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055" y="1891862"/>
            <a:ext cx="6922068" cy="4476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9F95D-4A7D-45C3-AA7B-B4095C4A8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23" y="489509"/>
            <a:ext cx="4185467" cy="12972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5E19A64-36FE-46D6-BBF2-4EB856924E68}"/>
              </a:ext>
            </a:extLst>
          </p:cNvPr>
          <p:cNvSpPr/>
          <p:nvPr/>
        </p:nvSpPr>
        <p:spPr>
          <a:xfrm>
            <a:off x="2783840" y="1891862"/>
            <a:ext cx="1534160" cy="1537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1C862E-0861-4B5F-A703-931590431C33}"/>
              </a:ext>
            </a:extLst>
          </p:cNvPr>
          <p:cNvSpPr/>
          <p:nvPr/>
        </p:nvSpPr>
        <p:spPr>
          <a:xfrm>
            <a:off x="3616668" y="3534103"/>
            <a:ext cx="1141603" cy="820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78C24B-1369-472D-B8DB-EB9190BDEE7D}"/>
              </a:ext>
            </a:extLst>
          </p:cNvPr>
          <p:cNvSpPr/>
          <p:nvPr/>
        </p:nvSpPr>
        <p:spPr>
          <a:xfrm>
            <a:off x="4636374" y="2867846"/>
            <a:ext cx="1754266" cy="1318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254BD6-F0F6-445F-9752-67AF16C77E8E}"/>
              </a:ext>
            </a:extLst>
          </p:cNvPr>
          <p:cNvSpPr/>
          <p:nvPr/>
        </p:nvSpPr>
        <p:spPr>
          <a:xfrm>
            <a:off x="8219440" y="2784501"/>
            <a:ext cx="1017488" cy="1318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37B435-5E9E-4CE9-B024-DBED02D2BB00}"/>
              </a:ext>
            </a:extLst>
          </p:cNvPr>
          <p:cNvSpPr/>
          <p:nvPr/>
        </p:nvSpPr>
        <p:spPr>
          <a:xfrm>
            <a:off x="8576905" y="3852727"/>
            <a:ext cx="1017488" cy="688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831CB7-4E9D-4A43-85B2-A1E9391F2FA8}"/>
              </a:ext>
            </a:extLst>
          </p:cNvPr>
          <p:cNvSpPr txBox="1"/>
          <p:nvPr/>
        </p:nvSpPr>
        <p:spPr>
          <a:xfrm>
            <a:off x="3124931" y="395035"/>
            <a:ext cx="594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........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.......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7D6039-067E-4605-9EC2-26121614E1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64835" y="1758720"/>
            <a:ext cx="2834886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70733-3675-594F-8BEC-8167A988D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9374" y="2622324"/>
            <a:ext cx="5968501" cy="2280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D7827-FF7A-A926-A717-D7B9F2F91778}"/>
              </a:ext>
            </a:extLst>
          </p:cNvPr>
          <p:cNvSpPr txBox="1"/>
          <p:nvPr/>
        </p:nvSpPr>
        <p:spPr>
          <a:xfrm>
            <a:off x="4991100" y="4581525"/>
            <a:ext cx="22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</a:t>
            </a:r>
            <a:r>
              <a:rPr lang="en-US" sz="3200" b="1" dirty="0" err="1"/>
              <a:t>Tiết</a:t>
            </a:r>
            <a:r>
              <a:rPr lang="en-US" sz="32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010125"/>
            <a:ext cx="3235960" cy="4674622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F1166E1-9015-31A9-64C3-0272E450D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7" y="15978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1986643" y="20673"/>
            <a:ext cx="8382000" cy="1563512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66259"/>
              <a:ext cx="8285434" cy="12958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2. Điều gì có thể xảy ra trong tình huống dưới đây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9830940-4901-4BFA-AF42-D24EF5CAD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59" y="1917966"/>
            <a:ext cx="5775901" cy="2749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7B2CA9-FD57-435E-B073-38C5AE8F5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896" y="1917966"/>
            <a:ext cx="5083522" cy="41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D9190D1-238D-4720-A00C-6B75C472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8B0C9DB5-8CD6-4719-A8BF-0D763BF9207A}"/>
              </a:ext>
            </a:extLst>
          </p:cNvPr>
          <p:cNvSpPr/>
          <p:nvPr/>
        </p:nvSpPr>
        <p:spPr>
          <a:xfrm>
            <a:off x="1137920" y="0"/>
            <a:ext cx="10241280" cy="2688726"/>
          </a:xfrm>
          <a:prstGeom prst="wedgeRoundRectCallout">
            <a:avLst>
              <a:gd name="adj1" fmla="val 1925"/>
              <a:gd name="adj2" fmla="val 6661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rò chơi “Nếu - Thì”:   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GV chia lớp thành hai đội.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GV cho đại diện đội 1 lên bốc thăm tình huống (vế “Nếu”), đội 2 đưa ra kết quả của tình hu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ố</a:t>
            </a:r>
            <a:r>
              <a:rPr lang="vi-VN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 (vế “Thì”) và ngược lại.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2850B-539B-4B46-B293-294951F2B744}"/>
              </a:ext>
            </a:extLst>
          </p:cNvPr>
          <p:cNvGrpSpPr/>
          <p:nvPr/>
        </p:nvGrpSpPr>
        <p:grpSpPr>
          <a:xfrm>
            <a:off x="4698260" y="2911960"/>
            <a:ext cx="3722805" cy="3722805"/>
            <a:chOff x="8183140" y="3092148"/>
            <a:chExt cx="3722805" cy="37228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90D51E-7360-4678-ADF6-EEBC5FD768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959A17-B7BF-474B-AE17-E477C7E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67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2530162"/>
            <a:ext cx="3031922" cy="3873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530" y="2489273"/>
            <a:ext cx="2626544" cy="379426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604A174-0430-4222-8436-4D684AEE641A}"/>
              </a:ext>
            </a:extLst>
          </p:cNvPr>
          <p:cNvSpPr/>
          <p:nvPr/>
        </p:nvSpPr>
        <p:spPr>
          <a:xfrm>
            <a:off x="883919" y="579119"/>
            <a:ext cx="4167721" cy="190516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ùng thường xuyên đi ngủ muộn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4A99E20-4449-4021-AEBD-5BA6FEA74218}"/>
              </a:ext>
            </a:extLst>
          </p:cNvPr>
          <p:cNvSpPr/>
          <p:nvPr/>
        </p:nvSpPr>
        <p:spPr>
          <a:xfrm>
            <a:off x="7447279" y="292056"/>
            <a:ext cx="4744721" cy="1905161"/>
          </a:xfrm>
          <a:prstGeom prst="wedgeRoundRectCallout">
            <a:avLst>
              <a:gd name="adj1" fmla="val -20412"/>
              <a:gd name="adj2" fmla="val 67920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</a:rPr>
              <a:t>Thì sẽ đi học muộn, ảnh hưởng đến học tập.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00D472-AE38-5FA5-93D4-FD6A042FE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3" y="788546"/>
            <a:ext cx="4808637" cy="2845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F9381-41FB-B3CE-DD20-E36F390E9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03" y="635628"/>
            <a:ext cx="4740051" cy="3658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8AD5AC-A0CB-247F-FC26-32FFAFBCFECF}"/>
              </a:ext>
            </a:extLst>
          </p:cNvPr>
          <p:cNvSpPr/>
          <p:nvPr/>
        </p:nvSpPr>
        <p:spPr>
          <a:xfrm>
            <a:off x="922564" y="3943350"/>
            <a:ext cx="4367894" cy="21354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E54D7DCE-8042-2884-6D25-8613CBE6327D}"/>
              </a:ext>
            </a:extLst>
          </p:cNvPr>
          <p:cNvSpPr txBox="1">
            <a:spLocks/>
          </p:cNvSpPr>
          <p:nvPr/>
        </p:nvSpPr>
        <p:spPr>
          <a:xfrm>
            <a:off x="820738" y="4139293"/>
            <a:ext cx="4469720" cy="163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Char char="o"/>
            </a:pPr>
            <a:r>
              <a:rPr lang="vi-V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 thời gian nghỉ ngơi</a:t>
            </a:r>
          </a:p>
          <a:p>
            <a:pPr algn="just">
              <a:buFont typeface="Courier New" pitchFamily="49" charset="0"/>
              <a:buChar char="o"/>
            </a:pPr>
            <a:r>
              <a:rPr lang="vi-V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 hưởng đến sức khỏe</a:t>
            </a:r>
          </a:p>
          <a:p>
            <a:pPr algn="just">
              <a:buFont typeface="Courier New" pitchFamily="49" charset="0"/>
              <a:buChar char="o"/>
            </a:pPr>
            <a:r>
              <a:rPr lang="vi-V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 bị ngủ quên, thức dậy muộn vào sáng hôm sau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D9A88C-6849-D93F-86DE-BEE4EBDE145D}"/>
              </a:ext>
            </a:extLst>
          </p:cNvPr>
          <p:cNvSpPr/>
          <p:nvPr/>
        </p:nvSpPr>
        <p:spPr>
          <a:xfrm>
            <a:off x="5609330" y="3996150"/>
            <a:ext cx="5867967" cy="26610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A51A470A-2CA8-A33E-10D4-E8F5CEB52FA4}"/>
              </a:ext>
            </a:extLst>
          </p:cNvPr>
          <p:cNvSpPr txBox="1">
            <a:spLocks/>
          </p:cNvSpPr>
          <p:nvPr/>
        </p:nvSpPr>
        <p:spPr>
          <a:xfrm>
            <a:off x="5905417" y="4433206"/>
            <a:ext cx="5047063" cy="203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A5BE274-3E94-6EBA-62C2-E8D7DC09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6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p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95BD815-FE08-C536-A7F4-1F179B4B63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49" y="3273136"/>
            <a:ext cx="2019605" cy="3584864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28A85C-17EB-619E-1E45-D7A02715F0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89" y="3709555"/>
            <a:ext cx="1908626" cy="31484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123754-E3A5-CEDF-B344-EA3394694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891" y="2209340"/>
            <a:ext cx="629161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8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0.9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4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Hoạt động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223</Words>
  <Application>Microsoft Office PowerPoint</Application>
  <PresentationFormat>Widescreen</PresentationFormat>
  <Paragraphs>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Microsoft YaHei</vt:lpstr>
      <vt:lpstr>Arial</vt:lpstr>
      <vt:lpstr>Arial-Rounded</vt:lpstr>
      <vt:lpstr>Arial-SGK-TV</vt:lpstr>
      <vt:lpstr>Averta Std CY Bold</vt:lpstr>
      <vt:lpstr>Calibri</vt:lpstr>
      <vt:lpstr>Calibri Light</vt:lpstr>
      <vt:lpstr>Cambria</vt:lpstr>
      <vt:lpstr>Courier New</vt:lpstr>
      <vt:lpstr>等线</vt:lpstr>
      <vt:lpstr>等线 Light</vt:lpstr>
      <vt:lpstr>Quicksand Medium</vt:lpstr>
      <vt:lpstr>Wingdings 2</vt:lpstr>
      <vt:lpstr>印品黑体</vt:lpstr>
      <vt:lpstr>4_Office Theme</vt:lpstr>
      <vt:lpstr>Hoạt động</vt:lpstr>
      <vt:lpstr>自定义设计方案</vt:lpstr>
      <vt:lpstr>1_自定义设计方案</vt:lpstr>
      <vt:lpstr>2_Office Theme</vt:lpstr>
      <vt:lpstr>千图网拥有20W+精美PPT模板 更多PPT模板下载至：www.58pic.com/office/ppt​​</vt:lpstr>
      <vt:lpstr>1_Hoạt động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52</cp:revision>
  <dcterms:created xsi:type="dcterms:W3CDTF">2021-06-21T14:39:53Z</dcterms:created>
  <dcterms:modified xsi:type="dcterms:W3CDTF">2025-11-21T14:17:35Z</dcterms:modified>
</cp:coreProperties>
</file>