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0" r:id="rId3"/>
    <p:sldMasterId id="2147483682" r:id="rId4"/>
    <p:sldMasterId id="2147483695" r:id="rId5"/>
    <p:sldMasterId id="2147483702" r:id="rId6"/>
    <p:sldMasterId id="2147483726" r:id="rId7"/>
    <p:sldMasterId id="2147483738" r:id="rId8"/>
    <p:sldMasterId id="2147483750" r:id="rId9"/>
    <p:sldMasterId id="2147483762" r:id="rId10"/>
  </p:sldMasterIdLst>
  <p:notesMasterIdLst>
    <p:notesMasterId r:id="rId26"/>
  </p:notesMasterIdLst>
  <p:sldIdLst>
    <p:sldId id="261" r:id="rId11"/>
    <p:sldId id="274" r:id="rId12"/>
    <p:sldId id="2007577211" r:id="rId13"/>
    <p:sldId id="256" r:id="rId14"/>
    <p:sldId id="2007577160" r:id="rId15"/>
    <p:sldId id="2007577152" r:id="rId16"/>
    <p:sldId id="2007577154" r:id="rId17"/>
    <p:sldId id="2007577153" r:id="rId18"/>
    <p:sldId id="2007577210" r:id="rId19"/>
    <p:sldId id="2007577158" r:id="rId20"/>
    <p:sldId id="326" r:id="rId21"/>
    <p:sldId id="2007577159" r:id="rId22"/>
    <p:sldId id="2007577157" r:id="rId23"/>
    <p:sldId id="264" r:id="rId24"/>
    <p:sldId id="276"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E2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showGuides="1">
      <p:cViewPr varScale="1">
        <p:scale>
          <a:sx n="64" d="100"/>
          <a:sy n="64" d="100"/>
        </p:scale>
        <p:origin x="604" y="5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D0BD5-91C1-4165-875A-8E84CB3FBDC5}" type="datetimeFigureOut">
              <a:rPr lang="zh-CN" altLang="en-US" smtClean="0"/>
              <a:t>2025/11/6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8094B-D5DC-4E89-AEC9-71177D3D65D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0265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3556016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449589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631597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2.png"/><Relationship Id="rId10"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27.png"/><Relationship Id="rId14"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7.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microsoft.com/office/2007/relationships/hdphoto" Target="../media/hdphoto1.wdp"/><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Master" Target="../slideMasters/slideMaster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microsoft.com/office/2007/relationships/hdphoto" Target="../media/hdphoto2.wdp"/><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40.png"/><Relationship Id="rId11" Type="http://schemas.openxmlformats.org/officeDocument/2006/relationships/image" Target="../media/image34.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3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287642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7535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35336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12149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844678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7156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616"/>
          <a:stretch/>
        </p:blipFill>
        <p:spPr>
          <a:xfrm>
            <a:off x="3641973" y="182880"/>
            <a:ext cx="8910244"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4938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0832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3394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2669731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132068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66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624581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3807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162289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2753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464919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703749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2025/11/6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699017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2025/11/6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085727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2025/11/6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770797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224798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304565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618910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067847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06/11/2025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935399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06/11/2025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77950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06/11/2025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038094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956059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678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06/11/2025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035193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72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818271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39780B6-D6E4-4D4C-8DE4-267CF02E96CC}"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06/11/2025</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321594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06/11/2025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4169105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06/11/2025</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23912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78845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22697469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720926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69943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6089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17042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932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39780B6-D6E4-4D4C-8DE4-267CF02E96CC}" type="datetimeFigureOut">
              <a:rPr lang="zh-CN" altLang="en-US" smtClean="0"/>
              <a:t>2025/11/6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60582064"/>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857886"/>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55537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1270430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2025/11/6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52682774"/>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2025/11/6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96168199"/>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2025/11/6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18154262"/>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15008098"/>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69573977"/>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0525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39780B6-D6E4-4D4C-8DE4-267CF02E96CC}" type="datetimeFigureOut">
              <a:rPr lang="zh-CN" altLang="en-US" smtClean="0"/>
              <a:t>2025/11/6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75928697"/>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57790-A1B9-CA29-2718-6BE66D037E4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642814-A94B-2323-5E33-DF70D1509C7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40E1C-F731-7AB1-9C6D-D21BB11EDC25}"/>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06/11/2025</a:t>
            </a:fld>
            <a:endParaRPr lang="en-US"/>
          </a:p>
        </p:txBody>
      </p:sp>
      <p:sp>
        <p:nvSpPr>
          <p:cNvPr id="5" name="Footer Placeholder 4">
            <a:extLst>
              <a:ext uri="{FF2B5EF4-FFF2-40B4-BE49-F238E27FC236}">
                <a16:creationId xmlns:a16="http://schemas.microsoft.com/office/drawing/2014/main" id="{85F86735-86CE-BF73-C127-97EB508AE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C2A448-F8CF-BB29-41F0-17A9B606BBFF}"/>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266421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EAAD-EDB0-E161-681C-FDF36047E3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B0752E-94E7-318C-5862-12A9AF656DC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06C2E-84A4-1F3A-F4DF-8E92DB343ADD}"/>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06/11/2025</a:t>
            </a:fld>
            <a:endParaRPr lang="en-US"/>
          </a:p>
        </p:txBody>
      </p:sp>
      <p:sp>
        <p:nvSpPr>
          <p:cNvPr id="5" name="Footer Placeholder 4">
            <a:extLst>
              <a:ext uri="{FF2B5EF4-FFF2-40B4-BE49-F238E27FC236}">
                <a16:creationId xmlns:a16="http://schemas.microsoft.com/office/drawing/2014/main" id="{3426EDC9-E0D3-A375-6ADE-19E1A7E7C6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5E4616-14D9-EB86-673F-FA0DFB1039D2}"/>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6573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4642-B684-00B8-9053-A931748D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BB6560-D254-2482-E3D4-A97D2DECD8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CDE4C4-80F9-A37F-698E-86D86E73AF57}"/>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06/11/2025</a:t>
            </a:fld>
            <a:endParaRPr lang="en-US"/>
          </a:p>
        </p:txBody>
      </p:sp>
      <p:sp>
        <p:nvSpPr>
          <p:cNvPr id="5" name="Footer Placeholder 4">
            <a:extLst>
              <a:ext uri="{FF2B5EF4-FFF2-40B4-BE49-F238E27FC236}">
                <a16:creationId xmlns:a16="http://schemas.microsoft.com/office/drawing/2014/main" id="{F111B85E-E66F-7471-0262-E5D8BE7B98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27C43-2215-49DD-89B7-7FCBD4F3781D}"/>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708422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1F50-CACF-A9E3-6FA8-AB49616167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A36532-8452-1BD2-B7A5-C2A50E36BB3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A728D-2374-8939-E0ED-7F174C723F2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34DBFD-1142-F32C-EB35-BFCF4A55FB5F}"/>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06/11/2025</a:t>
            </a:fld>
            <a:endParaRPr lang="en-US"/>
          </a:p>
        </p:txBody>
      </p:sp>
      <p:sp>
        <p:nvSpPr>
          <p:cNvPr id="6" name="Footer Placeholder 5">
            <a:extLst>
              <a:ext uri="{FF2B5EF4-FFF2-40B4-BE49-F238E27FC236}">
                <a16:creationId xmlns:a16="http://schemas.microsoft.com/office/drawing/2014/main" id="{82F03E82-75A9-BD1A-1B3E-D4A524E8A5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87B6F-98A6-C045-44DB-EE000520758C}"/>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29172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5863-7F64-540A-4B25-DE555EE702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B530D5-0D9A-29F0-0394-E0BEE2E7AD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A84F57-D047-2C17-AFF3-1365FFBABF0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4BE6B4-BC01-1EFC-2CEA-FA323342EC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4AF980-2121-DD01-B6E9-D364AB3213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8FC182-D381-6908-920E-86E2BF69D480}"/>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06/11/2025</a:t>
            </a:fld>
            <a:endParaRPr lang="en-US"/>
          </a:p>
        </p:txBody>
      </p:sp>
      <p:sp>
        <p:nvSpPr>
          <p:cNvPr id="8" name="Footer Placeholder 7">
            <a:extLst>
              <a:ext uri="{FF2B5EF4-FFF2-40B4-BE49-F238E27FC236}">
                <a16:creationId xmlns:a16="http://schemas.microsoft.com/office/drawing/2014/main" id="{A4A2779B-616A-A5BC-70C1-C4AFDCCA4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B58DED-9A45-E0AA-C4C2-4671B97FC2EA}"/>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055194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0AFD-5D96-A0BF-2CCD-E9E8726CA0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10F830E-63C4-A220-29C9-1EB640085ED7}"/>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06/11/2025</a:t>
            </a:fld>
            <a:endParaRPr lang="en-US"/>
          </a:p>
        </p:txBody>
      </p:sp>
      <p:sp>
        <p:nvSpPr>
          <p:cNvPr id="4" name="Footer Placeholder 3">
            <a:extLst>
              <a:ext uri="{FF2B5EF4-FFF2-40B4-BE49-F238E27FC236}">
                <a16:creationId xmlns:a16="http://schemas.microsoft.com/office/drawing/2014/main" id="{A5BBA43C-4612-6DE3-039D-BB1A6CD65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C945229-EAEA-5D7F-7B94-E0831A99006B}"/>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6784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514D9-4FEC-0562-FAB7-B62FAB408305}"/>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06/11/2025</a:t>
            </a:fld>
            <a:endParaRPr lang="en-US"/>
          </a:p>
        </p:txBody>
      </p:sp>
      <p:sp>
        <p:nvSpPr>
          <p:cNvPr id="3" name="Footer Placeholder 2">
            <a:extLst>
              <a:ext uri="{FF2B5EF4-FFF2-40B4-BE49-F238E27FC236}">
                <a16:creationId xmlns:a16="http://schemas.microsoft.com/office/drawing/2014/main" id="{E002F1AF-FD7C-B0FB-E3BA-5DC6612EEC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795AF2-BE35-6E82-C06F-E6FC71E850C3}"/>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272440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FBC0-A8AC-C5B7-A7CB-2DE1A5329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D0B479-1C2D-EF0A-5576-6465192B00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460D8-F09E-BCE7-CBF7-9A7F5B59BD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13BB54-0233-824D-8A56-CDE4F34FB17D}"/>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06/11/2025</a:t>
            </a:fld>
            <a:endParaRPr lang="en-US"/>
          </a:p>
        </p:txBody>
      </p:sp>
      <p:sp>
        <p:nvSpPr>
          <p:cNvPr id="6" name="Footer Placeholder 5">
            <a:extLst>
              <a:ext uri="{FF2B5EF4-FFF2-40B4-BE49-F238E27FC236}">
                <a16:creationId xmlns:a16="http://schemas.microsoft.com/office/drawing/2014/main" id="{705B351A-CCAD-16D4-5D8A-0D613E9693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25089F-AE66-40B3-9A27-7180C271FF55}"/>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63002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E12F-1598-344F-3016-D7481084C5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48CBF4-0471-3C14-EEC1-A620998BF99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9C2BCF-6B67-F923-D6FD-59035C1CEC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23142-4A64-047C-3AFC-8FAFE80CB9B9}"/>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06/11/2025</a:t>
            </a:fld>
            <a:endParaRPr lang="en-US"/>
          </a:p>
        </p:txBody>
      </p:sp>
      <p:sp>
        <p:nvSpPr>
          <p:cNvPr id="6" name="Footer Placeholder 5">
            <a:extLst>
              <a:ext uri="{FF2B5EF4-FFF2-40B4-BE49-F238E27FC236}">
                <a16:creationId xmlns:a16="http://schemas.microsoft.com/office/drawing/2014/main" id="{5E322A3B-1296-01B7-C358-9C38E28967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1EC048-FB7B-3D01-9AC3-E3580B3964E7}"/>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236739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39780B6-D6E4-4D4C-8DE4-267CF02E96CC}" type="datetimeFigureOut">
              <a:rPr lang="zh-CN" altLang="en-US" smtClean="0"/>
              <a:t>2025/11/6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FFBE-52D1-599C-E61A-4AC40FA281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CDBA6-61FC-8602-62E1-3D498E71B0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6CD20-926D-2740-2130-21CD152837B5}"/>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06/11/2025</a:t>
            </a:fld>
            <a:endParaRPr lang="en-US"/>
          </a:p>
        </p:txBody>
      </p:sp>
      <p:sp>
        <p:nvSpPr>
          <p:cNvPr id="5" name="Footer Placeholder 4">
            <a:extLst>
              <a:ext uri="{FF2B5EF4-FFF2-40B4-BE49-F238E27FC236}">
                <a16:creationId xmlns:a16="http://schemas.microsoft.com/office/drawing/2014/main" id="{235776D8-2C58-813F-3D0C-8BB6C8CB2F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26AF65-6DE3-CED2-4DC7-0B153E282169}"/>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489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CD5BD9-4351-7CC4-CA14-FC787FBFEC6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19181A-1E99-8503-B3FD-E7959FE527D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DE152-A798-9E70-AB25-9085616080EF}"/>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06/11/2025</a:t>
            </a:fld>
            <a:endParaRPr lang="en-US"/>
          </a:p>
        </p:txBody>
      </p:sp>
      <p:sp>
        <p:nvSpPr>
          <p:cNvPr id="5" name="Footer Placeholder 4">
            <a:extLst>
              <a:ext uri="{FF2B5EF4-FFF2-40B4-BE49-F238E27FC236}">
                <a16:creationId xmlns:a16="http://schemas.microsoft.com/office/drawing/2014/main" id="{7EFCDFE5-8FAB-C135-3674-AF34A8361A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EE6085-FBF4-4988-22DD-C937E3D9E2C1}"/>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24345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Tree>
    <p:extLst>
      <p:ext uri="{BB962C8B-B14F-4D97-AF65-F5344CB8AC3E}">
        <p14:creationId xmlns:p14="http://schemas.microsoft.com/office/powerpoint/2010/main" val="1788433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640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440276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415852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040868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33296" b="10454"/>
          <a:stretch/>
        </p:blipFill>
        <p:spPr>
          <a:xfrm>
            <a:off x="0" y="-1"/>
            <a:ext cx="12192000" cy="6858001"/>
          </a:xfrm>
          <a:prstGeom prst="rect">
            <a:avLst/>
          </a:prstGeom>
        </p:spPr>
      </p:pic>
    </p:spTree>
    <p:extLst>
      <p:ext uri="{BB962C8B-B14F-4D97-AF65-F5344CB8AC3E}">
        <p14:creationId xmlns:p14="http://schemas.microsoft.com/office/powerpoint/2010/main" val="2105706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66870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4968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39780B6-D6E4-4D4C-8DE4-267CF02E96CC}"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0591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552872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404857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Tree>
    <p:extLst>
      <p:ext uri="{BB962C8B-B14F-4D97-AF65-F5344CB8AC3E}">
        <p14:creationId xmlns:p14="http://schemas.microsoft.com/office/powerpoint/2010/main" val="155973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541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620835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686274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460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33296" b="10454"/>
          <a:stretch/>
        </p:blipFill>
        <p:spPr>
          <a:xfrm>
            <a:off x="0" y="-1"/>
            <a:ext cx="12192000" cy="6858001"/>
          </a:xfrm>
          <a:prstGeom prst="rect">
            <a:avLst/>
          </a:prstGeom>
        </p:spPr>
      </p:pic>
    </p:spTree>
    <p:extLst>
      <p:ext uri="{BB962C8B-B14F-4D97-AF65-F5344CB8AC3E}">
        <p14:creationId xmlns:p14="http://schemas.microsoft.com/office/powerpoint/2010/main" val="2961193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3017462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39780B6-D6E4-4D4C-8DE4-267CF02E96CC}"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478467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176905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989533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440659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Tree>
    <p:extLst>
      <p:ext uri="{BB962C8B-B14F-4D97-AF65-F5344CB8AC3E}">
        <p14:creationId xmlns:p14="http://schemas.microsoft.com/office/powerpoint/2010/main" val="2770480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28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05602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72058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78671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06/11/2025</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33296" b="10454"/>
          <a:stretch/>
        </p:blipFill>
        <p:spPr>
          <a:xfrm>
            <a:off x="0" y="-1"/>
            <a:ext cx="12192000" cy="6858001"/>
          </a:xfrm>
          <a:prstGeom prst="rect">
            <a:avLst/>
          </a:prstGeom>
        </p:spPr>
      </p:pic>
    </p:spTree>
    <p:extLst>
      <p:ext uri="{BB962C8B-B14F-4D97-AF65-F5344CB8AC3E}">
        <p14:creationId xmlns:p14="http://schemas.microsoft.com/office/powerpoint/2010/main" val="481321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jp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3.sv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49.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49.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780B6-D6E4-4D4C-8DE4-267CF02E96CC}" type="datetimeFigureOut">
              <a:rPr lang="zh-CN" altLang="en-US" smtClean="0"/>
              <a:t>2025/11/6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03E5E9-3381-48B5-A0F3-64B76823723A}" type="slidenum">
              <a:rPr lang="zh-CN" altLang="en-US" smtClean="0"/>
              <a:t>‹#›</a:t>
            </a:fld>
            <a:endParaRPr lang="zh-CN" altLang="en-US"/>
          </a:p>
        </p:txBody>
      </p:sp>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88588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9824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2025/11/6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49339107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06/11/2025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pic>
        <p:nvPicPr>
          <p:cNvPr id="7" name="Graphic 6">
            <a:extLst>
              <a:ext uri="{FF2B5EF4-FFF2-40B4-BE49-F238E27FC236}">
                <a16:creationId xmlns:a16="http://schemas.microsoft.com/office/drawing/2014/main" id="{EB72C79A-7F19-AC07-D237-808AB8535571}"/>
              </a:ext>
            </a:extLst>
          </p:cNvPr>
          <p:cNvPicPr>
            <a:picLocks noChangeAspect="1"/>
          </p:cNvPicPr>
          <p:nvPr userDrawn="1"/>
        </p:nvPicPr>
        <p:blipFill rotWithShape="1">
          <a:blip r:embed="rId14">
            <a:extLst>
              <a:ext uri="{96DAC541-7B7A-43D3-8B79-37D633B846F1}">
                <asvg:svgBlip xmlns:asvg="http://schemas.microsoft.com/office/drawing/2016/SVG/main" xmlns="" r:embed="rId15"/>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9BB4980A-7B15-AEA9-F9EA-FC4004FB8620}"/>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81510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9954397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35号-经典雅黑" panose="02000000000000000000" pitchFamily="2" charset="-122"/>
                <a:ea typeface="字魂35号-经典雅黑" panose="02000000000000000000" pitchFamily="2" charset="-122"/>
              </a:defRPr>
            </a:lvl1pPr>
          </a:lstStyle>
          <a:p>
            <a:fld id="{F86BAB08-D03A-4FEF-8092-001CB785BBAB}" type="datetimeFigureOut">
              <a:rPr lang="zh-CN" altLang="en-US" smtClean="0"/>
              <a:t>2025/11/6</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35号-经典雅黑" panose="02000000000000000000" pitchFamily="2" charset="-122"/>
                <a:ea typeface="字魂35号-经典雅黑" panose="020000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35号-经典雅黑" panose="02000000000000000000" pitchFamily="2" charset="-122"/>
                <a:ea typeface="字魂35号-经典雅黑" panose="02000000000000000000" pitchFamily="2" charset="-122"/>
              </a:defRPr>
            </a:lvl1pPr>
          </a:lstStyle>
          <a:p>
            <a:fld id="{B8AB37BB-E8A6-440B-8775-2A002C97BC55}" type="slidenum">
              <a:rPr lang="zh-CN" altLang="en-US" smtClean="0"/>
              <a:t>‹#›</a:t>
            </a:fld>
            <a:endParaRPr lang="zh-CN" altLang="en-US" dirty="0"/>
          </a:p>
        </p:txBody>
      </p:sp>
    </p:spTree>
    <p:extLst>
      <p:ext uri="{BB962C8B-B14F-4D97-AF65-F5344CB8AC3E}">
        <p14:creationId xmlns:p14="http://schemas.microsoft.com/office/powerpoint/2010/main" val="291459013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5号-经典雅黑" panose="02000000000000000000" pitchFamily="2" charset="-122"/>
          <a:ea typeface="字魂35号-经典雅黑" panose="020000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5号-经典雅黑" panose="02000000000000000000" pitchFamily="2" charset="-122"/>
          <a:ea typeface="字魂35号-经典雅黑" panose="020000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5号-经典雅黑" panose="02000000000000000000" pitchFamily="2" charset="-122"/>
          <a:ea typeface="字魂35号-经典雅黑" panose="020000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5号-经典雅黑" panose="02000000000000000000" pitchFamily="2" charset="-122"/>
          <a:ea typeface="字魂35号-经典雅黑" panose="020000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5号-经典雅黑" panose="02000000000000000000" pitchFamily="2" charset="-122"/>
          <a:ea typeface="字魂35号-经典雅黑" panose="020000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24876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round pink label with white text and a black background&#10;&#10;Description automatically generated">
            <a:extLst>
              <a:ext uri="{FF2B5EF4-FFF2-40B4-BE49-F238E27FC236}">
                <a16:creationId xmlns:a16="http://schemas.microsoft.com/office/drawing/2014/main" id="{2F05E043-EB09-B893-CA30-E75FD8817F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8289" y="84842"/>
            <a:ext cx="1369142" cy="1369142"/>
          </a:xfrm>
          <a:prstGeom prst="rect">
            <a:avLst/>
          </a:prstGeom>
        </p:spPr>
      </p:pic>
    </p:spTree>
    <p:extLst>
      <p:ext uri="{BB962C8B-B14F-4D97-AF65-F5344CB8AC3E}">
        <p14:creationId xmlns:p14="http://schemas.microsoft.com/office/powerpoint/2010/main" val="419102251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round pink label with white text and a black background&#10;&#10;Description automatically generated">
            <a:extLst>
              <a:ext uri="{FF2B5EF4-FFF2-40B4-BE49-F238E27FC236}">
                <a16:creationId xmlns:a16="http://schemas.microsoft.com/office/drawing/2014/main" id="{2F05E043-EB09-B893-CA30-E75FD8817F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8289" y="84842"/>
            <a:ext cx="1369142" cy="1369142"/>
          </a:xfrm>
          <a:prstGeom prst="rect">
            <a:avLst/>
          </a:prstGeom>
        </p:spPr>
      </p:pic>
    </p:spTree>
    <p:extLst>
      <p:ext uri="{BB962C8B-B14F-4D97-AF65-F5344CB8AC3E}">
        <p14:creationId xmlns:p14="http://schemas.microsoft.com/office/powerpoint/2010/main" val="360653142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56.xml"/><Relationship Id="rId7" Type="http://schemas.openxmlformats.org/officeDocument/2006/relationships/image" Target="../media/image6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6.pn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notesSlide" Target="../notesSlides/notesSlide3.xml"/><Relationship Id="rId9"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8.xml"/><Relationship Id="rId5" Type="http://schemas.openxmlformats.org/officeDocument/2006/relationships/image" Target="../media/image74.png"/><Relationship Id="rId4" Type="http://schemas.openxmlformats.org/officeDocument/2006/relationships/image" Target="../media/image73.emf"/></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56.xml"/><Relationship Id="rId7" Type="http://schemas.openxmlformats.org/officeDocument/2006/relationships/image" Target="../media/image6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notesSlide" Target="../notesSlides/notesSlide4.xml"/><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8.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6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38.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38.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CF83DD-160A-F6BB-67C8-BAABDC431A2A}"/>
              </a:ext>
            </a:extLst>
          </p:cNvPr>
          <p:cNvPicPr>
            <a:picLocks noChangeAspect="1"/>
          </p:cNvPicPr>
          <p:nvPr/>
        </p:nvPicPr>
        <p:blipFill>
          <a:blip r:embed="rId2"/>
          <a:stretch>
            <a:fillRect/>
          </a:stretch>
        </p:blipFill>
        <p:spPr>
          <a:xfrm>
            <a:off x="291180" y="1071555"/>
            <a:ext cx="11126164" cy="1835055"/>
          </a:xfrm>
          <a:prstGeom prst="rect">
            <a:avLst/>
          </a:prstGeom>
        </p:spPr>
      </p:pic>
      <p:sp>
        <p:nvSpPr>
          <p:cNvPr id="3" name="Rounded Rectangle 2"/>
          <p:cNvSpPr/>
          <p:nvPr/>
        </p:nvSpPr>
        <p:spPr>
          <a:xfrm>
            <a:off x="-1520687" y="0"/>
            <a:ext cx="1520687" cy="1540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41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0" y="0"/>
            <a:ext cx="12192000" cy="6858000"/>
            <a:chOff x="0" y="0"/>
            <a:chExt cx="12192000" cy="6858000"/>
          </a:xfrm>
        </p:grpSpPr>
        <p:pic>
          <p:nvPicPr>
            <p:cNvPr id="64" name="图片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6" name="矩形 65"/>
            <p:cNvSpPr/>
            <p:nvPr/>
          </p:nvSpPr>
          <p:spPr>
            <a:xfrm>
              <a:off x="213645" y="176050"/>
              <a:ext cx="11760302" cy="651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miri" panose="00000500000000000000" charset="0"/>
                <a:ea typeface="字魂35号-经典雅黑" panose="02000000000000000000" pitchFamily="2" charset="-122"/>
                <a:cs typeface="Amiri" panose="00000500000000000000" charset="0"/>
              </a:endParaRPr>
            </a:p>
          </p:txBody>
        </p:sp>
      </p:grpSp>
      <p:pic>
        <p:nvPicPr>
          <p:cNvPr id="14" name="PA_图片 3">
            <a:extLst>
              <a:ext uri="{FF2B5EF4-FFF2-40B4-BE49-F238E27FC236}">
                <a16:creationId xmlns:a16="http://schemas.microsoft.com/office/drawing/2014/main" id="{E51EDC0D-16E8-4111-93BC-29330EBAA449}"/>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5095915" y="1080684"/>
            <a:ext cx="6731338" cy="5334587"/>
          </a:xfrm>
          <a:prstGeom prst="rect">
            <a:avLst/>
          </a:prstGeom>
        </p:spPr>
      </p:pic>
      <p:pic>
        <p:nvPicPr>
          <p:cNvPr id="15" name="PA_图片 4">
            <a:extLst>
              <a:ext uri="{FF2B5EF4-FFF2-40B4-BE49-F238E27FC236}">
                <a16:creationId xmlns:a16="http://schemas.microsoft.com/office/drawing/2014/main" id="{A08B06D0-8F2A-4B4E-8966-3902D12C1A63}"/>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95166" y="1615440"/>
            <a:ext cx="5137234" cy="4232467"/>
          </a:xfrm>
          <a:prstGeom prst="rect">
            <a:avLst/>
          </a:prstGeom>
        </p:spPr>
      </p:pic>
      <p:pic>
        <p:nvPicPr>
          <p:cNvPr id="16" name="图片 12">
            <a:extLst>
              <a:ext uri="{FF2B5EF4-FFF2-40B4-BE49-F238E27FC236}">
                <a16:creationId xmlns:a16="http://schemas.microsoft.com/office/drawing/2014/main" id="{80752A45-167A-4B02-A69F-3B0A58208A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505" y="103820"/>
            <a:ext cx="730991" cy="677818"/>
          </a:xfrm>
          <a:prstGeom prst="rect">
            <a:avLst/>
          </a:prstGeom>
        </p:spPr>
      </p:pic>
      <p:pic>
        <p:nvPicPr>
          <p:cNvPr id="17" name="Content Placeholder 9">
            <a:extLst>
              <a:ext uri="{FF2B5EF4-FFF2-40B4-BE49-F238E27FC236}">
                <a16:creationId xmlns:a16="http://schemas.microsoft.com/office/drawing/2014/main" id="{D1109021-EA08-48A9-A803-39223EE91F58}"/>
              </a:ext>
            </a:extLst>
          </p:cNvPr>
          <p:cNvPicPr>
            <a:picLocks noChangeAspect="1"/>
          </p:cNvPicPr>
          <p:nvPr/>
        </p:nvPicPr>
        <p:blipFill>
          <a:blip r:embed="rId9"/>
          <a:stretch>
            <a:fillRect/>
          </a:stretch>
        </p:blipFill>
        <p:spPr>
          <a:xfrm>
            <a:off x="364746" y="2693398"/>
            <a:ext cx="4471413" cy="2675713"/>
          </a:xfrm>
          <a:prstGeom prst="rect">
            <a:avLst/>
          </a:prstGeom>
          <a:ln>
            <a:noFill/>
          </a:ln>
          <a:effectLst>
            <a:softEdge rad="112500"/>
          </a:effectLst>
        </p:spPr>
      </p:pic>
      <p:pic>
        <p:nvPicPr>
          <p:cNvPr id="18" name="Picture 17">
            <a:extLst>
              <a:ext uri="{FF2B5EF4-FFF2-40B4-BE49-F238E27FC236}">
                <a16:creationId xmlns:a16="http://schemas.microsoft.com/office/drawing/2014/main" id="{26DEAA3A-6D5D-4CDF-9B03-9E4B388B44F9}"/>
              </a:ext>
            </a:extLst>
          </p:cNvPr>
          <p:cNvPicPr>
            <a:picLocks noChangeAspect="1"/>
          </p:cNvPicPr>
          <p:nvPr/>
        </p:nvPicPr>
        <p:blipFill>
          <a:blip r:embed="rId10"/>
          <a:stretch>
            <a:fillRect/>
          </a:stretch>
        </p:blipFill>
        <p:spPr>
          <a:xfrm>
            <a:off x="5721994" y="2129067"/>
            <a:ext cx="5304453" cy="3804375"/>
          </a:xfrm>
          <a:prstGeom prst="rect">
            <a:avLst/>
          </a:prstGeom>
          <a:ln>
            <a:noFill/>
          </a:ln>
          <a:effectLst>
            <a:softEdge rad="112500"/>
          </a:effectLst>
        </p:spPr>
      </p:pic>
      <p:sp>
        <p:nvSpPr>
          <p:cNvPr id="19" name="Rounded Rectangle 8">
            <a:extLst>
              <a:ext uri="{FF2B5EF4-FFF2-40B4-BE49-F238E27FC236}">
                <a16:creationId xmlns:a16="http://schemas.microsoft.com/office/drawing/2014/main" id="{F47B95FA-3D32-4C84-926C-76839DF42AF8}"/>
              </a:ext>
            </a:extLst>
          </p:cNvPr>
          <p:cNvSpPr/>
          <p:nvPr/>
        </p:nvSpPr>
        <p:spPr>
          <a:xfrm>
            <a:off x="1423871" y="351289"/>
            <a:ext cx="9554951" cy="6591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sẽ</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nói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gặp</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các</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tình</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huống</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sau</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95786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019925"/>
          </a:xfrm>
          <a:prstGeom prst="rect">
            <a:avLst/>
          </a:prstGeom>
        </p:spPr>
      </p:pic>
      <p:pic>
        <p:nvPicPr>
          <p:cNvPr id="3" name="Picture 9">
            <a:extLst>
              <a:ext uri="{FF2B5EF4-FFF2-40B4-BE49-F238E27FC236}">
                <a16:creationId xmlns:a16="http://schemas.microsoft.com/office/drawing/2014/main" id="{4C80D1F5-2E62-4F4B-BBD5-9E160C130939}"/>
              </a:ext>
            </a:extLst>
          </p:cNvPr>
          <p:cNvPicPr>
            <a:picLocks noChangeAspect="1"/>
          </p:cNvPicPr>
          <p:nvPr/>
        </p:nvPicPr>
        <p:blipFill>
          <a:blip r:embed="rId3"/>
          <a:stretch>
            <a:fillRect/>
          </a:stretch>
        </p:blipFill>
        <p:spPr>
          <a:xfrm>
            <a:off x="4285459" y="3847973"/>
            <a:ext cx="2114615" cy="3056323"/>
          </a:xfrm>
          <a:prstGeom prst="rect">
            <a:avLst/>
          </a:prstGeom>
        </p:spPr>
      </p:pic>
      <p:pic>
        <p:nvPicPr>
          <p:cNvPr id="4" name="Picture 5">
            <a:extLst>
              <a:ext uri="{FF2B5EF4-FFF2-40B4-BE49-F238E27FC236}">
                <a16:creationId xmlns:a16="http://schemas.microsoft.com/office/drawing/2014/main" id="{706A63D4-011D-4886-8F86-340C6AD4DF1A}"/>
              </a:ext>
            </a:extLst>
          </p:cNvPr>
          <p:cNvPicPr>
            <a:picLocks noChangeAspect="1"/>
          </p:cNvPicPr>
          <p:nvPr/>
        </p:nvPicPr>
        <p:blipFill>
          <a:blip r:embed="rId4"/>
          <a:stretch>
            <a:fillRect/>
          </a:stretch>
        </p:blipFill>
        <p:spPr>
          <a:xfrm>
            <a:off x="6204857" y="3943812"/>
            <a:ext cx="2242118" cy="2960484"/>
          </a:xfrm>
          <a:prstGeom prst="rect">
            <a:avLst/>
          </a:prstGeom>
        </p:spPr>
      </p:pic>
      <p:pic>
        <p:nvPicPr>
          <p:cNvPr id="6" name="Picture 5">
            <a:extLst>
              <a:ext uri="{FF2B5EF4-FFF2-40B4-BE49-F238E27FC236}">
                <a16:creationId xmlns:a16="http://schemas.microsoft.com/office/drawing/2014/main" id="{41F009FF-03F9-4A63-ADED-569F0BF6F244}"/>
              </a:ext>
            </a:extLst>
          </p:cNvPr>
          <p:cNvPicPr>
            <a:picLocks noChangeAspect="1"/>
          </p:cNvPicPr>
          <p:nvPr/>
        </p:nvPicPr>
        <p:blipFill>
          <a:blip r:embed="rId5"/>
          <a:stretch>
            <a:fillRect/>
          </a:stretch>
        </p:blipFill>
        <p:spPr>
          <a:xfrm>
            <a:off x="2906763" y="1969389"/>
            <a:ext cx="6986622" cy="1926503"/>
          </a:xfrm>
          <a:prstGeom prst="rect">
            <a:avLst/>
          </a:prstGeom>
        </p:spPr>
      </p:pic>
    </p:spTree>
    <p:extLst>
      <p:ext uri="{BB962C8B-B14F-4D97-AF65-F5344CB8AC3E}">
        <p14:creationId xmlns:p14="http://schemas.microsoft.com/office/powerpoint/2010/main" val="7924106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0" y="0"/>
            <a:ext cx="12192000" cy="6858000"/>
            <a:chOff x="0" y="0"/>
            <a:chExt cx="12192000" cy="6858000"/>
          </a:xfrm>
        </p:grpSpPr>
        <p:pic>
          <p:nvPicPr>
            <p:cNvPr id="64" name="图片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6" name="矩形 65"/>
            <p:cNvSpPr/>
            <p:nvPr/>
          </p:nvSpPr>
          <p:spPr>
            <a:xfrm>
              <a:off x="213645" y="176050"/>
              <a:ext cx="11760302" cy="651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miri" panose="00000500000000000000" charset="0"/>
                <a:ea typeface="字魂35号-经典雅黑" panose="02000000000000000000" pitchFamily="2" charset="-122"/>
                <a:cs typeface="Amiri" panose="00000500000000000000" charset="0"/>
              </a:endParaRPr>
            </a:p>
          </p:txBody>
        </p:sp>
      </p:grpSp>
      <p:sp>
        <p:nvSpPr>
          <p:cNvPr id="11" name="Rectangle: Rounded Corners 10">
            <a:extLst>
              <a:ext uri="{FF2B5EF4-FFF2-40B4-BE49-F238E27FC236}">
                <a16:creationId xmlns:a16="http://schemas.microsoft.com/office/drawing/2014/main" id="{57E2A6CE-0E08-4D2B-9B3D-ABD7F69AC4F4}"/>
              </a:ext>
            </a:extLst>
          </p:cNvPr>
          <p:cNvSpPr/>
          <p:nvPr/>
        </p:nvSpPr>
        <p:spPr>
          <a:xfrm>
            <a:off x="265814" y="4714713"/>
            <a:ext cx="4742121" cy="1683828"/>
          </a:xfrm>
          <a:custGeom>
            <a:avLst/>
            <a:gdLst>
              <a:gd name="connsiteX0" fmla="*/ 0 w 4742121"/>
              <a:gd name="connsiteY0" fmla="*/ 280644 h 1683828"/>
              <a:gd name="connsiteX1" fmla="*/ 280644 w 4742121"/>
              <a:gd name="connsiteY1" fmla="*/ 0 h 1683828"/>
              <a:gd name="connsiteX2" fmla="*/ 977450 w 4742121"/>
              <a:gd name="connsiteY2" fmla="*/ 0 h 1683828"/>
              <a:gd name="connsiteX3" fmla="*/ 1632447 w 4742121"/>
              <a:gd name="connsiteY3" fmla="*/ 0 h 1683828"/>
              <a:gd name="connsiteX4" fmla="*/ 2287444 w 4742121"/>
              <a:gd name="connsiteY4" fmla="*/ 0 h 1683828"/>
              <a:gd name="connsiteX5" fmla="*/ 3067866 w 4742121"/>
              <a:gd name="connsiteY5" fmla="*/ 0 h 1683828"/>
              <a:gd name="connsiteX6" fmla="*/ 3639247 w 4742121"/>
              <a:gd name="connsiteY6" fmla="*/ 0 h 1683828"/>
              <a:gd name="connsiteX7" fmla="*/ 4461477 w 4742121"/>
              <a:gd name="connsiteY7" fmla="*/ 0 h 1683828"/>
              <a:gd name="connsiteX8" fmla="*/ 4742121 w 4742121"/>
              <a:gd name="connsiteY8" fmla="*/ 280644 h 1683828"/>
              <a:gd name="connsiteX9" fmla="*/ 4742121 w 4742121"/>
              <a:gd name="connsiteY9" fmla="*/ 830689 h 1683828"/>
              <a:gd name="connsiteX10" fmla="*/ 4742121 w 4742121"/>
              <a:gd name="connsiteY10" fmla="*/ 1403184 h 1683828"/>
              <a:gd name="connsiteX11" fmla="*/ 4461477 w 4742121"/>
              <a:gd name="connsiteY11" fmla="*/ 1683828 h 1683828"/>
              <a:gd name="connsiteX12" fmla="*/ 3764672 w 4742121"/>
              <a:gd name="connsiteY12" fmla="*/ 1683828 h 1683828"/>
              <a:gd name="connsiteX13" fmla="*/ 3151483 w 4742121"/>
              <a:gd name="connsiteY13" fmla="*/ 1683828 h 1683828"/>
              <a:gd name="connsiteX14" fmla="*/ 2371061 w 4742121"/>
              <a:gd name="connsiteY14" fmla="*/ 1683828 h 1683828"/>
              <a:gd name="connsiteX15" fmla="*/ 1799680 w 4742121"/>
              <a:gd name="connsiteY15" fmla="*/ 1683828 h 1683828"/>
              <a:gd name="connsiteX16" fmla="*/ 1186491 w 4742121"/>
              <a:gd name="connsiteY16" fmla="*/ 1683828 h 1683828"/>
              <a:gd name="connsiteX17" fmla="*/ 280644 w 4742121"/>
              <a:gd name="connsiteY17" fmla="*/ 1683828 h 1683828"/>
              <a:gd name="connsiteX18" fmla="*/ 0 w 4742121"/>
              <a:gd name="connsiteY18" fmla="*/ 1403184 h 1683828"/>
              <a:gd name="connsiteX19" fmla="*/ 0 w 4742121"/>
              <a:gd name="connsiteY19" fmla="*/ 819463 h 1683828"/>
              <a:gd name="connsiteX20" fmla="*/ 0 w 4742121"/>
              <a:gd name="connsiteY20" fmla="*/ 280644 h 168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42121" h="1683828" fill="none" extrusionOk="0">
                <a:moveTo>
                  <a:pt x="0" y="280644"/>
                </a:moveTo>
                <a:cubicBezTo>
                  <a:pt x="403" y="120925"/>
                  <a:pt x="116475" y="3228"/>
                  <a:pt x="280644" y="0"/>
                </a:cubicBezTo>
                <a:cubicBezTo>
                  <a:pt x="508294" y="-11730"/>
                  <a:pt x="658389" y="-19364"/>
                  <a:pt x="977450" y="0"/>
                </a:cubicBezTo>
                <a:cubicBezTo>
                  <a:pt x="1296511" y="19364"/>
                  <a:pt x="1487464" y="-16457"/>
                  <a:pt x="1632447" y="0"/>
                </a:cubicBezTo>
                <a:cubicBezTo>
                  <a:pt x="1777430" y="16457"/>
                  <a:pt x="1999517" y="21893"/>
                  <a:pt x="2287444" y="0"/>
                </a:cubicBezTo>
                <a:cubicBezTo>
                  <a:pt x="2575371" y="-21893"/>
                  <a:pt x="2829290" y="14311"/>
                  <a:pt x="3067866" y="0"/>
                </a:cubicBezTo>
                <a:cubicBezTo>
                  <a:pt x="3306442" y="-14311"/>
                  <a:pt x="3508342" y="-25266"/>
                  <a:pt x="3639247" y="0"/>
                </a:cubicBezTo>
                <a:cubicBezTo>
                  <a:pt x="3770152" y="25266"/>
                  <a:pt x="4220001" y="33253"/>
                  <a:pt x="4461477" y="0"/>
                </a:cubicBezTo>
                <a:cubicBezTo>
                  <a:pt x="4621413" y="23609"/>
                  <a:pt x="4720510" y="108532"/>
                  <a:pt x="4742121" y="280644"/>
                </a:cubicBezTo>
                <a:cubicBezTo>
                  <a:pt x="4764135" y="435169"/>
                  <a:pt x="4759394" y="663655"/>
                  <a:pt x="4742121" y="830689"/>
                </a:cubicBezTo>
                <a:cubicBezTo>
                  <a:pt x="4724848" y="997724"/>
                  <a:pt x="4719846" y="1172353"/>
                  <a:pt x="4742121" y="1403184"/>
                </a:cubicBezTo>
                <a:cubicBezTo>
                  <a:pt x="4744183" y="1547547"/>
                  <a:pt x="4584938" y="1680315"/>
                  <a:pt x="4461477" y="1683828"/>
                </a:cubicBezTo>
                <a:cubicBezTo>
                  <a:pt x="4234523" y="1705026"/>
                  <a:pt x="3967995" y="1654507"/>
                  <a:pt x="3764672" y="1683828"/>
                </a:cubicBezTo>
                <a:cubicBezTo>
                  <a:pt x="3561350" y="1713149"/>
                  <a:pt x="3430025" y="1682470"/>
                  <a:pt x="3151483" y="1683828"/>
                </a:cubicBezTo>
                <a:cubicBezTo>
                  <a:pt x="2872941" y="1685186"/>
                  <a:pt x="2573389" y="1669562"/>
                  <a:pt x="2371061" y="1683828"/>
                </a:cubicBezTo>
                <a:cubicBezTo>
                  <a:pt x="2168733" y="1698094"/>
                  <a:pt x="1923203" y="1661031"/>
                  <a:pt x="1799680" y="1683828"/>
                </a:cubicBezTo>
                <a:cubicBezTo>
                  <a:pt x="1676157" y="1706625"/>
                  <a:pt x="1364701" y="1690358"/>
                  <a:pt x="1186491" y="1683828"/>
                </a:cubicBezTo>
                <a:cubicBezTo>
                  <a:pt x="1008281" y="1677298"/>
                  <a:pt x="731743" y="1675219"/>
                  <a:pt x="280644" y="1683828"/>
                </a:cubicBezTo>
                <a:cubicBezTo>
                  <a:pt x="153867" y="1675934"/>
                  <a:pt x="4831" y="1573053"/>
                  <a:pt x="0" y="1403184"/>
                </a:cubicBezTo>
                <a:cubicBezTo>
                  <a:pt x="-25235" y="1280105"/>
                  <a:pt x="-24320" y="968621"/>
                  <a:pt x="0" y="819463"/>
                </a:cubicBezTo>
                <a:cubicBezTo>
                  <a:pt x="24320" y="670305"/>
                  <a:pt x="3722" y="457962"/>
                  <a:pt x="0" y="280644"/>
                </a:cubicBezTo>
                <a:close/>
              </a:path>
              <a:path w="4742121" h="1683828" stroke="0" extrusionOk="0">
                <a:moveTo>
                  <a:pt x="0" y="280644"/>
                </a:moveTo>
                <a:cubicBezTo>
                  <a:pt x="25210" y="144795"/>
                  <a:pt x="96008" y="2319"/>
                  <a:pt x="280644" y="0"/>
                </a:cubicBezTo>
                <a:cubicBezTo>
                  <a:pt x="490428" y="-6255"/>
                  <a:pt x="762335" y="-17414"/>
                  <a:pt x="977450" y="0"/>
                </a:cubicBezTo>
                <a:cubicBezTo>
                  <a:pt x="1192565" y="17414"/>
                  <a:pt x="1408612" y="31665"/>
                  <a:pt x="1674255" y="0"/>
                </a:cubicBezTo>
                <a:cubicBezTo>
                  <a:pt x="1939898" y="-31665"/>
                  <a:pt x="2037315" y="6027"/>
                  <a:pt x="2287444" y="0"/>
                </a:cubicBezTo>
                <a:cubicBezTo>
                  <a:pt x="2537573" y="-6027"/>
                  <a:pt x="2607230" y="-10946"/>
                  <a:pt x="2900633" y="0"/>
                </a:cubicBezTo>
                <a:cubicBezTo>
                  <a:pt x="3194036" y="10946"/>
                  <a:pt x="3328546" y="20932"/>
                  <a:pt x="3681055" y="0"/>
                </a:cubicBezTo>
                <a:cubicBezTo>
                  <a:pt x="4033564" y="-20932"/>
                  <a:pt x="4180670" y="-23814"/>
                  <a:pt x="4461477" y="0"/>
                </a:cubicBezTo>
                <a:cubicBezTo>
                  <a:pt x="4625278" y="26409"/>
                  <a:pt x="4742194" y="140646"/>
                  <a:pt x="4742121" y="280644"/>
                </a:cubicBezTo>
                <a:cubicBezTo>
                  <a:pt x="4729893" y="409443"/>
                  <a:pt x="4745369" y="713860"/>
                  <a:pt x="4742121" y="830689"/>
                </a:cubicBezTo>
                <a:cubicBezTo>
                  <a:pt x="4738873" y="947518"/>
                  <a:pt x="4750875" y="1276740"/>
                  <a:pt x="4742121" y="1403184"/>
                </a:cubicBezTo>
                <a:cubicBezTo>
                  <a:pt x="4762615" y="1551712"/>
                  <a:pt x="4627870" y="1654621"/>
                  <a:pt x="4461477" y="1683828"/>
                </a:cubicBezTo>
                <a:cubicBezTo>
                  <a:pt x="4249045" y="1681395"/>
                  <a:pt x="4137050" y="1676318"/>
                  <a:pt x="3890096" y="1683828"/>
                </a:cubicBezTo>
                <a:cubicBezTo>
                  <a:pt x="3643142" y="1691338"/>
                  <a:pt x="3541581" y="1713997"/>
                  <a:pt x="3276908" y="1683828"/>
                </a:cubicBezTo>
                <a:cubicBezTo>
                  <a:pt x="3012235" y="1653659"/>
                  <a:pt x="2810234" y="1647670"/>
                  <a:pt x="2538294" y="1683828"/>
                </a:cubicBezTo>
                <a:cubicBezTo>
                  <a:pt x="2266354" y="1719986"/>
                  <a:pt x="2207778" y="1673395"/>
                  <a:pt x="1883297" y="1683828"/>
                </a:cubicBezTo>
                <a:cubicBezTo>
                  <a:pt x="1558816" y="1694261"/>
                  <a:pt x="1483340" y="1681562"/>
                  <a:pt x="1311916" y="1683828"/>
                </a:cubicBezTo>
                <a:cubicBezTo>
                  <a:pt x="1140492" y="1686094"/>
                  <a:pt x="589661" y="1675900"/>
                  <a:pt x="280644" y="1683828"/>
                </a:cubicBezTo>
                <a:cubicBezTo>
                  <a:pt x="119595" y="1657420"/>
                  <a:pt x="271" y="1565192"/>
                  <a:pt x="0" y="1403184"/>
                </a:cubicBezTo>
                <a:cubicBezTo>
                  <a:pt x="4556" y="1208156"/>
                  <a:pt x="26695" y="1114886"/>
                  <a:pt x="0" y="841914"/>
                </a:cubicBezTo>
                <a:cubicBezTo>
                  <a:pt x="-26695" y="568942"/>
                  <a:pt x="17824" y="497657"/>
                  <a:pt x="0" y="280644"/>
                </a:cubicBezTo>
                <a:close/>
              </a:path>
            </a:pathLst>
          </a:custGeom>
          <a:ln w="38100">
            <a:extLst>
              <a:ext uri="{C807C97D-BFC1-408E-A445-0C87EB9F89A2}">
                <ask:lineSketchStyleProps xmlns:ask="http://schemas.microsoft.com/office/drawing/2018/sketchyshapes" xmlns="" sd="4277875781">
                  <a:prstGeom prst="round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Em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sẽ</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nói</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và</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khuyên</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bạn</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không</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được</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tự</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ý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vào</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bể</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bơi</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sẽ</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rất</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nguy</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hiểm</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nếu</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bị</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ngã</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xuống</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đó</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p>
        </p:txBody>
      </p:sp>
      <p:sp>
        <p:nvSpPr>
          <p:cNvPr id="12" name="Rectangle: Rounded Corners 11">
            <a:extLst>
              <a:ext uri="{FF2B5EF4-FFF2-40B4-BE49-F238E27FC236}">
                <a16:creationId xmlns:a16="http://schemas.microsoft.com/office/drawing/2014/main" id="{01A91862-348E-4561-9ADB-5918535C70A5}"/>
              </a:ext>
            </a:extLst>
          </p:cNvPr>
          <p:cNvSpPr/>
          <p:nvPr/>
        </p:nvSpPr>
        <p:spPr>
          <a:xfrm>
            <a:off x="6349153" y="4732146"/>
            <a:ext cx="4742121" cy="1699134"/>
          </a:xfrm>
          <a:custGeom>
            <a:avLst/>
            <a:gdLst>
              <a:gd name="connsiteX0" fmla="*/ 0 w 4742121"/>
              <a:gd name="connsiteY0" fmla="*/ 280644 h 1683828"/>
              <a:gd name="connsiteX1" fmla="*/ 280644 w 4742121"/>
              <a:gd name="connsiteY1" fmla="*/ 0 h 1683828"/>
              <a:gd name="connsiteX2" fmla="*/ 852025 w 4742121"/>
              <a:gd name="connsiteY2" fmla="*/ 0 h 1683828"/>
              <a:gd name="connsiteX3" fmla="*/ 1632447 w 4742121"/>
              <a:gd name="connsiteY3" fmla="*/ 0 h 1683828"/>
              <a:gd name="connsiteX4" fmla="*/ 2287444 w 4742121"/>
              <a:gd name="connsiteY4" fmla="*/ 0 h 1683828"/>
              <a:gd name="connsiteX5" fmla="*/ 2942441 w 4742121"/>
              <a:gd name="connsiteY5" fmla="*/ 0 h 1683828"/>
              <a:gd name="connsiteX6" fmla="*/ 3681055 w 4742121"/>
              <a:gd name="connsiteY6" fmla="*/ 0 h 1683828"/>
              <a:gd name="connsiteX7" fmla="*/ 4461477 w 4742121"/>
              <a:gd name="connsiteY7" fmla="*/ 0 h 1683828"/>
              <a:gd name="connsiteX8" fmla="*/ 4742121 w 4742121"/>
              <a:gd name="connsiteY8" fmla="*/ 280644 h 1683828"/>
              <a:gd name="connsiteX9" fmla="*/ 4742121 w 4742121"/>
              <a:gd name="connsiteY9" fmla="*/ 830689 h 1683828"/>
              <a:gd name="connsiteX10" fmla="*/ 4742121 w 4742121"/>
              <a:gd name="connsiteY10" fmla="*/ 1403184 h 1683828"/>
              <a:gd name="connsiteX11" fmla="*/ 4461477 w 4742121"/>
              <a:gd name="connsiteY11" fmla="*/ 1683828 h 1683828"/>
              <a:gd name="connsiteX12" fmla="*/ 3848288 w 4742121"/>
              <a:gd name="connsiteY12" fmla="*/ 1683828 h 1683828"/>
              <a:gd name="connsiteX13" fmla="*/ 3235099 w 4742121"/>
              <a:gd name="connsiteY13" fmla="*/ 1683828 h 1683828"/>
              <a:gd name="connsiteX14" fmla="*/ 2580102 w 4742121"/>
              <a:gd name="connsiteY14" fmla="*/ 1683828 h 1683828"/>
              <a:gd name="connsiteX15" fmla="*/ 1925105 w 4742121"/>
              <a:gd name="connsiteY15" fmla="*/ 1683828 h 1683828"/>
              <a:gd name="connsiteX16" fmla="*/ 1353724 w 4742121"/>
              <a:gd name="connsiteY16" fmla="*/ 1683828 h 1683828"/>
              <a:gd name="connsiteX17" fmla="*/ 280644 w 4742121"/>
              <a:gd name="connsiteY17" fmla="*/ 1683828 h 1683828"/>
              <a:gd name="connsiteX18" fmla="*/ 0 w 4742121"/>
              <a:gd name="connsiteY18" fmla="*/ 1403184 h 1683828"/>
              <a:gd name="connsiteX19" fmla="*/ 0 w 4742121"/>
              <a:gd name="connsiteY19" fmla="*/ 875590 h 1683828"/>
              <a:gd name="connsiteX20" fmla="*/ 0 w 4742121"/>
              <a:gd name="connsiteY20" fmla="*/ 280644 h 168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42121" h="1683828" fill="none" extrusionOk="0">
                <a:moveTo>
                  <a:pt x="0" y="280644"/>
                </a:moveTo>
                <a:cubicBezTo>
                  <a:pt x="8080" y="96747"/>
                  <a:pt x="138852" y="1725"/>
                  <a:pt x="280644" y="0"/>
                </a:cubicBezTo>
                <a:cubicBezTo>
                  <a:pt x="417921" y="566"/>
                  <a:pt x="595559" y="15250"/>
                  <a:pt x="852025" y="0"/>
                </a:cubicBezTo>
                <a:cubicBezTo>
                  <a:pt x="1108491" y="-15250"/>
                  <a:pt x="1473740" y="22472"/>
                  <a:pt x="1632447" y="0"/>
                </a:cubicBezTo>
                <a:cubicBezTo>
                  <a:pt x="1791154" y="-22472"/>
                  <a:pt x="2080464" y="6767"/>
                  <a:pt x="2287444" y="0"/>
                </a:cubicBezTo>
                <a:cubicBezTo>
                  <a:pt x="2494424" y="-6767"/>
                  <a:pt x="2630932" y="-27337"/>
                  <a:pt x="2942441" y="0"/>
                </a:cubicBezTo>
                <a:cubicBezTo>
                  <a:pt x="3253950" y="27337"/>
                  <a:pt x="3336519" y="28974"/>
                  <a:pt x="3681055" y="0"/>
                </a:cubicBezTo>
                <a:cubicBezTo>
                  <a:pt x="4025591" y="-28974"/>
                  <a:pt x="4260415" y="7867"/>
                  <a:pt x="4461477" y="0"/>
                </a:cubicBezTo>
                <a:cubicBezTo>
                  <a:pt x="4587728" y="21283"/>
                  <a:pt x="4747683" y="137825"/>
                  <a:pt x="4742121" y="280644"/>
                </a:cubicBezTo>
                <a:cubicBezTo>
                  <a:pt x="4753070" y="498461"/>
                  <a:pt x="4737719" y="636996"/>
                  <a:pt x="4742121" y="830689"/>
                </a:cubicBezTo>
                <a:cubicBezTo>
                  <a:pt x="4746523" y="1024383"/>
                  <a:pt x="4725522" y="1229558"/>
                  <a:pt x="4742121" y="1403184"/>
                </a:cubicBezTo>
                <a:cubicBezTo>
                  <a:pt x="4744858" y="1553093"/>
                  <a:pt x="4621449" y="1664582"/>
                  <a:pt x="4461477" y="1683828"/>
                </a:cubicBezTo>
                <a:cubicBezTo>
                  <a:pt x="4186408" y="1701149"/>
                  <a:pt x="4049100" y="1685018"/>
                  <a:pt x="3848288" y="1683828"/>
                </a:cubicBezTo>
                <a:cubicBezTo>
                  <a:pt x="3647476" y="1682638"/>
                  <a:pt x="3491188" y="1684224"/>
                  <a:pt x="3235099" y="1683828"/>
                </a:cubicBezTo>
                <a:cubicBezTo>
                  <a:pt x="2979010" y="1683432"/>
                  <a:pt x="2762088" y="1658852"/>
                  <a:pt x="2580102" y="1683828"/>
                </a:cubicBezTo>
                <a:cubicBezTo>
                  <a:pt x="2398116" y="1708804"/>
                  <a:pt x="2114204" y="1688907"/>
                  <a:pt x="1925105" y="1683828"/>
                </a:cubicBezTo>
                <a:cubicBezTo>
                  <a:pt x="1736006" y="1678749"/>
                  <a:pt x="1500677" y="1676179"/>
                  <a:pt x="1353724" y="1683828"/>
                </a:cubicBezTo>
                <a:cubicBezTo>
                  <a:pt x="1206771" y="1691477"/>
                  <a:pt x="640345" y="1715919"/>
                  <a:pt x="280644" y="1683828"/>
                </a:cubicBezTo>
                <a:cubicBezTo>
                  <a:pt x="110119" y="1669817"/>
                  <a:pt x="21214" y="1562055"/>
                  <a:pt x="0" y="1403184"/>
                </a:cubicBezTo>
                <a:cubicBezTo>
                  <a:pt x="-2144" y="1201628"/>
                  <a:pt x="13810" y="1087307"/>
                  <a:pt x="0" y="875590"/>
                </a:cubicBezTo>
                <a:cubicBezTo>
                  <a:pt x="-13810" y="663873"/>
                  <a:pt x="17710" y="523132"/>
                  <a:pt x="0" y="280644"/>
                </a:cubicBezTo>
                <a:close/>
              </a:path>
              <a:path w="4742121" h="1683828" stroke="0" extrusionOk="0">
                <a:moveTo>
                  <a:pt x="0" y="280644"/>
                </a:moveTo>
                <a:cubicBezTo>
                  <a:pt x="3982" y="129234"/>
                  <a:pt x="118945" y="-8392"/>
                  <a:pt x="280644" y="0"/>
                </a:cubicBezTo>
                <a:cubicBezTo>
                  <a:pt x="475382" y="-22990"/>
                  <a:pt x="767888" y="-4597"/>
                  <a:pt x="977450" y="0"/>
                </a:cubicBezTo>
                <a:cubicBezTo>
                  <a:pt x="1187012" y="4597"/>
                  <a:pt x="1457027" y="19215"/>
                  <a:pt x="1590638" y="0"/>
                </a:cubicBezTo>
                <a:cubicBezTo>
                  <a:pt x="1724249" y="-19215"/>
                  <a:pt x="1919304" y="6527"/>
                  <a:pt x="2245636" y="0"/>
                </a:cubicBezTo>
                <a:cubicBezTo>
                  <a:pt x="2571968" y="-6527"/>
                  <a:pt x="2659881" y="31950"/>
                  <a:pt x="3026058" y="0"/>
                </a:cubicBezTo>
                <a:cubicBezTo>
                  <a:pt x="3392235" y="-31950"/>
                  <a:pt x="3536952" y="-29585"/>
                  <a:pt x="3806480" y="0"/>
                </a:cubicBezTo>
                <a:cubicBezTo>
                  <a:pt x="4076008" y="29585"/>
                  <a:pt x="4255716" y="20543"/>
                  <a:pt x="4461477" y="0"/>
                </a:cubicBezTo>
                <a:cubicBezTo>
                  <a:pt x="4617211" y="38371"/>
                  <a:pt x="4759186" y="128410"/>
                  <a:pt x="4742121" y="280644"/>
                </a:cubicBezTo>
                <a:cubicBezTo>
                  <a:pt x="4763175" y="468782"/>
                  <a:pt x="4728279" y="628558"/>
                  <a:pt x="4742121" y="808238"/>
                </a:cubicBezTo>
                <a:cubicBezTo>
                  <a:pt x="4755963" y="987918"/>
                  <a:pt x="4752410" y="1130023"/>
                  <a:pt x="4742121" y="1403184"/>
                </a:cubicBezTo>
                <a:cubicBezTo>
                  <a:pt x="4748192" y="1561816"/>
                  <a:pt x="4608303" y="1693864"/>
                  <a:pt x="4461477" y="1683828"/>
                </a:cubicBezTo>
                <a:cubicBezTo>
                  <a:pt x="4158828" y="1684298"/>
                  <a:pt x="4069237" y="1656693"/>
                  <a:pt x="3848288" y="1683828"/>
                </a:cubicBezTo>
                <a:cubicBezTo>
                  <a:pt x="3627339" y="1710963"/>
                  <a:pt x="3513306" y="1674205"/>
                  <a:pt x="3276908" y="1683828"/>
                </a:cubicBezTo>
                <a:cubicBezTo>
                  <a:pt x="3040510" y="1693451"/>
                  <a:pt x="2807581" y="1699185"/>
                  <a:pt x="2538294" y="1683828"/>
                </a:cubicBezTo>
                <a:cubicBezTo>
                  <a:pt x="2269007" y="1668471"/>
                  <a:pt x="2204348" y="1712979"/>
                  <a:pt x="1925105" y="1683828"/>
                </a:cubicBezTo>
                <a:cubicBezTo>
                  <a:pt x="1645862" y="1654677"/>
                  <a:pt x="1527171" y="1653860"/>
                  <a:pt x="1270108" y="1683828"/>
                </a:cubicBezTo>
                <a:cubicBezTo>
                  <a:pt x="1013045" y="1713796"/>
                  <a:pt x="600710" y="1655684"/>
                  <a:pt x="280644" y="1683828"/>
                </a:cubicBezTo>
                <a:cubicBezTo>
                  <a:pt x="126978" y="1697246"/>
                  <a:pt x="-15513" y="1540320"/>
                  <a:pt x="0" y="1403184"/>
                </a:cubicBezTo>
                <a:cubicBezTo>
                  <a:pt x="17991" y="1199859"/>
                  <a:pt x="-2146" y="1072789"/>
                  <a:pt x="0" y="864365"/>
                </a:cubicBezTo>
                <a:cubicBezTo>
                  <a:pt x="2146" y="655941"/>
                  <a:pt x="-11806" y="529322"/>
                  <a:pt x="0" y="280644"/>
                </a:cubicBezTo>
                <a:close/>
              </a:path>
            </a:pathLst>
          </a:custGeom>
          <a:ln w="38100">
            <a:extLst>
              <a:ext uri="{C807C97D-BFC1-408E-A445-0C87EB9F89A2}">
                <ask:lineSketchStyleProps xmlns:ask="http://schemas.microsoft.com/office/drawing/2018/sketchyshapes" xmlns="" sd="57578599">
                  <a:custGeom>
                    <a:avLst/>
                    <a:gdLst>
                      <a:gd name="connsiteX0" fmla="*/ 0 w 4742121"/>
                      <a:gd name="connsiteY0" fmla="*/ 283195 h 1699134"/>
                      <a:gd name="connsiteX1" fmla="*/ 283195 w 4742121"/>
                      <a:gd name="connsiteY1" fmla="*/ 0 h 1699134"/>
                      <a:gd name="connsiteX2" fmla="*/ 853878 w 4742121"/>
                      <a:gd name="connsiteY2" fmla="*/ 0 h 1699134"/>
                      <a:gd name="connsiteX3" fmla="*/ 1633348 w 4742121"/>
                      <a:gd name="connsiteY3" fmla="*/ 0 h 1699134"/>
                      <a:gd name="connsiteX4" fmla="*/ 2287546 w 4742121"/>
                      <a:gd name="connsiteY4" fmla="*/ 0 h 1699134"/>
                      <a:gd name="connsiteX5" fmla="*/ 2941744 w 4742121"/>
                      <a:gd name="connsiteY5" fmla="*/ 0 h 1699134"/>
                      <a:gd name="connsiteX6" fmla="*/ 3679456 w 4742121"/>
                      <a:gd name="connsiteY6" fmla="*/ 0 h 1699134"/>
                      <a:gd name="connsiteX7" fmla="*/ 4458926 w 4742121"/>
                      <a:gd name="connsiteY7" fmla="*/ 0 h 1699134"/>
                      <a:gd name="connsiteX8" fmla="*/ 4742121 w 4742121"/>
                      <a:gd name="connsiteY8" fmla="*/ 283195 h 1699134"/>
                      <a:gd name="connsiteX9" fmla="*/ 4742121 w 4742121"/>
                      <a:gd name="connsiteY9" fmla="*/ 838240 h 1699134"/>
                      <a:gd name="connsiteX10" fmla="*/ 4742121 w 4742121"/>
                      <a:gd name="connsiteY10" fmla="*/ 1415939 h 1699134"/>
                      <a:gd name="connsiteX11" fmla="*/ 4458926 w 4742121"/>
                      <a:gd name="connsiteY11" fmla="*/ 1699134 h 1699134"/>
                      <a:gd name="connsiteX12" fmla="*/ 3846485 w 4742121"/>
                      <a:gd name="connsiteY12" fmla="*/ 1699134 h 1699134"/>
                      <a:gd name="connsiteX13" fmla="*/ 3234045 w 4742121"/>
                      <a:gd name="connsiteY13" fmla="*/ 1699134 h 1699134"/>
                      <a:gd name="connsiteX14" fmla="*/ 2579847 w 4742121"/>
                      <a:gd name="connsiteY14" fmla="*/ 1699134 h 1699134"/>
                      <a:gd name="connsiteX15" fmla="*/ 1925649 w 4742121"/>
                      <a:gd name="connsiteY15" fmla="*/ 1699134 h 1699134"/>
                      <a:gd name="connsiteX16" fmla="*/ 1354966 w 4742121"/>
                      <a:gd name="connsiteY16" fmla="*/ 1699134 h 1699134"/>
                      <a:gd name="connsiteX17" fmla="*/ 283195 w 4742121"/>
                      <a:gd name="connsiteY17" fmla="*/ 1699134 h 1699134"/>
                      <a:gd name="connsiteX18" fmla="*/ 0 w 4742121"/>
                      <a:gd name="connsiteY18" fmla="*/ 1415939 h 1699134"/>
                      <a:gd name="connsiteX19" fmla="*/ 0 w 4742121"/>
                      <a:gd name="connsiteY19" fmla="*/ 883549 h 1699134"/>
                      <a:gd name="connsiteX20" fmla="*/ 0 w 4742121"/>
                      <a:gd name="connsiteY20" fmla="*/ 283195 h 169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42121" h="1699134" fill="none" extrusionOk="0">
                        <a:moveTo>
                          <a:pt x="0" y="283195"/>
                        </a:moveTo>
                        <a:cubicBezTo>
                          <a:pt x="8902" y="94948"/>
                          <a:pt x="138562" y="1538"/>
                          <a:pt x="283195" y="0"/>
                        </a:cubicBezTo>
                        <a:cubicBezTo>
                          <a:pt x="553802" y="-18835"/>
                          <a:pt x="570656" y="-5286"/>
                          <a:pt x="853878" y="0"/>
                        </a:cubicBezTo>
                        <a:cubicBezTo>
                          <a:pt x="1137100" y="5286"/>
                          <a:pt x="1337097" y="1905"/>
                          <a:pt x="1633348" y="0"/>
                        </a:cubicBezTo>
                        <a:cubicBezTo>
                          <a:pt x="1929599" y="-1905"/>
                          <a:pt x="2056048" y="15651"/>
                          <a:pt x="2287546" y="0"/>
                        </a:cubicBezTo>
                        <a:cubicBezTo>
                          <a:pt x="2519044" y="-15651"/>
                          <a:pt x="2765807" y="8993"/>
                          <a:pt x="2941744" y="0"/>
                        </a:cubicBezTo>
                        <a:cubicBezTo>
                          <a:pt x="3117681" y="-8993"/>
                          <a:pt x="3452847" y="-22928"/>
                          <a:pt x="3679456" y="0"/>
                        </a:cubicBezTo>
                        <a:cubicBezTo>
                          <a:pt x="3906065" y="22928"/>
                          <a:pt x="4158195" y="12915"/>
                          <a:pt x="4458926" y="0"/>
                        </a:cubicBezTo>
                        <a:cubicBezTo>
                          <a:pt x="4593263" y="16339"/>
                          <a:pt x="4750489" y="145108"/>
                          <a:pt x="4742121" y="283195"/>
                        </a:cubicBezTo>
                        <a:cubicBezTo>
                          <a:pt x="4746556" y="549970"/>
                          <a:pt x="4715757" y="681388"/>
                          <a:pt x="4742121" y="838240"/>
                        </a:cubicBezTo>
                        <a:cubicBezTo>
                          <a:pt x="4768485" y="995092"/>
                          <a:pt x="4745338" y="1219114"/>
                          <a:pt x="4742121" y="1415939"/>
                        </a:cubicBezTo>
                        <a:cubicBezTo>
                          <a:pt x="4754409" y="1549504"/>
                          <a:pt x="4617081" y="1692364"/>
                          <a:pt x="4458926" y="1699134"/>
                        </a:cubicBezTo>
                        <a:cubicBezTo>
                          <a:pt x="4195219" y="1719938"/>
                          <a:pt x="3999114" y="1729625"/>
                          <a:pt x="3846485" y="1699134"/>
                        </a:cubicBezTo>
                        <a:cubicBezTo>
                          <a:pt x="3693856" y="1668643"/>
                          <a:pt x="3488216" y="1669565"/>
                          <a:pt x="3234045" y="1699134"/>
                        </a:cubicBezTo>
                        <a:cubicBezTo>
                          <a:pt x="2979874" y="1728703"/>
                          <a:pt x="2858069" y="1670716"/>
                          <a:pt x="2579847" y="1699134"/>
                        </a:cubicBezTo>
                        <a:cubicBezTo>
                          <a:pt x="2301625" y="1727552"/>
                          <a:pt x="2111868" y="1678627"/>
                          <a:pt x="1925649" y="1699134"/>
                        </a:cubicBezTo>
                        <a:cubicBezTo>
                          <a:pt x="1739430" y="1719641"/>
                          <a:pt x="1514557" y="1713560"/>
                          <a:pt x="1354966" y="1699134"/>
                        </a:cubicBezTo>
                        <a:cubicBezTo>
                          <a:pt x="1195375" y="1684708"/>
                          <a:pt x="531736" y="1685571"/>
                          <a:pt x="283195" y="1699134"/>
                        </a:cubicBezTo>
                        <a:cubicBezTo>
                          <a:pt x="108996" y="1683080"/>
                          <a:pt x="20365" y="1576064"/>
                          <a:pt x="0" y="1415939"/>
                        </a:cubicBezTo>
                        <a:cubicBezTo>
                          <a:pt x="-7181" y="1162343"/>
                          <a:pt x="2342" y="1135890"/>
                          <a:pt x="0" y="883549"/>
                        </a:cubicBezTo>
                        <a:cubicBezTo>
                          <a:pt x="-2342" y="631208"/>
                          <a:pt x="-17895" y="468712"/>
                          <a:pt x="0" y="283195"/>
                        </a:cubicBezTo>
                        <a:close/>
                      </a:path>
                      <a:path w="4742121" h="1699134" stroke="0" extrusionOk="0">
                        <a:moveTo>
                          <a:pt x="0" y="283195"/>
                        </a:moveTo>
                        <a:cubicBezTo>
                          <a:pt x="7342" y="133401"/>
                          <a:pt x="104519" y="-27878"/>
                          <a:pt x="283195" y="0"/>
                        </a:cubicBezTo>
                        <a:cubicBezTo>
                          <a:pt x="548880" y="-29203"/>
                          <a:pt x="632535" y="13472"/>
                          <a:pt x="979150" y="0"/>
                        </a:cubicBezTo>
                        <a:cubicBezTo>
                          <a:pt x="1325766" y="-13472"/>
                          <a:pt x="1339591" y="8078"/>
                          <a:pt x="1591591" y="0"/>
                        </a:cubicBezTo>
                        <a:cubicBezTo>
                          <a:pt x="1843591" y="-8078"/>
                          <a:pt x="1984349" y="7830"/>
                          <a:pt x="2245789" y="0"/>
                        </a:cubicBezTo>
                        <a:cubicBezTo>
                          <a:pt x="2507229" y="-7830"/>
                          <a:pt x="2680894" y="7868"/>
                          <a:pt x="3025258" y="0"/>
                        </a:cubicBezTo>
                        <a:cubicBezTo>
                          <a:pt x="3369622" y="-7868"/>
                          <a:pt x="3419795" y="-34602"/>
                          <a:pt x="3804728" y="0"/>
                        </a:cubicBezTo>
                        <a:cubicBezTo>
                          <a:pt x="4189661" y="34602"/>
                          <a:pt x="4146448" y="-16494"/>
                          <a:pt x="4458926" y="0"/>
                        </a:cubicBezTo>
                        <a:cubicBezTo>
                          <a:pt x="4615721" y="20274"/>
                          <a:pt x="4762773" y="130132"/>
                          <a:pt x="4742121" y="283195"/>
                        </a:cubicBezTo>
                        <a:cubicBezTo>
                          <a:pt x="4738990" y="402234"/>
                          <a:pt x="4740618" y="613801"/>
                          <a:pt x="4742121" y="815585"/>
                        </a:cubicBezTo>
                        <a:cubicBezTo>
                          <a:pt x="4743625" y="1017369"/>
                          <a:pt x="4729331" y="1283448"/>
                          <a:pt x="4742121" y="1415939"/>
                        </a:cubicBezTo>
                        <a:cubicBezTo>
                          <a:pt x="4756224" y="1580793"/>
                          <a:pt x="4591001" y="1729024"/>
                          <a:pt x="4458926" y="1699134"/>
                        </a:cubicBezTo>
                        <a:cubicBezTo>
                          <a:pt x="4334299" y="1693379"/>
                          <a:pt x="4122301" y="1678424"/>
                          <a:pt x="3846485" y="1699134"/>
                        </a:cubicBezTo>
                        <a:cubicBezTo>
                          <a:pt x="3570669" y="1719844"/>
                          <a:pt x="3450695" y="1718848"/>
                          <a:pt x="3275802" y="1699134"/>
                        </a:cubicBezTo>
                        <a:cubicBezTo>
                          <a:pt x="3100909" y="1679420"/>
                          <a:pt x="2732204" y="1665064"/>
                          <a:pt x="2538090" y="1699134"/>
                        </a:cubicBezTo>
                        <a:cubicBezTo>
                          <a:pt x="2343976" y="1733204"/>
                          <a:pt x="2103453" y="1712447"/>
                          <a:pt x="1925649" y="1699134"/>
                        </a:cubicBezTo>
                        <a:cubicBezTo>
                          <a:pt x="1747845" y="1685821"/>
                          <a:pt x="1588195" y="1682012"/>
                          <a:pt x="1271451" y="1699134"/>
                        </a:cubicBezTo>
                        <a:cubicBezTo>
                          <a:pt x="954707" y="1716256"/>
                          <a:pt x="774608" y="1680820"/>
                          <a:pt x="283195" y="1699134"/>
                        </a:cubicBezTo>
                        <a:cubicBezTo>
                          <a:pt x="127950" y="1710834"/>
                          <a:pt x="-3171" y="1568693"/>
                          <a:pt x="0" y="1415939"/>
                        </a:cubicBezTo>
                        <a:cubicBezTo>
                          <a:pt x="-5506" y="1288886"/>
                          <a:pt x="-21944" y="1072107"/>
                          <a:pt x="0" y="872222"/>
                        </a:cubicBezTo>
                        <a:cubicBezTo>
                          <a:pt x="21944" y="672337"/>
                          <a:pt x="-28081" y="423650"/>
                          <a:pt x="0" y="283195"/>
                        </a:cubicBezTo>
                        <a:close/>
                      </a:path>
                    </a:pathLst>
                  </a:cu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Em sẽ nói với bạn hành động lấy que cắm vào ổ điện như vậy là rất nguy hiểm đến tính mạng.</a:t>
            </a:r>
          </a:p>
        </p:txBody>
      </p:sp>
      <p:pic>
        <p:nvPicPr>
          <p:cNvPr id="13" name="PA_图片 3">
            <a:extLst>
              <a:ext uri="{FF2B5EF4-FFF2-40B4-BE49-F238E27FC236}">
                <a16:creationId xmlns:a16="http://schemas.microsoft.com/office/drawing/2014/main" id="{688E5F84-361A-48D6-83C3-96810D242183}"/>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5266563" y="-433156"/>
            <a:ext cx="6731338" cy="5334587"/>
          </a:xfrm>
          <a:prstGeom prst="rect">
            <a:avLst/>
          </a:prstGeom>
        </p:spPr>
      </p:pic>
      <p:pic>
        <p:nvPicPr>
          <p:cNvPr id="20" name="PA_图片 4">
            <a:extLst>
              <a:ext uri="{FF2B5EF4-FFF2-40B4-BE49-F238E27FC236}">
                <a16:creationId xmlns:a16="http://schemas.microsoft.com/office/drawing/2014/main" id="{067C39CE-7DD7-4C57-8340-F9208DC8D771}"/>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65814" y="101600"/>
            <a:ext cx="5137234" cy="4232467"/>
          </a:xfrm>
          <a:prstGeom prst="rect">
            <a:avLst/>
          </a:prstGeom>
        </p:spPr>
      </p:pic>
      <p:pic>
        <p:nvPicPr>
          <p:cNvPr id="21" name="Content Placeholder 9">
            <a:extLst>
              <a:ext uri="{FF2B5EF4-FFF2-40B4-BE49-F238E27FC236}">
                <a16:creationId xmlns:a16="http://schemas.microsoft.com/office/drawing/2014/main" id="{C85B51E5-B2E3-434D-9708-CFB76D216CDE}"/>
              </a:ext>
            </a:extLst>
          </p:cNvPr>
          <p:cNvPicPr>
            <a:picLocks noChangeAspect="1"/>
          </p:cNvPicPr>
          <p:nvPr/>
        </p:nvPicPr>
        <p:blipFill>
          <a:blip r:embed="rId8"/>
          <a:stretch>
            <a:fillRect/>
          </a:stretch>
        </p:blipFill>
        <p:spPr>
          <a:xfrm>
            <a:off x="535394" y="1179558"/>
            <a:ext cx="4471413" cy="2675713"/>
          </a:xfrm>
          <a:prstGeom prst="rect">
            <a:avLst/>
          </a:prstGeom>
          <a:ln>
            <a:noFill/>
          </a:ln>
          <a:effectLst>
            <a:softEdge rad="112500"/>
          </a:effectLst>
        </p:spPr>
      </p:pic>
      <p:pic>
        <p:nvPicPr>
          <p:cNvPr id="22" name="Picture 21">
            <a:extLst>
              <a:ext uri="{FF2B5EF4-FFF2-40B4-BE49-F238E27FC236}">
                <a16:creationId xmlns:a16="http://schemas.microsoft.com/office/drawing/2014/main" id="{5BB3687C-8684-4FE6-BAE3-A294D96D936F}"/>
              </a:ext>
            </a:extLst>
          </p:cNvPr>
          <p:cNvPicPr>
            <a:picLocks noChangeAspect="1"/>
          </p:cNvPicPr>
          <p:nvPr/>
        </p:nvPicPr>
        <p:blipFill>
          <a:blip r:embed="rId9"/>
          <a:stretch>
            <a:fillRect/>
          </a:stretch>
        </p:blipFill>
        <p:spPr>
          <a:xfrm>
            <a:off x="5892642" y="615227"/>
            <a:ext cx="5304453" cy="3804375"/>
          </a:xfrm>
          <a:prstGeom prst="rect">
            <a:avLst/>
          </a:prstGeom>
          <a:ln>
            <a:noFill/>
          </a:ln>
          <a:effectLst>
            <a:softEdge rad="112500"/>
          </a:effectLst>
        </p:spPr>
      </p:pic>
    </p:spTree>
    <p:extLst>
      <p:ext uri="{BB962C8B-B14F-4D97-AF65-F5344CB8AC3E}">
        <p14:creationId xmlns:p14="http://schemas.microsoft.com/office/powerpoint/2010/main" val="307647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0" y="0"/>
            <a:ext cx="12192000" cy="6858000"/>
            <a:chOff x="0" y="0"/>
            <a:chExt cx="12192000" cy="6858000"/>
          </a:xfrm>
        </p:grpSpPr>
        <p:pic>
          <p:nvPicPr>
            <p:cNvPr id="64" name="图片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6" name="矩形 65"/>
            <p:cNvSpPr/>
            <p:nvPr/>
          </p:nvSpPr>
          <p:spPr>
            <a:xfrm>
              <a:off x="213645" y="176050"/>
              <a:ext cx="11760302" cy="651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miri" panose="00000500000000000000" charset="0"/>
                <a:ea typeface="字魂35号-经典雅黑" panose="02000000000000000000" pitchFamily="2" charset="-122"/>
                <a:cs typeface="Amiri" panose="00000500000000000000" charset="0"/>
              </a:endParaRPr>
            </a:p>
          </p:txBody>
        </p:sp>
      </p:grpSp>
      <p:sp>
        <p:nvSpPr>
          <p:cNvPr id="15" name="Rounded Rectangle 7">
            <a:extLst>
              <a:ext uri="{FF2B5EF4-FFF2-40B4-BE49-F238E27FC236}">
                <a16:creationId xmlns:a16="http://schemas.microsoft.com/office/drawing/2014/main" id="{260D8BD3-F6A3-43AC-9355-7933694A75A9}"/>
              </a:ext>
            </a:extLst>
          </p:cNvPr>
          <p:cNvSpPr/>
          <p:nvPr/>
        </p:nvSpPr>
        <p:spPr>
          <a:xfrm>
            <a:off x="1625600" y="617527"/>
            <a:ext cx="9357359" cy="1147412"/>
          </a:xfrm>
          <a:prstGeom prst="roundRect">
            <a:avLst/>
          </a:prstGeom>
          <a:noFill/>
          <a:ln w="57150">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điều</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cam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kết</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để</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đảm</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bảo</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toàn</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khi</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tham</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hoạt</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động</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ở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trường</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graphicFrame>
        <p:nvGraphicFramePr>
          <p:cNvPr id="2" name="Table 1">
            <a:extLst>
              <a:ext uri="{FF2B5EF4-FFF2-40B4-BE49-F238E27FC236}">
                <a16:creationId xmlns:a16="http://schemas.microsoft.com/office/drawing/2014/main" id="{528D6B9F-E0FE-4595-A704-49E4CC42E5DD}"/>
              </a:ext>
            </a:extLst>
          </p:cNvPr>
          <p:cNvGraphicFramePr>
            <a:graphicFrameLocks noGrp="1"/>
          </p:cNvGraphicFramePr>
          <p:nvPr>
            <p:extLst>
              <p:ext uri="{D42A27DB-BD31-4B8C-83A1-F6EECF244321}">
                <p14:modId xmlns:p14="http://schemas.microsoft.com/office/powerpoint/2010/main" val="460446838"/>
              </p:ext>
            </p:extLst>
          </p:nvPr>
        </p:nvGraphicFramePr>
        <p:xfrm>
          <a:off x="2275840" y="3107292"/>
          <a:ext cx="7782559" cy="1935736"/>
        </p:xfrm>
        <a:graphic>
          <a:graphicData uri="http://schemas.openxmlformats.org/drawingml/2006/table">
            <a:tbl>
              <a:tblPr firstRow="1" firstCol="1" bandRow="1">
                <a:tableStyleId>{72833802-FEF1-4C79-8D5D-14CF1EAF98D9}</a:tableStyleId>
              </a:tblPr>
              <a:tblGrid>
                <a:gridCol w="7782559">
                  <a:extLst>
                    <a:ext uri="{9D8B030D-6E8A-4147-A177-3AD203B41FA5}">
                      <a16:colId xmlns:a16="http://schemas.microsoft.com/office/drawing/2014/main" val="2728625933"/>
                    </a:ext>
                  </a:extLst>
                </a:gridCol>
              </a:tblGrid>
              <a:tr h="414170">
                <a:tc>
                  <a:txBody>
                    <a:bodyPr/>
                    <a:lstStyle/>
                    <a:p>
                      <a:pPr marL="0" marR="0">
                        <a:lnSpc>
                          <a:spcPct val="107000"/>
                        </a:lnSpc>
                        <a:spcBef>
                          <a:spcPts val="0"/>
                        </a:spcBef>
                        <a:spcAft>
                          <a:spcPts val="0"/>
                        </a:spcAft>
                      </a:pPr>
                      <a:r>
                        <a:rPr lang="en-US" sz="3200" dirty="0">
                          <a:effectLst/>
                          <a:latin typeface="Arial" panose="020B0604020202020204" pitchFamily="34" charset="0"/>
                          <a:cs typeface="Arial" panose="020B0604020202020204" pitchFamily="34" charset="0"/>
                        </a:rPr>
                        <a:t>1. </a:t>
                      </a:r>
                      <a:r>
                        <a:rPr lang="en-US" sz="3200" dirty="0" err="1">
                          <a:effectLst/>
                          <a:latin typeface="Arial" panose="020B0604020202020204" pitchFamily="34" charset="0"/>
                          <a:cs typeface="Arial" panose="020B0604020202020204" pitchFamily="34" charset="0"/>
                        </a:rPr>
                        <a:t>Không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trèo</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lên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lan</a:t>
                      </a:r>
                      <a:r>
                        <a:rPr lang="en-US" sz="3200" dirty="0">
                          <a:effectLst/>
                          <a:latin typeface="Arial" panose="020B0604020202020204" pitchFamily="34" charset="0"/>
                          <a:cs typeface="Arial" panose="020B0604020202020204" pitchFamily="34" charset="0"/>
                        </a:rPr>
                        <a:t> can </a:t>
                      </a:r>
                      <a:r>
                        <a:rPr lang="en-US" sz="3200" dirty="0" err="1">
                          <a:effectLst/>
                          <a:latin typeface="Arial" panose="020B0604020202020204" pitchFamily="34" charset="0"/>
                          <a:cs typeface="Arial" panose="020B0604020202020204" pitchFamily="34" charset="0"/>
                        </a:rPr>
                        <a:t>lớp</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học</a:t>
                      </a:r>
                      <a:r>
                        <a:rPr lang="en-US" sz="32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2194564"/>
                  </a:ext>
                </a:extLst>
              </a:tr>
              <a:tr h="416711">
                <a:tc>
                  <a:txBody>
                    <a:bodyPr/>
                    <a:lstStyle/>
                    <a:p>
                      <a:pPr marL="0" marR="0">
                        <a:lnSpc>
                          <a:spcPct val="107000"/>
                        </a:lnSpc>
                        <a:spcBef>
                          <a:spcPts val="0"/>
                        </a:spcBef>
                        <a:spcAft>
                          <a:spcPts val="0"/>
                        </a:spcAft>
                      </a:pPr>
                      <a:r>
                        <a:rPr lang="en-US" sz="3200">
                          <a:effectLst/>
                          <a:latin typeface="Arial" panose="020B0604020202020204" pitchFamily="34" charset="0"/>
                          <a:cs typeface="Arial" panose="020B0604020202020204" pitchFamily="34" charset="0"/>
                        </a:rPr>
                        <a:t>2.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3920222"/>
                  </a:ext>
                </a:extLst>
              </a:tr>
              <a:tr h="416711">
                <a:tc>
                  <a:txBody>
                    <a:bodyPr/>
                    <a:lstStyle/>
                    <a:p>
                      <a:pPr marL="0" marR="0">
                        <a:lnSpc>
                          <a:spcPct val="107000"/>
                        </a:lnSpc>
                        <a:spcBef>
                          <a:spcPts val="0"/>
                        </a:spcBef>
                        <a:spcAft>
                          <a:spcPts val="0"/>
                        </a:spcAft>
                      </a:pPr>
                      <a:r>
                        <a:rPr lang="en-US" sz="3200">
                          <a:effectLst/>
                          <a:latin typeface="Arial" panose="020B0604020202020204" pitchFamily="34" charset="0"/>
                          <a:cs typeface="Arial" panose="020B0604020202020204" pitchFamily="34" charset="0"/>
                        </a:rPr>
                        <a:t>3.</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5324038"/>
                  </a:ext>
                </a:extLst>
              </a:tr>
              <a:tr h="416711">
                <a:tc>
                  <a:txBody>
                    <a:bodyPr/>
                    <a:lstStyle/>
                    <a:p>
                      <a:pPr marL="0" marR="0">
                        <a:lnSpc>
                          <a:spcPct val="107000"/>
                        </a:lnSpc>
                        <a:spcBef>
                          <a:spcPts val="0"/>
                        </a:spcBef>
                        <a:spcAft>
                          <a:spcPts val="0"/>
                        </a:spcAft>
                      </a:pPr>
                      <a:r>
                        <a:rPr lang="en-US" sz="3200" dirty="0">
                          <a:effectLst/>
                          <a:latin typeface="Arial" panose="020B0604020202020204" pitchFamily="34" charset="0"/>
                          <a:cs typeface="Arial" panose="020B0604020202020204" pitchFamily="34" charset="0"/>
                        </a:rPr>
                        <a:t>4.</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0034650"/>
                  </a:ext>
                </a:extLst>
              </a:tr>
            </a:tbl>
          </a:graphicData>
        </a:graphic>
      </p:graphicFrame>
      <p:sp>
        <p:nvSpPr>
          <p:cNvPr id="3" name="Rectangle 1">
            <a:extLst>
              <a:ext uri="{FF2B5EF4-FFF2-40B4-BE49-F238E27FC236}">
                <a16:creationId xmlns:a16="http://schemas.microsoft.com/office/drawing/2014/main" id="{1EAE1BD8-FFB2-4AB6-8F9D-0EAF68B19900}"/>
              </a:ext>
            </a:extLst>
          </p:cNvPr>
          <p:cNvSpPr>
            <a:spLocks noChangeArrowheads="1"/>
          </p:cNvSpPr>
          <p:nvPr/>
        </p:nvSpPr>
        <p:spPr bwMode="auto">
          <a:xfrm>
            <a:off x="2753360" y="2136510"/>
            <a:ext cx="60480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541588" algn="r"/>
              </a:tabLst>
              <a:defRPr>
                <a:solidFill>
                  <a:schemeClr val="tx1"/>
                </a:solidFill>
                <a:latin typeface="Arial" panose="020B0604020202020204" pitchFamily="34" charset="0"/>
              </a:defRPr>
            </a:lvl1pPr>
            <a:lvl2pPr eaLnBrk="0" fontAlgn="base" hangingPunct="0">
              <a:spcBef>
                <a:spcPct val="0"/>
              </a:spcBef>
              <a:spcAft>
                <a:spcPct val="0"/>
              </a:spcAft>
              <a:tabLst>
                <a:tab pos="2541588" algn="r"/>
              </a:tabLst>
              <a:defRPr>
                <a:solidFill>
                  <a:schemeClr val="tx1"/>
                </a:solidFill>
                <a:latin typeface="Arial" panose="020B0604020202020204" pitchFamily="34" charset="0"/>
              </a:defRPr>
            </a:lvl2pPr>
            <a:lvl3pPr eaLnBrk="0" fontAlgn="base" hangingPunct="0">
              <a:spcBef>
                <a:spcPct val="0"/>
              </a:spcBef>
              <a:spcAft>
                <a:spcPct val="0"/>
              </a:spcAft>
              <a:tabLst>
                <a:tab pos="2541588" algn="r"/>
              </a:tabLst>
              <a:defRPr>
                <a:solidFill>
                  <a:schemeClr val="tx1"/>
                </a:solidFill>
                <a:latin typeface="Arial" panose="020B0604020202020204" pitchFamily="34" charset="0"/>
              </a:defRPr>
            </a:lvl3pPr>
            <a:lvl4pPr eaLnBrk="0" fontAlgn="base" hangingPunct="0">
              <a:spcBef>
                <a:spcPct val="0"/>
              </a:spcBef>
              <a:spcAft>
                <a:spcPct val="0"/>
              </a:spcAft>
              <a:tabLst>
                <a:tab pos="2541588" algn="r"/>
              </a:tabLst>
              <a:defRPr>
                <a:solidFill>
                  <a:schemeClr val="tx1"/>
                </a:solidFill>
                <a:latin typeface="Arial" panose="020B0604020202020204" pitchFamily="34" charset="0"/>
              </a:defRPr>
            </a:lvl4pPr>
            <a:lvl5pPr eaLnBrk="0" fontAlgn="base" hangingPunct="0">
              <a:spcBef>
                <a:spcPct val="0"/>
              </a:spcBef>
              <a:spcAft>
                <a:spcPct val="0"/>
              </a:spcAft>
              <a:tabLst>
                <a:tab pos="2541588" algn="r"/>
              </a:tabLst>
              <a:defRPr>
                <a:solidFill>
                  <a:schemeClr val="tx1"/>
                </a:solidFill>
                <a:latin typeface="Arial" panose="020B0604020202020204" pitchFamily="34" charset="0"/>
              </a:defRPr>
            </a:lvl5pPr>
            <a:lvl6pPr eaLnBrk="0" fontAlgn="base" hangingPunct="0">
              <a:spcBef>
                <a:spcPct val="0"/>
              </a:spcBef>
              <a:spcAft>
                <a:spcPct val="0"/>
              </a:spcAft>
              <a:tabLst>
                <a:tab pos="2541588" algn="r"/>
              </a:tabLst>
              <a:defRPr>
                <a:solidFill>
                  <a:schemeClr val="tx1"/>
                </a:solidFill>
                <a:latin typeface="Arial" panose="020B0604020202020204" pitchFamily="34" charset="0"/>
              </a:defRPr>
            </a:lvl6pPr>
            <a:lvl7pPr eaLnBrk="0" fontAlgn="base" hangingPunct="0">
              <a:spcBef>
                <a:spcPct val="0"/>
              </a:spcBef>
              <a:spcAft>
                <a:spcPct val="0"/>
              </a:spcAft>
              <a:tabLst>
                <a:tab pos="2541588" algn="r"/>
              </a:tabLst>
              <a:defRPr>
                <a:solidFill>
                  <a:schemeClr val="tx1"/>
                </a:solidFill>
                <a:latin typeface="Arial" panose="020B0604020202020204" pitchFamily="34" charset="0"/>
              </a:defRPr>
            </a:lvl7pPr>
            <a:lvl8pPr eaLnBrk="0" fontAlgn="base" hangingPunct="0">
              <a:spcBef>
                <a:spcPct val="0"/>
              </a:spcBef>
              <a:spcAft>
                <a:spcPct val="0"/>
              </a:spcAft>
              <a:tabLst>
                <a:tab pos="2541588" algn="r"/>
              </a:tabLst>
              <a:defRPr>
                <a:solidFill>
                  <a:schemeClr val="tx1"/>
                </a:solidFill>
                <a:latin typeface="Arial" panose="020B0604020202020204" pitchFamily="34" charset="0"/>
              </a:defRPr>
            </a:lvl8pPr>
            <a:lvl9pPr eaLnBrk="0" fontAlgn="base" hangingPunct="0">
              <a:spcBef>
                <a:spcPct val="0"/>
              </a:spcBef>
              <a:spcAft>
                <a:spcPct val="0"/>
              </a:spcAft>
              <a:tabLst>
                <a:tab pos="2541588"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541588" algn="r"/>
              </a:tabLst>
            </a:pPr>
            <a:r>
              <a:rPr kumimoji="0" lang="en-US" altLang="en-US" sz="3600" b="1" i="0" u="none" strike="noStrike" cap="none" normalizeH="0" baseline="0" dirty="0">
                <a:ln>
                  <a:noFill/>
                </a:ln>
                <a:solidFill>
                  <a:srgbClr val="00B050"/>
                </a:solidFill>
                <a:effectLst/>
                <a:ea typeface="Calibri" panose="020F0502020204030204" pitchFamily="34" charset="0"/>
                <a:cs typeface="Arial" panose="020B0604020202020204" pitchFamily="34" charset="0"/>
              </a:rPr>
              <a:t>LỜI CAM KẾT CỦA EM</a:t>
            </a:r>
            <a:endParaRPr kumimoji="0" lang="en-US" altLang="en-US" sz="3600" b="1" i="0" u="none" strike="noStrike" cap="none" normalizeH="0" baseline="0" dirty="0">
              <a:ln>
                <a:noFill/>
              </a:ln>
              <a:solidFill>
                <a:srgbClr val="00B050"/>
              </a:solidFill>
              <a:effectLst/>
              <a:cs typeface="Arial" panose="020B0604020202020204" pitchFamily="34" charset="0"/>
            </a:endParaRPr>
          </a:p>
        </p:txBody>
      </p:sp>
    </p:spTree>
    <p:extLst>
      <p:ext uri="{BB962C8B-B14F-4D97-AF65-F5344CB8AC3E}">
        <p14:creationId xmlns:p14="http://schemas.microsoft.com/office/powerpoint/2010/main" val="10110858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ext&#10;&#10;Description automatically generated with medium confidence">
            <a:extLst>
              <a:ext uri="{FF2B5EF4-FFF2-40B4-BE49-F238E27FC236}">
                <a16:creationId xmlns:a16="http://schemas.microsoft.com/office/drawing/2014/main" id="{0566B27A-7ECB-4A3C-BA0D-B55514F8237F}"/>
              </a:ext>
            </a:extLst>
          </p:cNvPr>
          <p:cNvPicPr>
            <a:picLocks noChangeAspect="1"/>
          </p:cNvPicPr>
          <p:nvPr/>
        </p:nvPicPr>
        <p:blipFill rotWithShape="1">
          <a:blip r:embed="rId2"/>
          <a:srcRect l="3982"/>
          <a:stretch/>
        </p:blipFill>
        <p:spPr>
          <a:xfrm>
            <a:off x="20" y="1282"/>
            <a:ext cx="12191980" cy="68567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825694-5ED2-5496-DC42-82B1549154DC}"/>
              </a:ext>
            </a:extLst>
          </p:cNvPr>
          <p:cNvPicPr>
            <a:picLocks noChangeAspect="1"/>
          </p:cNvPicPr>
          <p:nvPr/>
        </p:nvPicPr>
        <p:blipFill>
          <a:blip r:embed="rId2"/>
          <a:stretch>
            <a:fillRect/>
          </a:stretch>
        </p:blipFill>
        <p:spPr>
          <a:xfrm>
            <a:off x="923095" y="2185284"/>
            <a:ext cx="10345809" cy="3036071"/>
          </a:xfrm>
          <a:prstGeom prst="rect">
            <a:avLst/>
          </a:prstGeom>
        </p:spPr>
      </p:pic>
    </p:spTree>
    <p:extLst>
      <p:ext uri="{BB962C8B-B14F-4D97-AF65-F5344CB8AC3E}">
        <p14:creationId xmlns:p14="http://schemas.microsoft.com/office/powerpoint/2010/main" val="105873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ách chơi Bịt mắt bắt dê: Ý nghĩa và giải thích luật, quy tắc">
            <a:extLst>
              <a:ext uri="{FF2B5EF4-FFF2-40B4-BE49-F238E27FC236}">
                <a16:creationId xmlns:a16="http://schemas.microsoft.com/office/drawing/2014/main" id="{E1C314AB-6E79-86FC-DD00-C83D7B362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0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451C67A-3740-FF0D-F966-8054B97E7BBF}"/>
              </a:ext>
            </a:extLst>
          </p:cNvPr>
          <p:cNvPicPr>
            <a:picLocks noChangeAspect="1"/>
          </p:cNvPicPr>
          <p:nvPr/>
        </p:nvPicPr>
        <p:blipFill>
          <a:blip r:embed="rId4"/>
          <a:stretch>
            <a:fillRect/>
          </a:stretch>
        </p:blipFill>
        <p:spPr>
          <a:xfrm>
            <a:off x="624358" y="631888"/>
            <a:ext cx="11126164" cy="1469263"/>
          </a:xfrm>
          <a:prstGeom prst="rect">
            <a:avLst/>
          </a:prstGeom>
        </p:spPr>
      </p:pic>
    </p:spTree>
    <p:extLst>
      <p:ext uri="{BB962C8B-B14F-4D97-AF65-F5344CB8AC3E}">
        <p14:creationId xmlns:p14="http://schemas.microsoft.com/office/powerpoint/2010/main" val="227902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pic>
        <p:nvPicPr>
          <p:cNvPr id="2" name="图片 1" descr="7">
            <a:extLst>
              <a:ext uri="{FF2B5EF4-FFF2-40B4-BE49-F238E27FC236}">
                <a16:creationId xmlns:a16="http://schemas.microsoft.com/office/drawing/2014/main" id="{DFA3EC19-5610-607B-E988-5E7163257778}"/>
              </a:ext>
            </a:extLst>
          </p:cNvPr>
          <p:cNvPicPr>
            <a:picLocks noChangeAspect="1"/>
          </p:cNvPicPr>
          <p:nvPr/>
        </p:nvPicPr>
        <p:blipFill>
          <a:blip r:embed="rId3"/>
          <a:stretch>
            <a:fillRect/>
          </a:stretch>
        </p:blipFill>
        <p:spPr>
          <a:xfrm>
            <a:off x="7600335" y="2118330"/>
            <a:ext cx="4378940" cy="3711605"/>
          </a:xfrm>
          <a:prstGeom prst="rect">
            <a:avLst/>
          </a:prstGeom>
        </p:spPr>
      </p:pic>
      <p:sp>
        <p:nvSpPr>
          <p:cNvPr id="3" name="Rectangle: Rounded Corners 2">
            <a:extLst>
              <a:ext uri="{FF2B5EF4-FFF2-40B4-BE49-F238E27FC236}">
                <a16:creationId xmlns:a16="http://schemas.microsoft.com/office/drawing/2014/main" id="{F4BD261C-A2D8-7AFC-EA00-753E94B5ED75}"/>
              </a:ext>
            </a:extLst>
          </p:cNvPr>
          <p:cNvSpPr/>
          <p:nvPr/>
        </p:nvSpPr>
        <p:spPr>
          <a:xfrm>
            <a:off x="491612" y="2428568"/>
            <a:ext cx="7309559" cy="2519352"/>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69145586-5B14-F9EA-2D45-69922BB4FB9E}"/>
              </a:ext>
            </a:extLst>
          </p:cNvPr>
          <p:cNvSpPr txBox="1"/>
          <p:nvPr/>
        </p:nvSpPr>
        <p:spPr>
          <a:xfrm>
            <a:off x="727587" y="2673435"/>
            <a:ext cx="7073585" cy="646331"/>
          </a:xfrm>
          <a:prstGeom prst="rect">
            <a:avLst/>
          </a:prstGeom>
          <a:noFill/>
        </p:spPr>
        <p:txBody>
          <a:bodyPr wrap="square" rtlCol="0">
            <a:spAutoFit/>
          </a:bodyPr>
          <a:lstStyle/>
          <a:p>
            <a:pPr marL="571500" lvl="0" indent="-571500">
              <a:buFont typeface="Arial" panose="020B0604020202020204" pitchFamily="34" charset="0"/>
              <a:buChar char="•"/>
            </a:pPr>
            <a:r>
              <a:rPr lang="pt-BR" sz="3600" b="1" dirty="0">
                <a:solidFill>
                  <a:srgbClr val="5B9BD5">
                    <a:lumMod val="50000"/>
                  </a:srgbClr>
                </a:solidFill>
                <a:latin typeface="Calibri" panose="020F0502020204030204" pitchFamily="34" charset="0"/>
                <a:cs typeface="Calibri" panose="020F0502020204030204" pitchFamily="34" charset="0"/>
              </a:rPr>
              <a:t>Các em có vui không?</a:t>
            </a:r>
            <a:endParaRPr kumimoji="0" lang="en-US" sz="3600" b="1" i="0" u="none" strike="noStrike" kern="1200" cap="none" spc="0" normalizeH="0" baseline="0" noProof="0" dirty="0">
              <a:ln>
                <a:noFill/>
              </a:ln>
              <a:solidFill>
                <a:srgbClr val="5B9BD5">
                  <a:lumMod val="50000"/>
                </a:srgbClr>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63CC883-C322-0143-B93B-4E439E7EA853}"/>
              </a:ext>
            </a:extLst>
          </p:cNvPr>
          <p:cNvSpPr txBox="1"/>
          <p:nvPr/>
        </p:nvSpPr>
        <p:spPr>
          <a:xfrm>
            <a:off x="727586" y="3538235"/>
            <a:ext cx="7073585"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a:solidFill>
                  <a:srgbClr val="5B9BD5">
                    <a:lumMod val="50000"/>
                  </a:srgbClr>
                </a:solidFill>
                <a:latin typeface="Calibri" panose="020F0502020204030204" pitchFamily="34" charset="0"/>
                <a:cs typeface="Calibri" panose="020F0502020204030204" pitchFamily="34" charset="0"/>
              </a:rPr>
              <a:t>Trong khi chơi có em nào bị ngã không?</a:t>
            </a:r>
            <a:endParaRPr kumimoji="0" lang="en-US" sz="3600" b="1" i="0" u="none" strike="noStrike" kern="1200" cap="none" spc="0" normalizeH="0" baseline="0" noProof="0" dirty="0">
              <a:ln>
                <a:noFill/>
              </a:ln>
              <a:solidFill>
                <a:srgbClr val="5B9BD5">
                  <a:lumMod val="50000"/>
                </a:srgbClr>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4739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80">
                                          <p:stCondLst>
                                            <p:cond delay="0"/>
                                          </p:stCondLst>
                                        </p:cTn>
                                        <p:tgtEl>
                                          <p:spTgt spid="6"/>
                                        </p:tgtEl>
                                      </p:cBhvr>
                                    </p:animEffect>
                                    <p:anim calcmode="lin" valueType="num">
                                      <p:cBhvr>
                                        <p:cTn id="3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2" dur="26">
                                          <p:stCondLst>
                                            <p:cond delay="650"/>
                                          </p:stCondLst>
                                        </p:cTn>
                                        <p:tgtEl>
                                          <p:spTgt spid="6"/>
                                        </p:tgtEl>
                                      </p:cBhvr>
                                      <p:to x="100000" y="60000"/>
                                    </p:animScale>
                                    <p:animScale>
                                      <p:cBhvr>
                                        <p:cTn id="43" dur="166" decel="50000">
                                          <p:stCondLst>
                                            <p:cond delay="676"/>
                                          </p:stCondLst>
                                        </p:cTn>
                                        <p:tgtEl>
                                          <p:spTgt spid="6"/>
                                        </p:tgtEl>
                                      </p:cBhvr>
                                      <p:to x="100000" y="100000"/>
                                    </p:animScale>
                                    <p:animScale>
                                      <p:cBhvr>
                                        <p:cTn id="44" dur="26">
                                          <p:stCondLst>
                                            <p:cond delay="1312"/>
                                          </p:stCondLst>
                                        </p:cTn>
                                        <p:tgtEl>
                                          <p:spTgt spid="6"/>
                                        </p:tgtEl>
                                      </p:cBhvr>
                                      <p:to x="100000" y="80000"/>
                                    </p:animScale>
                                    <p:animScale>
                                      <p:cBhvr>
                                        <p:cTn id="45" dur="166" decel="50000">
                                          <p:stCondLst>
                                            <p:cond delay="1338"/>
                                          </p:stCondLst>
                                        </p:cTn>
                                        <p:tgtEl>
                                          <p:spTgt spid="6"/>
                                        </p:tgtEl>
                                      </p:cBhvr>
                                      <p:to x="100000" y="100000"/>
                                    </p:animScale>
                                    <p:animScale>
                                      <p:cBhvr>
                                        <p:cTn id="46" dur="26">
                                          <p:stCondLst>
                                            <p:cond delay="1642"/>
                                          </p:stCondLst>
                                        </p:cTn>
                                        <p:tgtEl>
                                          <p:spTgt spid="6"/>
                                        </p:tgtEl>
                                      </p:cBhvr>
                                      <p:to x="100000" y="90000"/>
                                    </p:animScale>
                                    <p:animScale>
                                      <p:cBhvr>
                                        <p:cTn id="47" dur="166" decel="50000">
                                          <p:stCondLst>
                                            <p:cond delay="1668"/>
                                          </p:stCondLst>
                                        </p:cTn>
                                        <p:tgtEl>
                                          <p:spTgt spid="6"/>
                                        </p:tgtEl>
                                      </p:cBhvr>
                                      <p:to x="100000" y="100000"/>
                                    </p:animScale>
                                    <p:animScale>
                                      <p:cBhvr>
                                        <p:cTn id="48" dur="26">
                                          <p:stCondLst>
                                            <p:cond delay="1808"/>
                                          </p:stCondLst>
                                        </p:cTn>
                                        <p:tgtEl>
                                          <p:spTgt spid="6"/>
                                        </p:tgtEl>
                                      </p:cBhvr>
                                      <p:to x="100000" y="95000"/>
                                    </p:animScale>
                                    <p:animScale>
                                      <p:cBhvr>
                                        <p:cTn id="4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C4B7B-EF13-E50D-DB32-550A53BC098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343F277-F63C-5744-5A49-167C26C6D49B}"/>
              </a:ext>
            </a:extLst>
          </p:cNvPr>
          <p:cNvSpPr>
            <a:spLocks noGrp="1"/>
          </p:cNvSpPr>
          <p:nvPr>
            <p:ph type="subTitle" idx="1"/>
          </p:nvPr>
        </p:nvSpPr>
        <p:spPr/>
        <p:txBody>
          <a:bodyPr/>
          <a:lstStyle/>
          <a:p>
            <a:endParaRPr lang="en-US"/>
          </a:p>
        </p:txBody>
      </p:sp>
      <p:pic>
        <p:nvPicPr>
          <p:cNvPr id="5" name="Picture 4" descr="A cartoon of a person holding a book&#10;&#10;Description automatically generated">
            <a:extLst>
              <a:ext uri="{FF2B5EF4-FFF2-40B4-BE49-F238E27FC236}">
                <a16:creationId xmlns:a16="http://schemas.microsoft.com/office/drawing/2014/main" id="{71D2EAFC-777D-D89E-A94F-90CF41D1A7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group of kids jumping in the air&#10;&#10;Description automatically generated">
            <a:extLst>
              <a:ext uri="{FF2B5EF4-FFF2-40B4-BE49-F238E27FC236}">
                <a16:creationId xmlns:a16="http://schemas.microsoft.com/office/drawing/2014/main" id="{A8D9523E-735D-09C9-9BD9-044F067F6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0" y="1771785"/>
            <a:ext cx="12192000" cy="5981700"/>
          </a:xfrm>
          <a:prstGeom prst="rect">
            <a:avLst/>
          </a:prstGeom>
        </p:spPr>
      </p:pic>
      <p:pic>
        <p:nvPicPr>
          <p:cNvPr id="11" name="Picture 10" descr="A green and white logo&#10;&#10;Description automatically generated">
            <a:extLst>
              <a:ext uri="{FF2B5EF4-FFF2-40B4-BE49-F238E27FC236}">
                <a16:creationId xmlns:a16="http://schemas.microsoft.com/office/drawing/2014/main" id="{DC8C6746-B23F-B5B8-B841-2CD130909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55" y="-257889"/>
            <a:ext cx="2093595" cy="2093595"/>
          </a:xfrm>
          <a:prstGeom prst="rect">
            <a:avLst/>
          </a:prstGeom>
        </p:spPr>
      </p:pic>
      <p:pic>
        <p:nvPicPr>
          <p:cNvPr id="8" name="Picture 7">
            <a:extLst>
              <a:ext uri="{FF2B5EF4-FFF2-40B4-BE49-F238E27FC236}">
                <a16:creationId xmlns:a16="http://schemas.microsoft.com/office/drawing/2014/main" id="{45D17E8A-3EF3-20A8-F61B-F53C917227DA}"/>
              </a:ext>
            </a:extLst>
          </p:cNvPr>
          <p:cNvPicPr>
            <a:picLocks noChangeAspect="1"/>
          </p:cNvPicPr>
          <p:nvPr/>
        </p:nvPicPr>
        <p:blipFill>
          <a:blip r:embed="rId5"/>
          <a:stretch>
            <a:fillRect/>
          </a:stretch>
        </p:blipFill>
        <p:spPr>
          <a:xfrm>
            <a:off x="675793" y="478432"/>
            <a:ext cx="11126164" cy="2395936"/>
          </a:xfrm>
          <a:prstGeom prst="rect">
            <a:avLst/>
          </a:prstGeom>
        </p:spPr>
      </p:pic>
      <p:sp>
        <p:nvSpPr>
          <p:cNvPr id="10" name="Rectangle: Rounded Corners 9">
            <a:extLst>
              <a:ext uri="{FF2B5EF4-FFF2-40B4-BE49-F238E27FC236}">
                <a16:creationId xmlns:a16="http://schemas.microsoft.com/office/drawing/2014/main" id="{3273C8E2-8E81-3923-F5FC-EDC510D4C767}"/>
              </a:ext>
            </a:extLst>
          </p:cNvPr>
          <p:cNvSpPr/>
          <p:nvPr/>
        </p:nvSpPr>
        <p:spPr>
          <a:xfrm>
            <a:off x="759459" y="2086334"/>
            <a:ext cx="1869441" cy="704508"/>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a:t>
            </a:r>
          </a:p>
        </p:txBody>
      </p:sp>
      <p:pic>
        <p:nvPicPr>
          <p:cNvPr id="6" name="Picture 5">
            <a:extLst>
              <a:ext uri="{FF2B5EF4-FFF2-40B4-BE49-F238E27FC236}">
                <a16:creationId xmlns:a16="http://schemas.microsoft.com/office/drawing/2014/main" id="{7AF9CE08-1120-EF0E-9FD2-B98294E1DC7E}"/>
              </a:ext>
            </a:extLst>
          </p:cNvPr>
          <p:cNvPicPr>
            <a:picLocks noChangeAspect="1"/>
          </p:cNvPicPr>
          <p:nvPr/>
        </p:nvPicPr>
        <p:blipFill>
          <a:blip r:embed="rId6"/>
          <a:stretch>
            <a:fillRect/>
          </a:stretch>
        </p:blipFill>
        <p:spPr>
          <a:xfrm>
            <a:off x="9105287" y="2444445"/>
            <a:ext cx="2414225" cy="1176630"/>
          </a:xfrm>
          <a:prstGeom prst="rect">
            <a:avLst/>
          </a:prstGeom>
        </p:spPr>
      </p:pic>
    </p:spTree>
    <p:extLst>
      <p:ext uri="{BB962C8B-B14F-4D97-AF65-F5344CB8AC3E}">
        <p14:creationId xmlns:p14="http://schemas.microsoft.com/office/powerpoint/2010/main" val="357108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a black background&#10;&#10;Description automatically generated">
            <a:extLst>
              <a:ext uri="{FF2B5EF4-FFF2-40B4-BE49-F238E27FC236}">
                <a16:creationId xmlns:a16="http://schemas.microsoft.com/office/drawing/2014/main" id="{B2F16393-12D9-D651-F65B-BCD042D30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967" y="73890"/>
            <a:ext cx="6514953" cy="5034282"/>
          </a:xfrm>
          <a:prstGeom prst="rect">
            <a:avLst/>
          </a:prstGeom>
        </p:spPr>
      </p:pic>
    </p:spTree>
    <p:extLst>
      <p:ext uri="{BB962C8B-B14F-4D97-AF65-F5344CB8AC3E}">
        <p14:creationId xmlns:p14="http://schemas.microsoft.com/office/powerpoint/2010/main" val="1754755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7040FF4-CD9A-4306-8A1A-7C2F6DD2B560}"/>
              </a:ext>
            </a:extLst>
          </p:cNvPr>
          <p:cNvSpPr/>
          <p:nvPr/>
        </p:nvSpPr>
        <p:spPr>
          <a:xfrm>
            <a:off x="711200" y="273133"/>
            <a:ext cx="11480800" cy="892098"/>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2800" b="1" dirty="0">
                <a:solidFill>
                  <a:prstClr val="black"/>
                </a:solidFill>
                <a:latin typeface="Arial" panose="020B0604020202020204" pitchFamily="34" charset="0"/>
                <a:cs typeface="Arial" panose="020B0604020202020204" pitchFamily="34" charset="0"/>
              </a:rPr>
              <a:t>Gắn cánh hoa cho phù hợp về những điều nên và không nên khi tham gia một số hoạt động ở trường.</a:t>
            </a:r>
          </a:p>
        </p:txBody>
      </p:sp>
      <p:pic>
        <p:nvPicPr>
          <p:cNvPr id="8" name="Content Placeholder 4">
            <a:extLst>
              <a:ext uri="{FF2B5EF4-FFF2-40B4-BE49-F238E27FC236}">
                <a16:creationId xmlns:a16="http://schemas.microsoft.com/office/drawing/2014/main" id="{525B7B84-89E0-4A56-A8A5-F0E61EC6B559}"/>
              </a:ext>
            </a:extLst>
          </p:cNvPr>
          <p:cNvPicPr>
            <a:picLocks noChangeAspect="1"/>
          </p:cNvPicPr>
          <p:nvPr/>
        </p:nvPicPr>
        <p:blipFill>
          <a:blip r:embed="rId3"/>
          <a:stretch>
            <a:fillRect/>
          </a:stretch>
        </p:blipFill>
        <p:spPr>
          <a:xfrm>
            <a:off x="2346326" y="1123881"/>
            <a:ext cx="7541895" cy="556895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075749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8" name="组合 7"/>
          <p:cNvGrpSpPr/>
          <p:nvPr/>
        </p:nvGrpSpPr>
        <p:grpSpPr>
          <a:xfrm>
            <a:off x="635" y="1270"/>
            <a:ext cx="12192000" cy="485140"/>
            <a:chOff x="0" y="0"/>
            <a:chExt cx="12192000" cy="168812"/>
          </a:xfrm>
        </p:grpSpPr>
        <p:sp>
          <p:nvSpPr>
            <p:cNvPr id="9" name="矩形 8"/>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0" name="矩形 9"/>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1" name="矩形 10"/>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2" name="矩形 11"/>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3" name="矩形 12"/>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4" name="矩形 13"/>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5" name="矩形 14"/>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6" name="矩形 15"/>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17" name="组合 16"/>
          <p:cNvGrpSpPr/>
          <p:nvPr/>
        </p:nvGrpSpPr>
        <p:grpSpPr>
          <a:xfrm rot="10800000">
            <a:off x="0" y="6372860"/>
            <a:ext cx="12192000" cy="485140"/>
            <a:chOff x="0" y="0"/>
            <a:chExt cx="12192000" cy="168812"/>
          </a:xfrm>
        </p:grpSpPr>
        <p:sp>
          <p:nvSpPr>
            <p:cNvPr id="18" name="矩形 17"/>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 name="矩形 18"/>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0" name="矩形 19"/>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1" name="矩形 20"/>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2" name="矩形 21"/>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3" name="矩形 22"/>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4" name="矩形 23"/>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5" name="矩形 24"/>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sp>
        <p:nvSpPr>
          <p:cNvPr id="26" name="任意多边形 39"/>
          <p:cNvSpPr/>
          <p:nvPr/>
        </p:nvSpPr>
        <p:spPr>
          <a:xfrm>
            <a:off x="1517650" y="923925"/>
            <a:ext cx="1238250" cy="618490"/>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2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3 h 894110"/>
              <a:gd name="connsiteX20" fmla="*/ 396697 w 1791140"/>
              <a:gd name="connsiteY20" fmla="*/ 213296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6" y="178035"/>
                  <a:pt x="1332029" y="170560"/>
                  <a:pt x="1387728" y="170560"/>
                </a:cubicBezTo>
                <a:cubicBezTo>
                  <a:pt x="1610526" y="170560"/>
                  <a:pt x="1791140" y="290159"/>
                  <a:pt x="1791140" y="437692"/>
                </a:cubicBezTo>
                <a:cubicBezTo>
                  <a:pt x="1791140" y="548342"/>
                  <a:pt x="1689545" y="643279"/>
                  <a:pt x="1544754" y="683832"/>
                </a:cubicBezTo>
                <a:lnTo>
                  <a:pt x="1500919" y="692842"/>
                </a:lnTo>
                <a:lnTo>
                  <a:pt x="1470602"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3"/>
                </a:lnTo>
                <a:lnTo>
                  <a:pt x="396697" y="213296"/>
                </a:lnTo>
                <a:cubicBezTo>
                  <a:pt x="434314" y="91568"/>
                  <a:pt x="596965" y="0"/>
                  <a:pt x="791913" y="0"/>
                </a:cubicBezTo>
                <a:close/>
              </a:path>
            </a:pathLst>
          </a:custGeom>
          <a:noFill/>
          <a:ln w="25400">
            <a:solidFill>
              <a:srgbClr val="A5C5D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27" name="任意多边形 39"/>
          <p:cNvSpPr/>
          <p:nvPr/>
        </p:nvSpPr>
        <p:spPr>
          <a:xfrm>
            <a:off x="10630456" y="886941"/>
            <a:ext cx="961174" cy="479804"/>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2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3 h 894110"/>
              <a:gd name="connsiteX20" fmla="*/ 396697 w 1791140"/>
              <a:gd name="connsiteY20" fmla="*/ 213296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6" y="178035"/>
                  <a:pt x="1332029" y="170560"/>
                  <a:pt x="1387728" y="170560"/>
                </a:cubicBezTo>
                <a:cubicBezTo>
                  <a:pt x="1610526" y="170560"/>
                  <a:pt x="1791140" y="290159"/>
                  <a:pt x="1791140" y="437692"/>
                </a:cubicBezTo>
                <a:cubicBezTo>
                  <a:pt x="1791140" y="548342"/>
                  <a:pt x="1689545" y="643279"/>
                  <a:pt x="1544754" y="683832"/>
                </a:cubicBezTo>
                <a:lnTo>
                  <a:pt x="1500919" y="692842"/>
                </a:lnTo>
                <a:lnTo>
                  <a:pt x="1470602"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3"/>
                </a:lnTo>
                <a:lnTo>
                  <a:pt x="396697" y="213296"/>
                </a:lnTo>
                <a:cubicBezTo>
                  <a:pt x="434314" y="91568"/>
                  <a:pt x="596965" y="0"/>
                  <a:pt x="791913" y="0"/>
                </a:cubicBezTo>
                <a:close/>
              </a:path>
            </a:pathLst>
          </a:custGeom>
          <a:noFill/>
          <a:ln w="25400">
            <a:solidFill>
              <a:srgbClr val="A5C5D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pic>
        <p:nvPicPr>
          <p:cNvPr id="2" name="图片 1" descr="7"/>
          <p:cNvPicPr>
            <a:picLocks noChangeAspect="1"/>
          </p:cNvPicPr>
          <p:nvPr/>
        </p:nvPicPr>
        <p:blipFill>
          <a:blip r:embed="rId3"/>
          <a:stretch>
            <a:fillRect/>
          </a:stretch>
        </p:blipFill>
        <p:spPr>
          <a:xfrm>
            <a:off x="8493381" y="2875280"/>
            <a:ext cx="3485893" cy="2954655"/>
          </a:xfrm>
          <a:prstGeom prst="rect">
            <a:avLst/>
          </a:prstGeom>
        </p:spPr>
      </p:pic>
      <p:sp>
        <p:nvSpPr>
          <p:cNvPr id="3" name="文本框 2"/>
          <p:cNvSpPr txBox="1"/>
          <p:nvPr/>
        </p:nvSpPr>
        <p:spPr>
          <a:xfrm>
            <a:off x="825693" y="612769"/>
            <a:ext cx="8693052" cy="769441"/>
          </a:xfrm>
          <a:prstGeom prst="rect">
            <a:avLst/>
          </a:prstGeom>
          <a:noFill/>
        </p:spPr>
        <p:txBody>
          <a:bodyPr vert="horz" wrap="square" rtlCol="0">
            <a:spAutoFit/>
          </a:bodyPr>
          <a:lstStyle/>
          <a:p>
            <a:pPr lvl="0" algn="ctr">
              <a:defRPr/>
            </a:pPr>
            <a:r>
              <a:rPr lang="en-US" altLang="zh-CN" sz="4400" b="1" dirty="0">
                <a:solidFill>
                  <a:srgbClr val="FF0066"/>
                </a:solidFill>
                <a:ea typeface="叶根友微刚细赞" panose="03000509000000000000" charset="-122"/>
              </a:rPr>
              <a:t>T</a:t>
            </a:r>
            <a:r>
              <a:rPr lang="vi-VN" altLang="zh-CN" sz="4400" b="1" dirty="0">
                <a:solidFill>
                  <a:srgbClr val="FF0066"/>
                </a:solidFill>
                <a:ea typeface="叶根友微刚细赞" panose="03000509000000000000" charset="-122"/>
              </a:rPr>
              <a:t>rò chơi: Tìm những cánh hoa”.</a:t>
            </a:r>
            <a:endParaRPr kumimoji="0" lang="zh-CN" altLang="en-US" sz="4400" b="1" i="0" u="none" strike="noStrike" kern="1200" cap="none" spc="0" normalizeH="0" baseline="0" noProof="0" dirty="0">
              <a:ln>
                <a:noFill/>
              </a:ln>
              <a:solidFill>
                <a:srgbClr val="FF0066"/>
              </a:solidFill>
              <a:effectLst/>
              <a:uLnTx/>
              <a:uFillTx/>
              <a:latin typeface="Arial" panose="020B0604020202020204" pitchFamily="34" charset="0"/>
              <a:ea typeface="叶根友微刚细赞" panose="03000509000000000000" charset="-122"/>
              <a:cs typeface="+mn-cs"/>
            </a:endParaRPr>
          </a:p>
        </p:txBody>
      </p:sp>
      <p:sp>
        <p:nvSpPr>
          <p:cNvPr id="4" name="Rectangle: Rounded Corners 3">
            <a:extLst>
              <a:ext uri="{FF2B5EF4-FFF2-40B4-BE49-F238E27FC236}">
                <a16:creationId xmlns:a16="http://schemas.microsoft.com/office/drawing/2014/main" id="{D9310F43-E334-4359-A4EB-6E8F9A21C413}"/>
              </a:ext>
            </a:extLst>
          </p:cNvPr>
          <p:cNvSpPr/>
          <p:nvPr/>
        </p:nvSpPr>
        <p:spPr>
          <a:xfrm>
            <a:off x="491612" y="1508569"/>
            <a:ext cx="8124068" cy="4439797"/>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E829AC77-E6C7-4697-9169-DA2F2B3BFE9C}"/>
              </a:ext>
            </a:extLst>
          </p:cNvPr>
          <p:cNvSpPr txBox="1"/>
          <p:nvPr/>
        </p:nvSpPr>
        <p:spPr>
          <a:xfrm>
            <a:off x="491612" y="1853571"/>
            <a:ext cx="8296788" cy="3970318"/>
          </a:xfrm>
          <a:prstGeom prst="rect">
            <a:avLst/>
          </a:prstGeom>
          <a:noFill/>
        </p:spPr>
        <p:txBody>
          <a:bodyPr wrap="square" rtlCol="0">
            <a:spAutoFit/>
          </a:bodyPr>
          <a:lstStyle/>
          <a:p>
            <a:pPr marL="457200" lvl="0" indent="-457200">
              <a:buFont typeface="Arial" panose="020B0604020202020204" pitchFamily="34" charset="0"/>
              <a:buChar char="•"/>
            </a:pPr>
            <a:r>
              <a:rPr lang="vi-VN" sz="2800" b="1" dirty="0">
                <a:solidFill>
                  <a:srgbClr val="5B9BD5">
                    <a:lumMod val="50000"/>
                  </a:srgbClr>
                </a:solidFill>
                <a:latin typeface="Arial" panose="020B0604020202020204"/>
              </a:rPr>
              <a:t>Chia lớp thành 2 các đội </a:t>
            </a:r>
          </a:p>
          <a:p>
            <a:pPr marL="457200" lvl="0" indent="-457200">
              <a:buFont typeface="Arial" panose="020B0604020202020204" pitchFamily="34" charset="0"/>
              <a:buChar char="•"/>
            </a:pPr>
            <a:r>
              <a:rPr lang="vi-VN" sz="2800" b="1" dirty="0">
                <a:solidFill>
                  <a:srgbClr val="5B9BD5">
                    <a:lumMod val="50000"/>
                  </a:srgbClr>
                </a:solidFill>
                <a:latin typeface="Arial" panose="020B0604020202020204"/>
              </a:rPr>
              <a:t>Phát cho mỗi đội chơi một bộ cánh hoa. </a:t>
            </a:r>
          </a:p>
          <a:p>
            <a:pPr marL="457200" lvl="0" indent="-457200">
              <a:buFont typeface="Arial" panose="020B0604020202020204" pitchFamily="34" charset="0"/>
              <a:buChar char="•"/>
            </a:pPr>
            <a:r>
              <a:rPr lang="vi-VN" sz="2800" b="1" dirty="0">
                <a:solidFill>
                  <a:srgbClr val="5B9BD5">
                    <a:lumMod val="50000"/>
                  </a:srgbClr>
                </a:solidFill>
                <a:latin typeface="Arial" panose="020B0604020202020204"/>
              </a:rPr>
              <a:t>Khi GV phát lệnh “Bắt đầu”, thành viên của mỗi đội thảo luận và ghi những việc nên làm và không nên làm vào các cánh hoa, sau đó nhanh chóng lên gắn vào bông hoa của nhóm mình. </a:t>
            </a:r>
          </a:p>
          <a:p>
            <a:pPr marL="457200" lvl="0" indent="-457200">
              <a:buFont typeface="Arial" panose="020B0604020202020204" pitchFamily="34" charset="0"/>
              <a:buChar char="•"/>
            </a:pPr>
            <a:r>
              <a:rPr lang="vi-VN" sz="2800" b="1" dirty="0">
                <a:solidFill>
                  <a:srgbClr val="5B9BD5">
                    <a:lumMod val="50000"/>
                  </a:srgbClr>
                </a:solidFill>
                <a:latin typeface="Arial" panose="020B0604020202020204"/>
              </a:rPr>
              <a:t>Đội nào dán đúng và nhanh hơn là đội thắng cuộc.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bldLvl="0" animBg="1"/>
      <p:bldP spid="3" grpId="0"/>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8" name="Content Placeholder 4">
            <a:extLst>
              <a:ext uri="{FF2B5EF4-FFF2-40B4-BE49-F238E27FC236}">
                <a16:creationId xmlns:a16="http://schemas.microsoft.com/office/drawing/2014/main" id="{525B7B84-89E0-4A56-A8A5-F0E61EC6B559}"/>
              </a:ext>
            </a:extLst>
          </p:cNvPr>
          <p:cNvPicPr>
            <a:picLocks noChangeAspect="1"/>
          </p:cNvPicPr>
          <p:nvPr/>
        </p:nvPicPr>
        <p:blipFill>
          <a:blip r:embed="rId3"/>
          <a:stretch>
            <a:fillRect/>
          </a:stretch>
        </p:blipFill>
        <p:spPr>
          <a:xfrm>
            <a:off x="2346326" y="1123881"/>
            <a:ext cx="7541895" cy="5568950"/>
          </a:xfrm>
          <a:prstGeom prst="rect">
            <a:avLst/>
          </a:prstGeom>
          <a:ln>
            <a:noFill/>
          </a:ln>
          <a:effectLst>
            <a:softEdge rad="112500"/>
          </a:effectLst>
        </p:spPr>
      </p:pic>
      <p:sp>
        <p:nvSpPr>
          <p:cNvPr id="9" name="Rounded Rectangle 8">
            <a:extLst>
              <a:ext uri="{FF2B5EF4-FFF2-40B4-BE49-F238E27FC236}">
                <a16:creationId xmlns:a16="http://schemas.microsoft.com/office/drawing/2014/main" id="{21EA4DD6-70F5-4AF0-BB41-DB6D958A8167}"/>
              </a:ext>
            </a:extLst>
          </p:cNvPr>
          <p:cNvSpPr/>
          <p:nvPr/>
        </p:nvSpPr>
        <p:spPr>
          <a:xfrm>
            <a:off x="2989579" y="1936046"/>
            <a:ext cx="1154432" cy="6686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Vệ</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sinh</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lớp</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endParaRPr>
          </a:p>
        </p:txBody>
      </p:sp>
      <p:sp>
        <p:nvSpPr>
          <p:cNvPr id="10" name="Rounded Rectangle 9">
            <a:extLst>
              <a:ext uri="{FF2B5EF4-FFF2-40B4-BE49-F238E27FC236}">
                <a16:creationId xmlns:a16="http://schemas.microsoft.com/office/drawing/2014/main" id="{0A36941C-644E-4410-81BC-751AB91DC90C}"/>
              </a:ext>
            </a:extLst>
          </p:cNvPr>
          <p:cNvSpPr/>
          <p:nvPr/>
        </p:nvSpPr>
        <p:spPr>
          <a:xfrm>
            <a:off x="3048947" y="2821912"/>
            <a:ext cx="953770" cy="6686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Nhặt</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rác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endParaRPr>
          </a:p>
        </p:txBody>
      </p:sp>
      <p:sp>
        <p:nvSpPr>
          <p:cNvPr id="11" name="Rounded Rectangle 10">
            <a:extLst>
              <a:ext uri="{FF2B5EF4-FFF2-40B4-BE49-F238E27FC236}">
                <a16:creationId xmlns:a16="http://schemas.microsoft.com/office/drawing/2014/main" id="{779D6663-13F9-4EED-9212-EC9313FC4BB1}"/>
              </a:ext>
            </a:extLst>
          </p:cNvPr>
          <p:cNvSpPr/>
          <p:nvPr/>
        </p:nvSpPr>
        <p:spPr>
          <a:xfrm>
            <a:off x="4032251" y="3325426"/>
            <a:ext cx="953770" cy="9277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pitchFamily="34" charset="0"/>
                <a:ea typeface="Arial-Rounded"/>
                <a:cs typeface="Calibri" panose="020F0502020204030204" pitchFamily="34" charset="0"/>
              </a:rPr>
              <a:t>Giúp đỡ bạn</a:t>
            </a:r>
          </a:p>
        </p:txBody>
      </p:sp>
      <p:sp>
        <p:nvSpPr>
          <p:cNvPr id="12" name="Rounded Rectangle 11">
            <a:extLst>
              <a:ext uri="{FF2B5EF4-FFF2-40B4-BE49-F238E27FC236}">
                <a16:creationId xmlns:a16="http://schemas.microsoft.com/office/drawing/2014/main" id="{8F1FF7E3-5832-49A7-B7FA-193DE7578790}"/>
              </a:ext>
            </a:extLst>
          </p:cNvPr>
          <p:cNvSpPr/>
          <p:nvPr/>
        </p:nvSpPr>
        <p:spPr>
          <a:xfrm>
            <a:off x="5019676" y="2767864"/>
            <a:ext cx="953770" cy="6686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pitchFamily="34" charset="0"/>
                <a:ea typeface="Arial-Rounded"/>
                <a:cs typeface="Calibri" panose="020F0502020204030204" pitchFamily="34" charset="0"/>
              </a:rPr>
              <a:t>Lau bảng</a:t>
            </a:r>
          </a:p>
        </p:txBody>
      </p:sp>
      <p:sp>
        <p:nvSpPr>
          <p:cNvPr id="13" name="Rounded Rectangle 12">
            <a:extLst>
              <a:ext uri="{FF2B5EF4-FFF2-40B4-BE49-F238E27FC236}">
                <a16:creationId xmlns:a16="http://schemas.microsoft.com/office/drawing/2014/main" id="{20B49121-4EDE-4415-B120-CF69A78F0984}"/>
              </a:ext>
            </a:extLst>
          </p:cNvPr>
          <p:cNvSpPr/>
          <p:nvPr/>
        </p:nvSpPr>
        <p:spPr>
          <a:xfrm>
            <a:off x="4873627" y="1779201"/>
            <a:ext cx="1035050" cy="7797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Học</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chăm</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chỉ</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endParaRPr>
          </a:p>
        </p:txBody>
      </p:sp>
      <p:sp>
        <p:nvSpPr>
          <p:cNvPr id="14" name="Rounded Rectangle 13">
            <a:extLst>
              <a:ext uri="{FF2B5EF4-FFF2-40B4-BE49-F238E27FC236}">
                <a16:creationId xmlns:a16="http://schemas.microsoft.com/office/drawing/2014/main" id="{B7C66CD0-D565-4C31-A81A-B2DAB752A64F}"/>
              </a:ext>
            </a:extLst>
          </p:cNvPr>
          <p:cNvSpPr/>
          <p:nvPr/>
        </p:nvSpPr>
        <p:spPr>
          <a:xfrm>
            <a:off x="6375401" y="1966526"/>
            <a:ext cx="851535" cy="6896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Arial-Rounded"/>
                <a:cs typeface="Calibri" panose="020F0502020204030204" pitchFamily="34" charset="0"/>
              </a:rPr>
              <a:t>Nô</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Arial-Rounded"/>
                <a:cs typeface="Calibri" panose="020F0502020204030204" pitchFamily="34" charset="0"/>
              </a:rPr>
              <a:t>đùa</a:t>
            </a: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Arial-Rounded"/>
              <a:cs typeface="Calibri" panose="020F0502020204030204" pitchFamily="34" charset="0"/>
            </a:endParaRPr>
          </a:p>
        </p:txBody>
      </p:sp>
      <p:sp>
        <p:nvSpPr>
          <p:cNvPr id="15" name="Rounded Rectangle 14">
            <a:extLst>
              <a:ext uri="{FF2B5EF4-FFF2-40B4-BE49-F238E27FC236}">
                <a16:creationId xmlns:a16="http://schemas.microsoft.com/office/drawing/2014/main" id="{1184692B-276D-45F9-BA6F-922CA3AB8763}"/>
              </a:ext>
            </a:extLst>
          </p:cNvPr>
          <p:cNvSpPr/>
          <p:nvPr/>
        </p:nvSpPr>
        <p:spPr>
          <a:xfrm>
            <a:off x="6283962" y="3062536"/>
            <a:ext cx="1093469" cy="6896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pitchFamily="34" charset="0"/>
                <a:ea typeface="Arial-Rounded"/>
                <a:cs typeface="Calibri" panose="020F0502020204030204" pitchFamily="34" charset="0"/>
              </a:rPr>
              <a:t>Vứt rác bừa bãi</a:t>
            </a:r>
          </a:p>
        </p:txBody>
      </p:sp>
      <p:sp>
        <p:nvSpPr>
          <p:cNvPr id="16" name="Rounded Rectangle 15">
            <a:extLst>
              <a:ext uri="{FF2B5EF4-FFF2-40B4-BE49-F238E27FC236}">
                <a16:creationId xmlns:a16="http://schemas.microsoft.com/office/drawing/2014/main" id="{C76FB5F3-49A2-409A-8F67-6ED1876EF3F7}"/>
              </a:ext>
            </a:extLst>
          </p:cNvPr>
          <p:cNvSpPr/>
          <p:nvPr/>
        </p:nvSpPr>
        <p:spPr>
          <a:xfrm>
            <a:off x="7358381" y="3563551"/>
            <a:ext cx="922020" cy="6896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pitchFamily="34" charset="0"/>
                <a:ea typeface="Arial-Rounded"/>
                <a:cs typeface="Calibri" panose="020F0502020204030204" pitchFamily="34" charset="0"/>
              </a:rPr>
              <a:t>Đánh nhau</a:t>
            </a:r>
          </a:p>
        </p:txBody>
      </p:sp>
      <p:sp>
        <p:nvSpPr>
          <p:cNvPr id="17" name="Rounded Rectangle 16">
            <a:extLst>
              <a:ext uri="{FF2B5EF4-FFF2-40B4-BE49-F238E27FC236}">
                <a16:creationId xmlns:a16="http://schemas.microsoft.com/office/drawing/2014/main" id="{106D57C4-EDB3-46C1-8621-7F1D12875F76}"/>
              </a:ext>
            </a:extLst>
          </p:cNvPr>
          <p:cNvSpPr/>
          <p:nvPr/>
        </p:nvSpPr>
        <p:spPr>
          <a:xfrm>
            <a:off x="8241031" y="2934901"/>
            <a:ext cx="1093470" cy="6896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pitchFamily="34" charset="0"/>
                <a:ea typeface="Arial-Rounded"/>
                <a:cs typeface="Calibri" panose="020F0502020204030204" pitchFamily="34" charset="0"/>
              </a:rPr>
              <a:t>trèo lên bàn</a:t>
            </a:r>
          </a:p>
        </p:txBody>
      </p:sp>
      <p:sp>
        <p:nvSpPr>
          <p:cNvPr id="18" name="Rounded Rectangle 17">
            <a:extLst>
              <a:ext uri="{FF2B5EF4-FFF2-40B4-BE49-F238E27FC236}">
                <a16:creationId xmlns:a16="http://schemas.microsoft.com/office/drawing/2014/main" id="{A925E2FC-0F24-4AD6-8EED-614CF1D030BB}"/>
              </a:ext>
            </a:extLst>
          </p:cNvPr>
          <p:cNvSpPr/>
          <p:nvPr/>
        </p:nvSpPr>
        <p:spPr>
          <a:xfrm>
            <a:off x="8108951" y="1779201"/>
            <a:ext cx="1093470" cy="7797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pitchFamily="34" charset="0"/>
                <a:ea typeface="Arial-Rounded"/>
                <a:cs typeface="Calibri" panose="020F0502020204030204" pitchFamily="34" charset="0"/>
              </a:rPr>
              <a:t>vẽ bậy lên tường</a:t>
            </a:r>
          </a:p>
        </p:txBody>
      </p:sp>
    </p:spTree>
    <p:custDataLst>
      <p:tags r:id="rId1"/>
    </p:custDataLst>
    <p:extLst>
      <p:ext uri="{BB962C8B-B14F-4D97-AF65-F5344CB8AC3E}">
        <p14:creationId xmlns:p14="http://schemas.microsoft.com/office/powerpoint/2010/main" val="182551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etters on a black background&#10;&#10;Description automatically generated">
            <a:extLst>
              <a:ext uri="{FF2B5EF4-FFF2-40B4-BE49-F238E27FC236}">
                <a16:creationId xmlns:a16="http://schemas.microsoft.com/office/drawing/2014/main" id="{87D23DAC-5197-ADA2-384B-5D2C4654D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925" y="200025"/>
            <a:ext cx="9753600" cy="3238500"/>
          </a:xfrm>
          <a:prstGeom prst="rect">
            <a:avLst/>
          </a:prstGeom>
        </p:spPr>
      </p:pic>
    </p:spTree>
    <p:extLst>
      <p:ext uri="{BB962C8B-B14F-4D97-AF65-F5344CB8AC3E}">
        <p14:creationId xmlns:p14="http://schemas.microsoft.com/office/powerpoint/2010/main" val="183694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254</Words>
  <Application>Microsoft Office PowerPoint</Application>
  <PresentationFormat>Widescreen</PresentationFormat>
  <Paragraphs>33</Paragraphs>
  <Slides>15</Slides>
  <Notes>5</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15</vt:i4>
      </vt:variant>
    </vt:vector>
  </HeadingPairs>
  <TitlesOfParts>
    <vt:vector size="40" baseType="lpstr">
      <vt:lpstr>宋体</vt:lpstr>
      <vt:lpstr>微软雅黑 Light</vt:lpstr>
      <vt:lpstr>Amiri</vt:lpstr>
      <vt:lpstr>Aptos</vt:lpstr>
      <vt:lpstr>Aptos Display</vt:lpstr>
      <vt:lpstr>Arial</vt:lpstr>
      <vt:lpstr>Arial-Rounded</vt:lpstr>
      <vt:lpstr>Calibri</vt:lpstr>
      <vt:lpstr>Calibri Light</vt:lpstr>
      <vt:lpstr>Cambria</vt:lpstr>
      <vt:lpstr>等线</vt:lpstr>
      <vt:lpstr>等线 Light</vt:lpstr>
      <vt:lpstr>黑体</vt:lpstr>
      <vt:lpstr>叶根友微刚细赞</vt:lpstr>
      <vt:lpstr>字魂35号-经典雅黑</vt:lpstr>
      <vt:lpstr>Office 主题​​</vt:lpstr>
      <vt:lpstr>千图网海量PPT模板www.58pic.com​​</vt:lpstr>
      <vt:lpstr>2_Office 主题​​</vt:lpstr>
      <vt:lpstr>4_Office Theme</vt:lpstr>
      <vt:lpstr>5_Office 主题​​</vt:lpstr>
      <vt:lpstr>​​</vt:lpstr>
      <vt:lpstr>5_Office Theme</vt:lpstr>
      <vt:lpstr>2_Office Theme</vt:lpstr>
      <vt:lpstr>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Tài Ngô Tấn</dc:creator>
  <dc:description>www.051661.com</dc:description>
  <cp:lastModifiedBy>STD_DELL</cp:lastModifiedBy>
  <cp:revision>41</cp:revision>
  <dcterms:created xsi:type="dcterms:W3CDTF">2017-06-28T04:21:00Z</dcterms:created>
  <dcterms:modified xsi:type="dcterms:W3CDTF">2025-11-06T07:14:33Z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