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19" r:id="rId2"/>
    <p:sldMasterId id="2147483731" r:id="rId3"/>
    <p:sldMasterId id="2147483755" r:id="rId4"/>
    <p:sldMasterId id="2147483779" r:id="rId5"/>
    <p:sldMasterId id="2147483791" r:id="rId6"/>
    <p:sldMasterId id="2147483803" r:id="rId7"/>
    <p:sldMasterId id="2147483843" r:id="rId8"/>
    <p:sldMasterId id="2147483883" r:id="rId9"/>
  </p:sldMasterIdLst>
  <p:notesMasterIdLst>
    <p:notesMasterId r:id="rId27"/>
  </p:notesMasterIdLst>
  <p:handoutMasterIdLst>
    <p:handoutMasterId r:id="rId28"/>
  </p:handoutMasterIdLst>
  <p:sldIdLst>
    <p:sldId id="2007577123" r:id="rId10"/>
    <p:sldId id="430" r:id="rId11"/>
    <p:sldId id="2007577122" r:id="rId12"/>
    <p:sldId id="2007577118" r:id="rId13"/>
    <p:sldId id="2007577124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007577120" r:id="rId22"/>
    <p:sldId id="277" r:id="rId23"/>
    <p:sldId id="2007577121" r:id="rId24"/>
    <p:sldId id="11088420" r:id="rId25"/>
    <p:sldId id="94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89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5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5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22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2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5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7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8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4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76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7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33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4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048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67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594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4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7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4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80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5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2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90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086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1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60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382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31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652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9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2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6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565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86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96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25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75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63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823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827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92825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33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48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76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62739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387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8211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457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3896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322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86580"/>
      </p:ext>
    </p:extLst>
  </p:cSld>
  <p:clrMapOvr>
    <a:masterClrMapping/>
  </p:clrMapOvr>
  <p:transition spd="slow">
    <p:cover dir="l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67916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9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10634"/>
      </p:ext>
    </p:extLst>
  </p:cSld>
  <p:clrMapOvr>
    <a:masterClrMapping/>
  </p:clrMapOvr>
  <p:transition spd="slow">
    <p:cover dir="l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803691"/>
      </p:ext>
    </p:extLst>
  </p:cSld>
  <p:clrMapOvr>
    <a:masterClrMapping/>
  </p:clrMapOvr>
  <p:transition spd="slow">
    <p:cover dir="l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913009"/>
      </p:ext>
    </p:extLst>
  </p:cSld>
  <p:clrMapOvr>
    <a:masterClrMapping/>
  </p:clrMapOvr>
  <p:transition spd="slow">
    <p:cover dir="l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1372"/>
      </p:ext>
    </p:extLst>
  </p:cSld>
  <p:clrMapOvr>
    <a:masterClrMapping/>
  </p:clrMapOvr>
  <p:transition spd="slow">
    <p:cover dir="l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067250"/>
      </p:ext>
    </p:extLst>
  </p:cSld>
  <p:clrMapOvr>
    <a:masterClrMapping/>
  </p:clrMapOvr>
  <p:transition spd="slow">
    <p:cover dir="l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615939"/>
      </p:ext>
    </p:extLst>
  </p:cSld>
  <p:clrMapOvr>
    <a:masterClrMapping/>
  </p:clrMapOvr>
  <p:transition spd="slow">
    <p:cover dir="l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08208"/>
      </p:ext>
    </p:extLst>
  </p:cSld>
  <p:clrMapOvr>
    <a:masterClrMapping/>
  </p:clrMapOvr>
  <p:transition spd="slow">
    <p:cover dir="l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395054"/>
      </p:ext>
    </p:extLst>
  </p:cSld>
  <p:clrMapOvr>
    <a:masterClrMapping/>
  </p:clrMapOvr>
  <p:transition spd="slow">
    <p:cover dir="l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57424"/>
      </p:ext>
    </p:extLst>
  </p:cSld>
  <p:clrMapOvr>
    <a:masterClrMapping/>
  </p:clrMapOvr>
  <p:transition spd="slow">
    <p:cover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1184766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995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514219"/>
      </p:ext>
    </p:extLst>
  </p:cSld>
  <p:clrMapOvr>
    <a:masterClrMapping/>
  </p:clrMapOvr>
  <p:transition spd="slow">
    <p:cover dir="l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58296"/>
      </p:ext>
    </p:extLst>
  </p:cSld>
  <p:clrMapOvr>
    <a:masterClrMapping/>
  </p:clrMapOvr>
  <p:transition spd="slow">
    <p:cover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03253"/>
      </p:ext>
    </p:extLst>
  </p:cSld>
  <p:clrMapOvr>
    <a:masterClrMapping/>
  </p:clrMapOvr>
  <p:transition spd="slow">
    <p:cover dir="l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60630"/>
      </p:ext>
    </p:extLst>
  </p:cSld>
  <p:clrMapOvr>
    <a:masterClrMapping/>
  </p:clrMapOvr>
  <p:transition spd="slow">
    <p:cover dir="l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316517"/>
      </p:ext>
    </p:extLst>
  </p:cSld>
  <p:clrMapOvr>
    <a:masterClrMapping/>
  </p:clrMapOvr>
  <p:transition spd="slow">
    <p:cover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2950"/>
      </p:ext>
    </p:extLst>
  </p:cSld>
  <p:clrMapOvr>
    <a:masterClrMapping/>
  </p:clrMapOvr>
  <p:transition spd="slow">
    <p:cover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731124"/>
      </p:ext>
    </p:extLst>
  </p:cSld>
  <p:clrMapOvr>
    <a:masterClrMapping/>
  </p:clrMapOvr>
  <p:transition spd="slow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181468"/>
      </p:ext>
    </p:extLst>
  </p:cSld>
  <p:clrMapOvr>
    <a:masterClrMapping/>
  </p:clrMapOvr>
  <p:transition spd="slow">
    <p:cover dir="l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62213"/>
      </p:ext>
    </p:extLst>
  </p:cSld>
  <p:clrMapOvr>
    <a:masterClrMapping/>
  </p:clrMapOvr>
  <p:transition spd="slow">
    <p:cover dir="l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319186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84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972258"/>
      </p:ext>
    </p:extLst>
  </p:cSld>
  <p:clrMapOvr>
    <a:masterClrMapping/>
  </p:clrMapOvr>
  <p:transition spd="slow">
    <p:cover dir="l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3014473"/>
      </p:ext>
    </p:extLst>
  </p:cSld>
  <p:clrMapOvr>
    <a:masterClrMapping/>
  </p:clrMapOvr>
  <p:transition spd="slow">
    <p:cover dir="l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674697"/>
      </p:ext>
    </p:extLst>
  </p:cSld>
  <p:clrMapOvr>
    <a:masterClrMapping/>
  </p:clrMapOvr>
  <p:transition spd="slow">
    <p:cover dir="l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963340"/>
      </p:ext>
    </p:extLst>
  </p:cSld>
  <p:clrMapOvr>
    <a:masterClrMapping/>
  </p:clrMapOvr>
  <p:transition spd="slow">
    <p:cover dir="l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64374"/>
      </p:ext>
    </p:extLst>
  </p:cSld>
  <p:clrMapOvr>
    <a:masterClrMapping/>
  </p:clrMapOvr>
  <p:transition spd="slow">
    <p:cover dir="l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58190"/>
      </p:ext>
    </p:extLst>
  </p:cSld>
  <p:clrMapOvr>
    <a:masterClrMapping/>
  </p:clrMapOvr>
  <p:transition spd="slow">
    <p:cover dir="l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816303"/>
      </p:ext>
    </p:extLst>
  </p:cSld>
  <p:clrMapOvr>
    <a:masterClrMapping/>
  </p:clrMapOvr>
  <p:transition spd="slow">
    <p:cover dir="l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26365"/>
      </p:ext>
    </p:extLst>
  </p:cSld>
  <p:clrMapOvr>
    <a:masterClrMapping/>
  </p:clrMapOvr>
  <p:transition spd="slow">
    <p:cover dir="l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813430"/>
      </p:ext>
    </p:extLst>
  </p:cSld>
  <p:clrMapOvr>
    <a:masterClrMapping/>
  </p:clrMapOvr>
  <p:transition spd="slow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9629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0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175402"/>
      </p:ext>
    </p:extLst>
  </p:cSld>
  <p:clrMapOvr>
    <a:masterClrMapping/>
  </p:clrMapOvr>
  <p:transition spd="slow">
    <p:cover dir="l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671074"/>
      </p:ext>
    </p:extLst>
  </p:cSld>
  <p:clrMapOvr>
    <a:masterClrMapping/>
  </p:clrMapOvr>
  <p:transition spd="slow">
    <p:cover dir="l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99733"/>
      </p:ext>
    </p:extLst>
  </p:cSld>
  <p:clrMapOvr>
    <a:masterClrMapping/>
  </p:clrMapOvr>
  <p:transition spd="slow">
    <p:cover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1106070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07/11/2025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3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21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7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12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2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7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4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7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8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7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jpe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26" Type="http://schemas.openxmlformats.org/officeDocument/2006/relationships/slide" Target="slide9.xml"/><Relationship Id="rId21" Type="http://schemas.openxmlformats.org/officeDocument/2006/relationships/image" Target="../media/image29.png"/><Relationship Id="rId34" Type="http://schemas.microsoft.com/office/2007/relationships/hdphoto" Target="../media/hdphoto15.wdp"/><Relationship Id="rId7" Type="http://schemas.openxmlformats.org/officeDocument/2006/relationships/image" Target="../media/image22.png"/><Relationship Id="rId12" Type="http://schemas.microsoft.com/office/2007/relationships/hdphoto" Target="../media/hdphoto7.wdp"/><Relationship Id="rId17" Type="http://schemas.openxmlformats.org/officeDocument/2006/relationships/image" Target="../media/image27.png"/><Relationship Id="rId25" Type="http://schemas.openxmlformats.org/officeDocument/2006/relationships/slide" Target="slide12.xml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24.png"/><Relationship Id="rId24" Type="http://schemas.openxmlformats.org/officeDocument/2006/relationships/slide" Target="slide10.xml"/><Relationship Id="rId32" Type="http://schemas.microsoft.com/office/2007/relationships/hdphoto" Target="../media/hdphoto14.wdp"/><Relationship Id="rId37" Type="http://schemas.microsoft.com/office/2007/relationships/hdphoto" Target="../media/hdphoto16.wdp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slide" Target="slide8.xml"/><Relationship Id="rId28" Type="http://schemas.openxmlformats.org/officeDocument/2006/relationships/image" Target="../media/image31.GIF"/><Relationship Id="rId36" Type="http://schemas.openxmlformats.org/officeDocument/2006/relationships/image" Target="../media/image36.png"/><Relationship Id="rId10" Type="http://schemas.microsoft.com/office/2007/relationships/hdphoto" Target="../media/hdphoto6.wdp"/><Relationship Id="rId19" Type="http://schemas.openxmlformats.org/officeDocument/2006/relationships/image" Target="../media/image28.png"/><Relationship Id="rId31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openxmlformats.org/officeDocument/2006/relationships/image" Target="../media/image23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30.png"/><Relationship Id="rId30" Type="http://schemas.microsoft.com/office/2007/relationships/hdphoto" Target="../media/hdphoto13.wdp"/><Relationship Id="rId35" Type="http://schemas.openxmlformats.org/officeDocument/2006/relationships/image" Target="../media/image35.png"/><Relationship Id="rId8" Type="http://schemas.microsoft.com/office/2007/relationships/hdphoto" Target="../media/hdphoto5.wdp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jpe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5.jpeg"/><Relationship Id="rId5" Type="http://schemas.openxmlformats.org/officeDocument/2006/relationships/image" Target="../media/image37.jpeg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40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19" y="-532827"/>
            <a:ext cx="9449619" cy="5956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30" y="4717536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4468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85060" y="-169237"/>
            <a:ext cx="12277060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1497" y="4303301"/>
            <a:ext cx="4690873" cy="896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58463"/>
            <a:ext cx="4663162" cy="12025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300963"/>
            <a:ext cx="4208025" cy="889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9801"/>
            <a:ext cx="4101227" cy="1202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 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680" y="57457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92" y="5745727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4353564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7CE9FE96-5936-48C1-B0E0-776F74382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523" t="13930" r="419" b="1887"/>
          <a:stretch/>
        </p:blipFill>
        <p:spPr>
          <a:xfrm>
            <a:off x="6192911" y="1262287"/>
            <a:ext cx="1772283" cy="2424555"/>
          </a:xfrm>
          <a:prstGeom prst="rect">
            <a:avLst/>
          </a:prstGeom>
        </p:spPr>
      </p:pic>
      <p:pic>
        <p:nvPicPr>
          <p:cNvPr id="3076" name="Picture 4" descr="Con hãy tìm tên các đồ vật trong nhà qua câu thơ sau :">
            <a:extLst>
              <a:ext uri="{FF2B5EF4-FFF2-40B4-BE49-F238E27FC236}">
                <a16:creationId xmlns:a16="http://schemas.microsoft.com/office/drawing/2014/main" id="{AFC4CD41-B0B3-439C-A744-E0AB5EB4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43" y="1816782"/>
            <a:ext cx="2060057" cy="16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0 đoạn văn miêu tả đồ vật yêu thích bằng tiếng Anh có chọn lọc">
            <a:extLst>
              <a:ext uri="{FF2B5EF4-FFF2-40B4-BE49-F238E27FC236}">
                <a16:creationId xmlns:a16="http://schemas.microsoft.com/office/drawing/2014/main" id="{E68D7E7A-5E7B-4590-B014-99C4197DA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223" r="63830" b="52824"/>
          <a:stretch/>
        </p:blipFill>
        <p:spPr bwMode="auto">
          <a:xfrm>
            <a:off x="4195266" y="1262288"/>
            <a:ext cx="1897104" cy="24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Top 10 đoạn văn miêu tả đồ vật yêu thích bằng tiếng Anh có chọn lọc">
            <a:extLst>
              <a:ext uri="{FF2B5EF4-FFF2-40B4-BE49-F238E27FC236}">
                <a16:creationId xmlns:a16="http://schemas.microsoft.com/office/drawing/2014/main" id="{364DE5F1-7955-4C5E-95D7-749D60EB0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3" t="42199" r="9066" b="23650"/>
          <a:stretch/>
        </p:blipFill>
        <p:spPr bwMode="auto">
          <a:xfrm>
            <a:off x="8108742" y="1262287"/>
            <a:ext cx="1897104" cy="24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34931" y="-238999"/>
            <a:ext cx="12342467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rubik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272" y="4235067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93A5B19F-B3E2-4BB1-A35C-D2B9CF7673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748" t="60221" r="61148" b="-1556"/>
          <a:stretch/>
        </p:blipFill>
        <p:spPr>
          <a:xfrm>
            <a:off x="4152540" y="1299990"/>
            <a:ext cx="1870517" cy="2493510"/>
          </a:xfrm>
          <a:prstGeom prst="rect">
            <a:avLst/>
          </a:prstGeom>
        </p:spPr>
      </p:pic>
      <p:pic>
        <p:nvPicPr>
          <p:cNvPr id="21" name="Picture 6" descr="Top 10 đoạn văn miêu tả đồ vật yêu thích bằng tiếng Anh có chọn lọc">
            <a:extLst>
              <a:ext uri="{FF2B5EF4-FFF2-40B4-BE49-F238E27FC236}">
                <a16:creationId xmlns:a16="http://schemas.microsoft.com/office/drawing/2014/main" id="{84507598-B1BE-4289-9465-2BD37F963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t="10525" r="37236" b="46036"/>
          <a:stretch/>
        </p:blipFill>
        <p:spPr bwMode="auto">
          <a:xfrm>
            <a:off x="2063987" y="1299991"/>
            <a:ext cx="1809079" cy="23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ong các đồ vật dưới đây, đồ vật nào có dạng hình trụ? | cungthi.online">
            <a:extLst>
              <a:ext uri="{FF2B5EF4-FFF2-40B4-BE49-F238E27FC236}">
                <a16:creationId xmlns:a16="http://schemas.microsoft.com/office/drawing/2014/main" id="{135A3491-1146-402F-93FF-0D3178089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3772" r="61914" b="53828"/>
          <a:stretch/>
        </p:blipFill>
        <p:spPr bwMode="auto">
          <a:xfrm>
            <a:off x="6206673" y="1299990"/>
            <a:ext cx="1752130" cy="23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rong các đồ vật dưới đây, đồ vật nào có dạng hình trụ? | cungthi.online">
            <a:extLst>
              <a:ext uri="{FF2B5EF4-FFF2-40B4-BE49-F238E27FC236}">
                <a16:creationId xmlns:a16="http://schemas.microsoft.com/office/drawing/2014/main" id="{D8AC500B-11CD-49FE-84DC-1371D4F90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53753" r="52115" b="14886"/>
          <a:stretch/>
        </p:blipFill>
        <p:spPr bwMode="auto">
          <a:xfrm>
            <a:off x="8141017" y="1299990"/>
            <a:ext cx="1752130" cy="23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44549" y="-172570"/>
            <a:ext cx="12435415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chè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315DD454-F629-4C9E-864D-FEE3A5C52B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921" t="58596" r="29975" b="69"/>
          <a:stretch/>
        </p:blipFill>
        <p:spPr>
          <a:xfrm>
            <a:off x="6266532" y="1356116"/>
            <a:ext cx="1870517" cy="2493510"/>
          </a:xfrm>
          <a:prstGeom prst="rect">
            <a:avLst/>
          </a:prstGeom>
        </p:spPr>
      </p:pic>
      <p:pic>
        <p:nvPicPr>
          <p:cNvPr id="21" name="Picture 2" descr="Trong các đồ vật dưới đây, đồ vật nào có dạng hình trụ? | cungthi.online">
            <a:extLst>
              <a:ext uri="{FF2B5EF4-FFF2-40B4-BE49-F238E27FC236}">
                <a16:creationId xmlns:a16="http://schemas.microsoft.com/office/drawing/2014/main" id="{A97BEA78-1B50-4DB9-A0BC-EE84DCCFE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4" t="3781" r="6228" b="54289"/>
          <a:stretch/>
        </p:blipFill>
        <p:spPr bwMode="auto">
          <a:xfrm>
            <a:off x="8465051" y="1356116"/>
            <a:ext cx="1609039" cy="249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ong các đồ vật dưới đây, đồ vật nào có dạng hình cầu? | cungthi.online">
            <a:extLst>
              <a:ext uri="{FF2B5EF4-FFF2-40B4-BE49-F238E27FC236}">
                <a16:creationId xmlns:a16="http://schemas.microsoft.com/office/drawing/2014/main" id="{8B10788E-B5F8-44B8-8F4A-C503705EB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t="55430" r="57848" b="10981"/>
          <a:stretch/>
        </p:blipFill>
        <p:spPr bwMode="auto">
          <a:xfrm>
            <a:off x="2103406" y="1676400"/>
            <a:ext cx="1670383" cy="16335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rong các đồ vật dưới đây, đồ vật nào có dạng hình cầu? | cungthi.online">
            <a:extLst>
              <a:ext uri="{FF2B5EF4-FFF2-40B4-BE49-F238E27FC236}">
                <a16:creationId xmlns:a16="http://schemas.microsoft.com/office/drawing/2014/main" id="{B101F39A-5228-4468-9BBD-DF2B5FB99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t="5028" r="2601" b="62068"/>
          <a:stretch/>
        </p:blipFill>
        <p:spPr bwMode="auto">
          <a:xfrm>
            <a:off x="4219377" y="1681548"/>
            <a:ext cx="1532336" cy="16002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021A1CE2-8FE6-40D0-B1E5-32ED0CD55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17" y="2521135"/>
            <a:ext cx="7704137" cy="4030662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85C2F28-6214-446F-B080-CB70A77EECF2}"/>
              </a:ext>
            </a:extLst>
          </p:cNvPr>
          <p:cNvSpPr/>
          <p:nvPr/>
        </p:nvSpPr>
        <p:spPr>
          <a:xfrm>
            <a:off x="464648" y="335280"/>
            <a:ext cx="2734570" cy="9328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97953A6-3E45-4EC6-8333-374EC0D113C6}"/>
              </a:ext>
            </a:extLst>
          </p:cNvPr>
          <p:cNvSpPr/>
          <p:nvPr/>
        </p:nvSpPr>
        <p:spPr>
          <a:xfrm>
            <a:off x="2762817" y="969202"/>
            <a:ext cx="7049135" cy="13800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1,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3,4: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7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6" grpId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064" y="-318906"/>
            <a:ext cx="9150889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288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9850BE-81FF-4032-9118-FB744688A8F5}"/>
              </a:ext>
            </a:extLst>
          </p:cNvPr>
          <p:cNvSpPr txBox="1"/>
          <p:nvPr/>
        </p:nvSpPr>
        <p:spPr>
          <a:xfrm>
            <a:off x="2845532" y="752477"/>
            <a:ext cx="6323489" cy="4616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6219F-C2AC-4B0F-8755-C029C8BAB11E}"/>
              </a:ext>
            </a:extLst>
          </p:cNvPr>
          <p:cNvSpPr txBox="1"/>
          <p:nvPr/>
        </p:nvSpPr>
        <p:spPr>
          <a:xfrm>
            <a:off x="6193807" y="1451854"/>
            <a:ext cx="552734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Bước 1: Mỗi nhóm tự chuẩn bị một cây xanh mang đến lớp.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36215-2908-4B5C-96CC-05484CA3BEAF}"/>
              </a:ext>
            </a:extLst>
          </p:cNvPr>
          <p:cNvSpPr txBox="1"/>
          <p:nvPr/>
        </p:nvSpPr>
        <p:spPr>
          <a:xfrm>
            <a:off x="6193806" y="2493400"/>
            <a:ext cx="5732061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Bước 2: Trồng cây ở “Công trình măng non” của lớp mình.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Tưới nước và chăm sóc cây hằng ngày.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2D5A1-7DE0-481B-A436-682517D8E08E}"/>
              </a:ext>
            </a:extLst>
          </p:cNvPr>
          <p:cNvSpPr txBox="1"/>
          <p:nvPr/>
        </p:nvSpPr>
        <p:spPr>
          <a:xfrm>
            <a:off x="6193807" y="3937293"/>
            <a:ext cx="5527343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Bước 3: Các nhóm chia sẻ kết quả sau khi thực hiện Dự án trong bài Ôn tập chủ đề.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1FA8E0-0E01-4CAF-AB70-BB518CCB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6" y="1305297"/>
            <a:ext cx="5344955" cy="47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1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3CB57356-458B-4CD6-926D-D8E98BE8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04800" y="330394"/>
            <a:ext cx="11653520" cy="64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C690D-4C59-4666-AC7F-53651F210C77}"/>
              </a:ext>
            </a:extLst>
          </p:cNvPr>
          <p:cNvSpPr txBox="1"/>
          <p:nvPr/>
        </p:nvSpPr>
        <p:spPr>
          <a:xfrm>
            <a:off x="4307840" y="950073"/>
            <a:ext cx="6847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u="sng" dirty="0" err="1">
                <a:solidFill>
                  <a:srgbClr val="FFFF00"/>
                </a:solidFill>
                <a:latin typeface="Coiny" panose="02000903060500060000" pitchFamily="2" charset="0"/>
              </a:rPr>
              <a:t>Về</a:t>
            </a:r>
            <a:r>
              <a:rPr lang="en-US" sz="3200" b="1" u="sng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latin typeface="Coiny" panose="02000903060500060000" pitchFamily="2" charset="0"/>
              </a:rPr>
              <a:t>nhà</a:t>
            </a:r>
            <a:endParaRPr lang="en-US" sz="3200" b="1" u="sng" dirty="0">
              <a:solidFill>
                <a:srgbClr val="FFFF00"/>
              </a:solidFill>
              <a:latin typeface="Coiny" panose="02000903060500060000" pitchFamily="2" charset="0"/>
            </a:endParaRPr>
          </a:p>
          <a:p>
            <a:pPr lvl="0" algn="ctr"/>
            <a:r>
              <a:rPr lang="vi-VN" sz="3200" dirty="0">
                <a:solidFill>
                  <a:prstClr val="white"/>
                </a:solidFill>
                <a:latin typeface="Coiny" panose="02000903060500060000" pitchFamily="2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tranh với chủ đề “Ngôi trường mơ ước của em” và sáng tác một khẩu hiệu để tuyên truyền tới các bạn khác.</a:t>
            </a:r>
          </a:p>
        </p:txBody>
      </p:sp>
    </p:spTree>
    <p:extLst>
      <p:ext uri="{BB962C8B-B14F-4D97-AF65-F5344CB8AC3E}">
        <p14:creationId xmlns:p14="http://schemas.microsoft.com/office/powerpoint/2010/main" val="86840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10" y="1892675"/>
            <a:ext cx="9169179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62BB0F-3742-5FC3-BD31-0BB633579D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4229386" y="5888810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491175" y="112542"/>
            <a:ext cx="8356210" cy="4125630"/>
          </a:xfrm>
          <a:custGeom>
            <a:avLst/>
            <a:gdLst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210" h="4125630" fill="none" extrusionOk="0">
                <a:moveTo>
                  <a:pt x="0" y="687618"/>
                </a:moveTo>
                <a:cubicBezTo>
                  <a:pt x="3792" y="409751"/>
                  <a:pt x="391070" y="93683"/>
                  <a:pt x="741975" y="0"/>
                </a:cubicBezTo>
                <a:cubicBezTo>
                  <a:pt x="1919414" y="92840"/>
                  <a:pt x="4450163" y="449841"/>
                  <a:pt x="7614234" y="0"/>
                </a:cubicBezTo>
                <a:cubicBezTo>
                  <a:pt x="7999725" y="-162224"/>
                  <a:pt x="8204311" y="262948"/>
                  <a:pt x="8356210" y="687618"/>
                </a:cubicBezTo>
                <a:cubicBezTo>
                  <a:pt x="8630532" y="1248671"/>
                  <a:pt x="8188812" y="2574859"/>
                  <a:pt x="8356210" y="3438011"/>
                </a:cubicBezTo>
                <a:cubicBezTo>
                  <a:pt x="8390713" y="3646558"/>
                  <a:pt x="8002066" y="4101371"/>
                  <a:pt x="7614234" y="4125630"/>
                </a:cubicBezTo>
                <a:cubicBezTo>
                  <a:pt x="5049703" y="4246101"/>
                  <a:pt x="1510606" y="4241093"/>
                  <a:pt x="741975" y="4125630"/>
                </a:cubicBezTo>
                <a:cubicBezTo>
                  <a:pt x="438762" y="4113937"/>
                  <a:pt x="-83551" y="3833746"/>
                  <a:pt x="0" y="3438011"/>
                </a:cubicBezTo>
                <a:cubicBezTo>
                  <a:pt x="152051" y="1994804"/>
                  <a:pt x="-51524" y="1222306"/>
                  <a:pt x="0" y="687618"/>
                </a:cubicBezTo>
                <a:close/>
              </a:path>
              <a:path w="8356210" h="4125630" stroke="0" extrusionOk="0">
                <a:moveTo>
                  <a:pt x="0" y="687618"/>
                </a:moveTo>
                <a:cubicBezTo>
                  <a:pt x="-4395" y="381238"/>
                  <a:pt x="351254" y="10073"/>
                  <a:pt x="741975" y="0"/>
                </a:cubicBezTo>
                <a:cubicBezTo>
                  <a:pt x="2727180" y="63869"/>
                  <a:pt x="4913657" y="65766"/>
                  <a:pt x="7614234" y="0"/>
                </a:cubicBezTo>
                <a:cubicBezTo>
                  <a:pt x="7876529" y="-27918"/>
                  <a:pt x="8489225" y="293851"/>
                  <a:pt x="8356210" y="687618"/>
                </a:cubicBezTo>
                <a:cubicBezTo>
                  <a:pt x="8451634" y="1890100"/>
                  <a:pt x="8527069" y="2211430"/>
                  <a:pt x="8356210" y="3438011"/>
                </a:cubicBezTo>
                <a:cubicBezTo>
                  <a:pt x="8328041" y="3736156"/>
                  <a:pt x="7898398" y="4064359"/>
                  <a:pt x="7614234" y="4125630"/>
                </a:cubicBezTo>
                <a:cubicBezTo>
                  <a:pt x="4536249" y="3816725"/>
                  <a:pt x="3960492" y="4324359"/>
                  <a:pt x="741975" y="4125630"/>
                </a:cubicBezTo>
                <a:cubicBezTo>
                  <a:pt x="301891" y="4212101"/>
                  <a:pt x="-33437" y="3748824"/>
                  <a:pt x="0" y="3438011"/>
                </a:cubicBezTo>
                <a:cubicBezTo>
                  <a:pt x="51431" y="2386984"/>
                  <a:pt x="75649" y="1457734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53594" y="327617"/>
                  <a:pt x="440861" y="47001"/>
                  <a:pt x="741975" y="0"/>
                </a:cubicBezTo>
                <a:cubicBezTo>
                  <a:pt x="2601256" y="414228"/>
                  <a:pt x="3973549" y="301948"/>
                  <a:pt x="7614234" y="0"/>
                </a:cubicBezTo>
                <a:cubicBezTo>
                  <a:pt x="7962111" y="-121110"/>
                  <a:pt x="8332474" y="220923"/>
                  <a:pt x="8356210" y="687618"/>
                </a:cubicBezTo>
                <a:cubicBezTo>
                  <a:pt x="8447313" y="1194260"/>
                  <a:pt x="8423947" y="2478045"/>
                  <a:pt x="8356210" y="3438011"/>
                </a:cubicBezTo>
                <a:cubicBezTo>
                  <a:pt x="8375100" y="3799723"/>
                  <a:pt x="7970914" y="4077531"/>
                  <a:pt x="7614234" y="4125630"/>
                </a:cubicBezTo>
                <a:cubicBezTo>
                  <a:pt x="4849212" y="3986918"/>
                  <a:pt x="1308850" y="4059566"/>
                  <a:pt x="741975" y="4125630"/>
                </a:cubicBezTo>
                <a:cubicBezTo>
                  <a:pt x="279807" y="4078453"/>
                  <a:pt x="-78927" y="3781579"/>
                  <a:pt x="0" y="3438011"/>
                </a:cubicBezTo>
                <a:cubicBezTo>
                  <a:pt x="-16556" y="2257456"/>
                  <a:pt x="-15099" y="1343235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11347" y="348100"/>
                  <a:pt x="397977" y="109638"/>
                  <a:pt x="741975" y="0"/>
                </a:cubicBezTo>
                <a:cubicBezTo>
                  <a:pt x="2300146" y="254632"/>
                  <a:pt x="4117439" y="480569"/>
                  <a:pt x="7614234" y="0"/>
                </a:cubicBezTo>
                <a:cubicBezTo>
                  <a:pt x="7997111" y="-138296"/>
                  <a:pt x="8266106" y="249280"/>
                  <a:pt x="8356210" y="687618"/>
                </a:cubicBezTo>
                <a:cubicBezTo>
                  <a:pt x="8595659" y="1072328"/>
                  <a:pt x="8243614" y="2500941"/>
                  <a:pt x="8356210" y="3438011"/>
                </a:cubicBezTo>
                <a:cubicBezTo>
                  <a:pt x="8320711" y="3714515"/>
                  <a:pt x="7986880" y="4112234"/>
                  <a:pt x="7614234" y="4125630"/>
                </a:cubicBezTo>
                <a:cubicBezTo>
                  <a:pt x="4924358" y="4180049"/>
                  <a:pt x="1372195" y="4231983"/>
                  <a:pt x="741975" y="4125630"/>
                </a:cubicBezTo>
                <a:cubicBezTo>
                  <a:pt x="357382" y="4109098"/>
                  <a:pt x="-111305" y="3813682"/>
                  <a:pt x="0" y="3438011"/>
                </a:cubicBezTo>
                <a:cubicBezTo>
                  <a:pt x="101284" y="2093435"/>
                  <a:pt x="-47933" y="1305874"/>
                  <a:pt x="0" y="68761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56210" h="4125630" fill="none" extrusionOk="0">
                        <a:moveTo>
                          <a:pt x="0" y="687618"/>
                        </a:moveTo>
                        <a:cubicBezTo>
                          <a:pt x="1414" y="345392"/>
                          <a:pt x="387212" y="87209"/>
                          <a:pt x="741975" y="0"/>
                        </a:cubicBezTo>
                        <a:cubicBezTo>
                          <a:pt x="2047926" y="85213"/>
                          <a:pt x="4344238" y="213794"/>
                          <a:pt x="7614234" y="0"/>
                        </a:cubicBezTo>
                        <a:cubicBezTo>
                          <a:pt x="8003959" y="-133077"/>
                          <a:pt x="8252149" y="277418"/>
                          <a:pt x="8356210" y="687618"/>
                        </a:cubicBezTo>
                        <a:cubicBezTo>
                          <a:pt x="8494949" y="1157955"/>
                          <a:pt x="8216306" y="2520614"/>
                          <a:pt x="8356210" y="3438011"/>
                        </a:cubicBezTo>
                        <a:cubicBezTo>
                          <a:pt x="8381675" y="3692429"/>
                          <a:pt x="8016008" y="4117001"/>
                          <a:pt x="7614234" y="4125630"/>
                        </a:cubicBezTo>
                        <a:cubicBezTo>
                          <a:pt x="4930115" y="4203428"/>
                          <a:pt x="1504440" y="4163402"/>
                          <a:pt x="741975" y="4125630"/>
                        </a:cubicBezTo>
                        <a:cubicBezTo>
                          <a:pt x="401947" y="4118099"/>
                          <a:pt x="-72041" y="3831470"/>
                          <a:pt x="0" y="3438011"/>
                        </a:cubicBezTo>
                        <a:cubicBezTo>
                          <a:pt x="103638" y="2084934"/>
                          <a:pt x="-22749" y="1296532"/>
                          <a:pt x="0" y="687618"/>
                        </a:cubicBezTo>
                        <a:close/>
                      </a:path>
                      <a:path w="8356210" h="4125630" stroke="0" extrusionOk="0">
                        <a:moveTo>
                          <a:pt x="0" y="687618"/>
                        </a:moveTo>
                        <a:cubicBezTo>
                          <a:pt x="7771" y="352101"/>
                          <a:pt x="351809" y="15677"/>
                          <a:pt x="741975" y="0"/>
                        </a:cubicBezTo>
                        <a:cubicBezTo>
                          <a:pt x="2724602" y="92564"/>
                          <a:pt x="4847681" y="-24172"/>
                          <a:pt x="7614234" y="0"/>
                        </a:cubicBezTo>
                        <a:cubicBezTo>
                          <a:pt x="7890079" y="-29285"/>
                          <a:pt x="8412874" y="277369"/>
                          <a:pt x="8356210" y="687618"/>
                        </a:cubicBezTo>
                        <a:cubicBezTo>
                          <a:pt x="8417015" y="1894268"/>
                          <a:pt x="8467862" y="2198886"/>
                          <a:pt x="8356210" y="3438011"/>
                        </a:cubicBezTo>
                        <a:cubicBezTo>
                          <a:pt x="8320318" y="3763565"/>
                          <a:pt x="7949178" y="4092481"/>
                          <a:pt x="7614234" y="4125630"/>
                        </a:cubicBezTo>
                        <a:cubicBezTo>
                          <a:pt x="4526664" y="3915997"/>
                          <a:pt x="3976008" y="4217640"/>
                          <a:pt x="741975" y="4125630"/>
                        </a:cubicBezTo>
                        <a:cubicBezTo>
                          <a:pt x="286208" y="4166932"/>
                          <a:pt x="-30294" y="3763990"/>
                          <a:pt x="0" y="3438011"/>
                        </a:cubicBezTo>
                        <a:cubicBezTo>
                          <a:pt x="41060" y="2531491"/>
                          <a:pt x="74881" y="1469878"/>
                          <a:pt x="0" y="687618"/>
                        </a:cubicBezTo>
                        <a:close/>
                      </a:path>
                      <a:path w="8356210" h="4125630" fill="none" stroke="0" extrusionOk="0">
                        <a:moveTo>
                          <a:pt x="0" y="687618"/>
                        </a:moveTo>
                        <a:cubicBezTo>
                          <a:pt x="48024" y="330545"/>
                          <a:pt x="387302" y="92784"/>
                          <a:pt x="741975" y="0"/>
                        </a:cubicBezTo>
                        <a:cubicBezTo>
                          <a:pt x="2443993" y="222006"/>
                          <a:pt x="4215326" y="135594"/>
                          <a:pt x="7614234" y="0"/>
                        </a:cubicBezTo>
                        <a:cubicBezTo>
                          <a:pt x="7958033" y="-105916"/>
                          <a:pt x="8322957" y="267550"/>
                          <a:pt x="8356210" y="687618"/>
                        </a:cubicBezTo>
                        <a:cubicBezTo>
                          <a:pt x="8537517" y="1081588"/>
                          <a:pt x="8329247" y="2413647"/>
                          <a:pt x="8356210" y="3438011"/>
                        </a:cubicBezTo>
                        <a:cubicBezTo>
                          <a:pt x="8309748" y="3789038"/>
                          <a:pt x="8002285" y="4118376"/>
                          <a:pt x="7614234" y="4125630"/>
                        </a:cubicBezTo>
                        <a:cubicBezTo>
                          <a:pt x="4772443" y="4051309"/>
                          <a:pt x="1386140" y="4100240"/>
                          <a:pt x="741975" y="4125630"/>
                        </a:cubicBezTo>
                        <a:cubicBezTo>
                          <a:pt x="321139" y="4110273"/>
                          <a:pt x="-72788" y="3808805"/>
                          <a:pt x="0" y="3438011"/>
                        </a:cubicBezTo>
                        <a:cubicBezTo>
                          <a:pt x="38461" y="2236439"/>
                          <a:pt x="-9532" y="1361280"/>
                          <a:pt x="0" y="6876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C4464-F3DA-7A91-9924-BA6246BE0FE1}"/>
              </a:ext>
            </a:extLst>
          </p:cNvPr>
          <p:cNvSpPr txBox="1"/>
          <p:nvPr/>
        </p:nvSpPr>
        <p:spPr>
          <a:xfrm>
            <a:off x="1716258" y="301315"/>
            <a:ext cx="787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4A118F-E2EE-06DC-2272-E5258556D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44" y="979894"/>
            <a:ext cx="4810161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647F3F-408F-6E46-A453-F9367E33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057" y="1650027"/>
            <a:ext cx="8016935" cy="19386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753FED-7436-EE57-C79A-5120636B5A2A}"/>
              </a:ext>
            </a:extLst>
          </p:cNvPr>
          <p:cNvSpPr txBox="1"/>
          <p:nvPr/>
        </p:nvSpPr>
        <p:spPr>
          <a:xfrm>
            <a:off x="5019675" y="3543300"/>
            <a:ext cx="206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(</a:t>
            </a:r>
            <a:r>
              <a:rPr lang="en-US" sz="3200" b="1" dirty="0" err="1">
                <a:solidFill>
                  <a:srgbClr val="0070C0"/>
                </a:solidFill>
              </a:rPr>
              <a:t>Tiết</a:t>
            </a:r>
            <a:r>
              <a:rPr lang="en-US" sz="3200" b="1" dirty="0">
                <a:solidFill>
                  <a:srgbClr val="0070C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506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967471" y="544377"/>
            <a:ext cx="4977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Calibri" panose="020F0502020204030204"/>
              </a:rPr>
              <a:t>THỰC HÀNH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41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1.85185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8059E06-1550-4C02-A770-05D061B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4" y="374151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536B4EBC-FD62-4748-9919-F947263B77DE}"/>
              </a:ext>
            </a:extLst>
          </p:cNvPr>
          <p:cNvSpPr/>
          <p:nvPr/>
        </p:nvSpPr>
        <p:spPr>
          <a:xfrm>
            <a:off x="1470657" y="281643"/>
            <a:ext cx="10083168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15A24"/>
                </a:solidFill>
              </a:rPr>
              <a:t>Hãy cùng tham gia một buổi vệ sinh sân trường dưới sự hướng dẫn của thầy, cô giáo.</a:t>
            </a:r>
          </a:p>
        </p:txBody>
      </p:sp>
      <p:pic>
        <p:nvPicPr>
          <p:cNvPr id="2" name="vidu-high-performance--4-2024-09-29T01_19_59Z">
            <a:hlinkClick r:id="" action="ppaction://media"/>
            <a:extLst>
              <a:ext uri="{FF2B5EF4-FFF2-40B4-BE49-F238E27FC236}">
                <a16:creationId xmlns:a16="http://schemas.microsoft.com/office/drawing/2014/main" id="{7F4F8DB2-7F47-F54D-FF84-A90E71A5D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4720" y="1498600"/>
            <a:ext cx="7508240" cy="48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967" y="1660505"/>
            <a:ext cx="7043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cần chuẩn bị gì cho buổi vệ sinh ở sân trường?</a:t>
            </a:r>
          </a:p>
          <a:p>
            <a:pPr lvl="0" algn="ctr"/>
            <a:r>
              <a:rPr lang="vi-VN" sz="40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chọn đồ vật đúng nhé </a:t>
            </a:r>
          </a:p>
        </p:txBody>
      </p:sp>
    </p:spTree>
    <p:extLst>
      <p:ext uri="{BB962C8B-B14F-4D97-AF65-F5344CB8AC3E}">
        <p14:creationId xmlns:p14="http://schemas.microsoft.com/office/powerpoint/2010/main" val="346415370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31052" y="-90654"/>
            <a:ext cx="12277143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9889A6B3-2740-46B9-9690-7A68F0CD7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860" t="10632" r="62481" b="41005"/>
          <a:stretch/>
        </p:blipFill>
        <p:spPr>
          <a:xfrm>
            <a:off x="2591262" y="1520247"/>
            <a:ext cx="1806899" cy="2227736"/>
          </a:xfrm>
          <a:prstGeom prst="rect">
            <a:avLst/>
          </a:prstGeom>
        </p:spPr>
      </p:pic>
      <p:pic>
        <p:nvPicPr>
          <p:cNvPr id="1026" name="Picture 2" descr="Đồ vật đơn giản nhưng cực tiện dụng bạn cần mua ngay về dùng">
            <a:extLst>
              <a:ext uri="{FF2B5EF4-FFF2-40B4-BE49-F238E27FC236}">
                <a16:creationId xmlns:a16="http://schemas.microsoft.com/office/drawing/2014/main" id="{B90DDF5A-84F0-438F-8969-EF4F16E9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14" y="1520246"/>
            <a:ext cx="1755199" cy="230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đồ vật bạn có thể thấy hằng ngày nhưng chẳng thể nào biết tên">
            <a:extLst>
              <a:ext uri="{FF2B5EF4-FFF2-40B4-BE49-F238E27FC236}">
                <a16:creationId xmlns:a16="http://schemas.microsoft.com/office/drawing/2014/main" id="{16E39D35-086E-45FB-8C69-232F22D6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83" y="1520246"/>
            <a:ext cx="1813775" cy="22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đồ vật không bao giờ nên dùng chung">
            <a:extLst>
              <a:ext uri="{FF2B5EF4-FFF2-40B4-BE49-F238E27FC236}">
                <a16:creationId xmlns:a16="http://schemas.microsoft.com/office/drawing/2014/main" id="{FF1FEEEA-CE01-4FCC-94E4-7C210C5E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28" y="1520246"/>
            <a:ext cx="1656905" cy="22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85665" y="-292241"/>
            <a:ext cx="12905941" cy="44558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58410" y="4445278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6348" y="5223606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8410" y="5223607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6349" y="4422460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10" y="438972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804" y="4470704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81" y="5250173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81" y="525017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Mẹo khiến đồ vật trong nhà xinh đẹp bất ngờ">
            <a:extLst>
              <a:ext uri="{FF2B5EF4-FFF2-40B4-BE49-F238E27FC236}">
                <a16:creationId xmlns:a16="http://schemas.microsoft.com/office/drawing/2014/main" id="{4CB2AEC3-FFC2-4A57-A122-D7EF94372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10" y="1311329"/>
            <a:ext cx="1688387" cy="25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B593EAE6-AFBD-465C-97F0-F08F55ACA6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906" t="11278" r="32435" b="40359"/>
          <a:stretch/>
        </p:blipFill>
        <p:spPr>
          <a:xfrm>
            <a:off x="8373789" y="1344245"/>
            <a:ext cx="1946336" cy="2515526"/>
          </a:xfrm>
          <a:prstGeom prst="rect">
            <a:avLst/>
          </a:prstGeom>
        </p:spPr>
      </p:pic>
      <p:pic>
        <p:nvPicPr>
          <p:cNvPr id="2052" name="Picture 4" descr="Đồ vật quý giá nhất trong cuộc đời bạn là gì? | Báo Dân trí">
            <a:extLst>
              <a:ext uri="{FF2B5EF4-FFF2-40B4-BE49-F238E27FC236}">
                <a16:creationId xmlns:a16="http://schemas.microsoft.com/office/drawing/2014/main" id="{D6F9F9BF-C478-4A74-BEE4-A13C0E565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24327" r="14736" b="9373"/>
          <a:stretch/>
        </p:blipFill>
        <p:spPr bwMode="auto">
          <a:xfrm>
            <a:off x="6167306" y="1311329"/>
            <a:ext cx="2043410" cy="25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ủ đề các đồ vật trong nhà">
            <a:extLst>
              <a:ext uri="{FF2B5EF4-FFF2-40B4-BE49-F238E27FC236}">
                <a16:creationId xmlns:a16="http://schemas.microsoft.com/office/drawing/2014/main" id="{37BC0B02-D1DF-4571-B2B0-C84E86BC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85" y="1472658"/>
            <a:ext cx="3011599" cy="225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300</Words>
  <Application>Microsoft Office PowerPoint</Application>
  <PresentationFormat>Widescreen</PresentationFormat>
  <Paragraphs>54</Paragraphs>
  <Slides>17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Cambria</vt:lpstr>
      <vt:lpstr>Coiny</vt:lpstr>
      <vt:lpstr>等线</vt:lpstr>
      <vt:lpstr>等线 Light</vt:lpstr>
      <vt:lpstr>Times New Roman</vt:lpstr>
      <vt:lpstr>字魂105号-简雅黑</vt:lpstr>
      <vt:lpstr>自定义设计方案</vt:lpstr>
      <vt:lpstr>3_Office Theme</vt:lpstr>
      <vt:lpstr>1_Office 主题​​</vt:lpstr>
      <vt:lpstr>2_Office 主题​​</vt:lpstr>
      <vt:lpstr>1_Office Theme</vt:lpstr>
      <vt:lpstr>4_Office Theme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STD_DELL</cp:lastModifiedBy>
  <cp:revision>49</cp:revision>
  <dcterms:created xsi:type="dcterms:W3CDTF">2021-07-24T01:07:49Z</dcterms:created>
  <dcterms:modified xsi:type="dcterms:W3CDTF">2025-11-07T07:06:04Z</dcterms:modified>
</cp:coreProperties>
</file>