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54" r:id="rId2"/>
  </p:sldMasterIdLst>
  <p:notesMasterIdLst>
    <p:notesMasterId r:id="rId9"/>
  </p:notesMasterIdLst>
  <p:sldIdLst>
    <p:sldId id="279" r:id="rId3"/>
    <p:sldId id="627" r:id="rId4"/>
    <p:sldId id="621" r:id="rId5"/>
    <p:sldId id="622" r:id="rId6"/>
    <p:sldId id="616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03C3-BDF7-42CF-83C4-955019B4F4C9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7801-3F07-45AE-9DA1-86B8BAF11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0DCC2-1AA1-42BE-9A52-B0CAFB1797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6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0DCC2-1AA1-42BE-9A52-B0CAFB1797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1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0DCC2-1AA1-42BE-9A52-B0CAFB1797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5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7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7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4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03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F03FE9B-705D-44D7-A247-EC5C627DD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061A43-A4E9-40A8-8CAA-2A96C2A30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4281105"/>
            <a:ext cx="2721429" cy="1323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1CE0AA-014F-4C1B-8E95-E65F5006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/>
          <a:stretch/>
        </p:blipFill>
        <p:spPr>
          <a:xfrm>
            <a:off x="0" y="4312798"/>
            <a:ext cx="1612056" cy="17251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1230485-4D52-4039-9759-8924E7B1A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5384800" y="4713396"/>
            <a:ext cx="6807200" cy="17251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4AE4E70-6281-4B7A-B476-BEB10317A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4813110"/>
            <a:ext cx="6350000" cy="17251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5ABADB-635E-410B-8DC2-78E7033CB0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0B73AF-4CC4-4D32-9CE6-478E46C049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8" y="1772413"/>
            <a:ext cx="1549907" cy="1549907"/>
          </a:xfrm>
          <a:prstGeom prst="rect">
            <a:avLst/>
          </a:prstGeom>
        </p:spPr>
      </p:pic>
      <p:pic>
        <p:nvPicPr>
          <p:cNvPr id="2" name="图片 8">
            <a:extLst>
              <a:ext uri="{FF2B5EF4-FFF2-40B4-BE49-F238E27FC236}">
                <a16:creationId xmlns:a16="http://schemas.microsoft.com/office/drawing/2014/main" id="{CFECBDAC-6322-9498-2D7C-CB5E8F125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F7FF4270-AE6F-8784-749C-0E90C2591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0E1AF4AA-E371-E4D7-AECC-3994140F1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2529D47-04EE-00A7-8E46-18691F9937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3D5B77C3-2C15-786C-DD41-5CD0375C597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874CE777-3381-046E-A218-7C79DECAFB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6A4B5D-2C91-46EE-34F6-E3759D28D29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69F12F-4867-8F63-EC78-11B6168DF6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9064AC-4E88-162B-9343-1C7A79B6D51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FAAA8-AE6F-61B4-C340-D80ED934EE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32512E45-5CBA-56EA-2B78-B72D29D1766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圆角矩形 7">
            <a:extLst>
              <a:ext uri="{FF2B5EF4-FFF2-40B4-BE49-F238E27FC236}">
                <a16:creationId xmlns:a16="http://schemas.microsoft.com/office/drawing/2014/main" id="{871AF778-F1B7-929B-0709-B4C11A44F1E8}"/>
              </a:ext>
            </a:extLst>
          </p:cNvPr>
          <p:cNvSpPr/>
          <p:nvPr userDrawn="1"/>
        </p:nvSpPr>
        <p:spPr>
          <a:xfrm>
            <a:off x="304800" y="220717"/>
            <a:ext cx="11582400" cy="61991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8">
            <a:extLst>
              <a:ext uri="{FF2B5EF4-FFF2-40B4-BE49-F238E27FC236}">
                <a16:creationId xmlns:a16="http://schemas.microsoft.com/office/drawing/2014/main" id="{7B5F4DD0-E40C-024E-A057-AE31D83A7925}"/>
              </a:ext>
            </a:extLst>
          </p:cNvPr>
          <p:cNvSpPr/>
          <p:nvPr userDrawn="1"/>
        </p:nvSpPr>
        <p:spPr>
          <a:xfrm>
            <a:off x="462455" y="378372"/>
            <a:ext cx="11277600" cy="5908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4DD00AF-B4E4-4981-A68A-2C75E0E39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8">
            <a:extLst>
              <a:ext uri="{FF2B5EF4-FFF2-40B4-BE49-F238E27FC236}">
                <a16:creationId xmlns:a16="http://schemas.microsoft.com/office/drawing/2014/main" id="{A70B7A0D-FA28-1925-AF0D-D6EF3EA3B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18EE2D97-4FCE-75A7-EB60-92803E6346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2E3A798F-EA37-A66D-E6B2-31D598133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CD808DD8-78A4-8833-1DF0-CD09BE719B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0E94B8CD-2184-B78C-6F68-52313CD690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8BD78D97-548F-0AC0-4FFA-6F92E79064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DB3334F3-CAF5-5587-468A-82E6EA0965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圆角矩形 7">
            <a:extLst>
              <a:ext uri="{FF2B5EF4-FFF2-40B4-BE49-F238E27FC236}">
                <a16:creationId xmlns:a16="http://schemas.microsoft.com/office/drawing/2014/main" id="{92A79A00-4132-77A5-4DFF-FDB1397B5F74}"/>
              </a:ext>
            </a:extLst>
          </p:cNvPr>
          <p:cNvSpPr/>
          <p:nvPr userDrawn="1"/>
        </p:nvSpPr>
        <p:spPr>
          <a:xfrm>
            <a:off x="304800" y="220717"/>
            <a:ext cx="11582400" cy="61991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id="{24940362-D448-D2EF-3514-DAA2D426E224}"/>
              </a:ext>
            </a:extLst>
          </p:cNvPr>
          <p:cNvSpPr/>
          <p:nvPr userDrawn="1"/>
        </p:nvSpPr>
        <p:spPr>
          <a:xfrm>
            <a:off x="462455" y="378372"/>
            <a:ext cx="11277600" cy="5908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3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17E6E86-E37F-4AF3-A64F-99B7ED39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6664B3-DAF3-4524-A1E4-E1B71C10DA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4281105"/>
            <a:ext cx="2721429" cy="1323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CD45FC-8F50-49A2-B04A-E5053647E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/>
          <a:stretch/>
        </p:blipFill>
        <p:spPr>
          <a:xfrm>
            <a:off x="0" y="4312798"/>
            <a:ext cx="1612056" cy="17251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AB15A1-71B5-4A0A-9CB3-02DF3EA90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5384800" y="4713396"/>
            <a:ext cx="6807200" cy="17251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B4715F-12E7-40FC-9D36-2350BA7E0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4813110"/>
            <a:ext cx="6350000" cy="17251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045E8B-3391-4DEA-B4BA-8FE435FDF0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22" name="图片 8">
            <a:extLst>
              <a:ext uri="{FF2B5EF4-FFF2-40B4-BE49-F238E27FC236}">
                <a16:creationId xmlns:a16="http://schemas.microsoft.com/office/drawing/2014/main" id="{D8CF3105-FCAD-9248-4214-5BD3F12E8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14">
            <a:extLst>
              <a:ext uri="{FF2B5EF4-FFF2-40B4-BE49-F238E27FC236}">
                <a16:creationId xmlns:a16="http://schemas.microsoft.com/office/drawing/2014/main" id="{B3C7BA95-853C-5874-76A2-F54D2E178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24" name="图片 15">
            <a:extLst>
              <a:ext uri="{FF2B5EF4-FFF2-40B4-BE49-F238E27FC236}">
                <a16:creationId xmlns:a16="http://schemas.microsoft.com/office/drawing/2014/main" id="{51A1DC9E-172F-5C01-27FE-85772F926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id="{5FBA0EE6-BD53-2C24-28B9-45FE9B11DF1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:a16="http://schemas.microsoft.com/office/drawing/2014/main" id="{23D9E06F-E469-1709-6F62-8D80525C529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27" name="图片 13">
            <a:extLst>
              <a:ext uri="{FF2B5EF4-FFF2-40B4-BE49-F238E27FC236}">
                <a16:creationId xmlns:a16="http://schemas.microsoft.com/office/drawing/2014/main" id="{E2CB6AE8-A565-FD46-3A4D-8B07DE7ECF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id="{F497ACC3-F00D-46A0-3697-E540091082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圆角矩形 7">
            <a:extLst>
              <a:ext uri="{FF2B5EF4-FFF2-40B4-BE49-F238E27FC236}">
                <a16:creationId xmlns:a16="http://schemas.microsoft.com/office/drawing/2014/main" id="{FC179293-C3C4-CAD3-B61A-9E0B7D72C116}"/>
              </a:ext>
            </a:extLst>
          </p:cNvPr>
          <p:cNvSpPr/>
          <p:nvPr userDrawn="1"/>
        </p:nvSpPr>
        <p:spPr>
          <a:xfrm>
            <a:off x="304800" y="220717"/>
            <a:ext cx="11582400" cy="61991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8">
            <a:extLst>
              <a:ext uri="{FF2B5EF4-FFF2-40B4-BE49-F238E27FC236}">
                <a16:creationId xmlns:a16="http://schemas.microsoft.com/office/drawing/2014/main" id="{AA5EF4AC-917C-1AF1-6670-F66E67A8935B}"/>
              </a:ext>
            </a:extLst>
          </p:cNvPr>
          <p:cNvSpPr/>
          <p:nvPr userDrawn="1"/>
        </p:nvSpPr>
        <p:spPr>
          <a:xfrm>
            <a:off x="462455" y="378372"/>
            <a:ext cx="11277600" cy="5908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9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6E9CE-8553-4CC6-A0D7-3868B74C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BCE6D-17ED-42EC-B6A7-660D6989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09E588-0DCA-4964-8B5A-1EC7E56C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AD3945-5C11-4B58-8646-C8BEAA62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5C61A3-3277-43BB-836A-454C4111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CA77C3-9D3F-4737-8853-62BC4C97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6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7FF24-233A-47CC-A86C-A0960487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B70F1-95DA-416C-B106-7EEA5849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47EB77-197A-4D78-A8DA-E060D7686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6994CC-B491-4383-93B6-DE1AF7E7A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F068F6-F3E8-4141-967B-AFEDD03DA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D205D7-B761-442D-A824-17A15AFD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31D53B2-7E99-4AB0-80C0-AFF27F99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EF5855-FF98-4B85-B550-CB55BB41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0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94F1A-A2F8-4D45-9B2E-2E663318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077FA1-11D7-4D73-A3F3-59236E65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AABB06-40D7-43E9-81DA-BFA24449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6493D0-C116-4BA5-A32A-E4031B2A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7FC38-74B0-4D2B-8327-E7DF9F64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A4B09C-0744-4686-9519-19A30316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0CA85B-A74E-44A5-8E73-B2BEDC52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2D816-17A7-419E-890F-8DA91B36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F27BC2-BA64-4CF7-8432-CA400205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AA882D-8799-49C8-B1EC-3787D0C84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3F2406-7742-49A1-BD22-F5ADA798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BE1CCD-28ED-49F8-A2DC-97DC71D7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88AB32-B886-4B78-8337-5FE4D733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1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D49AD-D64D-480D-8BE4-B448CAE7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ADA907-F47B-4250-BC32-CABF366D3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3A7755-371A-4093-9C2C-95AFF7C3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A8F0F2-F1F6-431D-AFD5-EDF8291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684C73-7CD5-4A05-A759-90703661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191796-1A6E-414E-B780-A2B1DDF4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821451-EC7B-4311-8863-73A4E31C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8DB3A5-5AAF-4A53-874C-42437389B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0FE87-1302-47C6-A2CE-BBA07BB9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F5C18E-6A25-45FF-8755-BE4BBC71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C8E6C8-4823-467D-AB7A-97FC6AFB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7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825166-95BE-4157-B9FD-F55FC62DC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F3F784-672D-4FD5-9BAE-A16362A33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EECB33-54CC-48A0-9E68-B670C4CF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2A1B41-D369-485B-AE5E-5D14B121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264394-9A2D-4050-B97D-91046701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9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2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0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8195B84-E00E-4E6C-8F4F-EA9CAF8E92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947305-AC6F-41B0-AB50-4FA6772FE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8377706" y="5471886"/>
            <a:ext cx="3814294" cy="9666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C84528F-0804-4314-9231-1E5578537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5471886"/>
            <a:ext cx="3925143" cy="1066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E46365B-1D45-4D61-B0C5-4765898E64D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90E7E2-7818-4E23-94BA-48E58895079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8" y="753473"/>
            <a:ext cx="1033126" cy="6934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C19F224-A91B-4638-963A-D4F3F7C1C85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2EC9896B-3BA3-62DC-74A5-280B80F59FB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60227B9A-62C0-2227-83E8-EA5E53F97BE5}"/>
              </a:ext>
            </a:extLst>
          </p:cNvPr>
          <p:cNvSpPr/>
          <p:nvPr userDrawn="1"/>
        </p:nvSpPr>
        <p:spPr>
          <a:xfrm>
            <a:off x="304800" y="220717"/>
            <a:ext cx="11582400" cy="619913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8">
            <a:extLst>
              <a:ext uri="{FF2B5EF4-FFF2-40B4-BE49-F238E27FC236}">
                <a16:creationId xmlns:a16="http://schemas.microsoft.com/office/drawing/2014/main" id="{E6D7AE3D-F473-A11A-BD8B-3706F1FD2D95}"/>
              </a:ext>
            </a:extLst>
          </p:cNvPr>
          <p:cNvSpPr/>
          <p:nvPr userDrawn="1"/>
        </p:nvSpPr>
        <p:spPr>
          <a:xfrm>
            <a:off x="462455" y="378372"/>
            <a:ext cx="11277600" cy="5908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30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freeppt7.com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NULL" TargetMode="Externa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8.png"/><Relationship Id="rId4" Type="http://schemas.microsoft.com/office/2007/relationships/media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99" y="2811765"/>
            <a:ext cx="2812862" cy="351354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92" y="135334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7890" y="2199576"/>
            <a:ext cx="617813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5802" y="466127"/>
            <a:ext cx="617813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303946" y="98905"/>
            <a:ext cx="2047940" cy="18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31" y="281951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53" y="1221436"/>
            <a:ext cx="9005200" cy="257840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91" y="416979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052340" y="2987425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3534" y="2305507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2440" y="3356555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4848025" y="664985"/>
            <a:ext cx="617813" cy="825709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4444108" y="97341"/>
            <a:ext cx="3748989" cy="49595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6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zh-CN" sz="266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66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kumimoji="0" lang="en-US" altLang="zh-CN" sz="266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66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66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66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kumimoji="0" lang="en-US" altLang="zh-CN" sz="266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666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kumimoji="0" lang="ko-KR" altLang="en-US" sz="2666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">
            <a:hlinkClick r:id="rId13"/>
            <a:extLst>
              <a:ext uri="{FF2B5EF4-FFF2-40B4-BE49-F238E27FC236}">
                <a16:creationId xmlns:a16="http://schemas.microsoft.com/office/drawing/2014/main" id="{BE04ABA2-9793-4B21-830F-A7AE6ABB15F6}"/>
              </a:ext>
            </a:extLst>
          </p:cNvPr>
          <p:cNvSpPr txBox="1"/>
          <p:nvPr/>
        </p:nvSpPr>
        <p:spPr>
          <a:xfrm>
            <a:off x="53785" y="6444107"/>
            <a:ext cx="6890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srgbClr val="FAAB36">
                    <a:lumMod val="40000"/>
                    <a:lumOff val="60000"/>
                  </a:srgbClr>
                </a:solidFill>
                <a:effectLst/>
                <a:uLnTx/>
                <a:uFillTx/>
                <a:latin typeface="微软雅黑"/>
                <a:cs typeface="Arial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kumimoji="0" lang="ko-KR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FAAB36">
                  <a:lumMod val="40000"/>
                  <a:lumOff val="60000"/>
                </a:srgbClr>
              </a:solidFill>
              <a:effectLst/>
              <a:uLnTx/>
              <a:uFillTx/>
              <a:latin typeface="微软雅黑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DDD53-B0F9-D755-3F60-C7D56CC18C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9520" y="2069659"/>
            <a:ext cx="7883686" cy="1059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8CE7C-7254-EEFC-9997-1F02AA32D4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4508" y="2938234"/>
            <a:ext cx="192650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2584A8-8F12-49AC-8CFB-D79751FE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FB24E60-22BB-4402-82EC-D0C9065589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" y="445308"/>
            <a:ext cx="1549907" cy="1549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04A49-7F1E-EE89-4EF1-5E6D4A3367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383"/>
          <a:stretch/>
        </p:blipFill>
        <p:spPr>
          <a:xfrm>
            <a:off x="394829" y="2126466"/>
            <a:ext cx="6569765" cy="4308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64CC7-AA45-FFE5-D808-77080ABFB1E2}"/>
              </a:ext>
            </a:extLst>
          </p:cNvPr>
          <p:cNvSpPr/>
          <p:nvPr/>
        </p:nvSpPr>
        <p:spPr>
          <a:xfrm>
            <a:off x="419525" y="666616"/>
            <a:ext cx="111380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rượu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AF23F-ED70-5D7B-5581-DCDC7A9B241C}"/>
              </a:ext>
            </a:extLst>
          </p:cNvPr>
          <p:cNvSpPr/>
          <p:nvPr/>
        </p:nvSpPr>
        <p:spPr>
          <a:xfrm>
            <a:off x="6826759" y="3295911"/>
            <a:ext cx="53638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Times New Roman" pitchFamily="18" charset="0"/>
              </a:rPr>
              <a:t>Hình 1: Bạn Na đi liên hoan cùng bố, thấy bố uống bia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6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2584A8-8F12-49AC-8CFB-D79751FE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FB24E60-22BB-4402-82EC-D0C9065589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" y="445308"/>
            <a:ext cx="1549907" cy="1549907"/>
          </a:xfrm>
          <a:prstGeom prst="rect">
            <a:avLst/>
          </a:prstGeom>
        </p:spPr>
      </p:pic>
      <p:pic>
        <p:nvPicPr>
          <p:cNvPr id="2" name="Picture 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FDFC46CB-1D7B-9F92-F6D5-D7DF47A6C8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9818" y1="41697" x2="33939" y2="34869"/>
                        <a14:foregroundMark x1="36323" y1="39313" x2="43152" y2="35556"/>
                        <a14:foregroundMark x1="43152" y1="35556" x2="43152" y2="35556"/>
                        <a14:foregroundMark x1="64000" y1="35556" x2="65051" y2="41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169"/>
            <a:ext cx="6096000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6C65F-A412-15B3-6E2F-54B14F6E95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5165001" y="2901264"/>
            <a:ext cx="2874774" cy="4078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5C58D-CD93-CDC9-B412-B143E12B26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1" t="33561" r="15753" b="1"/>
          <a:stretch/>
        </p:blipFill>
        <p:spPr>
          <a:xfrm>
            <a:off x="7108776" y="2875356"/>
            <a:ext cx="3153709" cy="39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8340E-1501-AA2A-2448-AC411B877E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383"/>
          <a:stretch/>
        </p:blipFill>
        <p:spPr>
          <a:xfrm>
            <a:off x="1424" y="2211526"/>
            <a:ext cx="6569765" cy="43085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CD01E-738A-657C-2CBD-5B4250BA815C}"/>
              </a:ext>
            </a:extLst>
          </p:cNvPr>
          <p:cNvSpPr/>
          <p:nvPr/>
        </p:nvSpPr>
        <p:spPr>
          <a:xfrm>
            <a:off x="355729" y="507127"/>
            <a:ext cx="11350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rượu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bia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81E4B-A320-C43D-21CA-1ED659C0E45C}"/>
              </a:ext>
            </a:extLst>
          </p:cNvPr>
          <p:cNvSpPr/>
          <p:nvPr/>
        </p:nvSpPr>
        <p:spPr>
          <a:xfrm>
            <a:off x="6317820" y="2223366"/>
            <a:ext cx="53638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Times New Roman" pitchFamily="18" charset="0"/>
              </a:rPr>
              <a:t>Hình 1: Bạn Na đi liên hoan cùng bố, thấy bố uống bia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90B395-D5F9-79DC-F065-65708E1409D8}"/>
              </a:ext>
            </a:extLst>
          </p:cNvPr>
          <p:cNvSpPr/>
          <p:nvPr/>
        </p:nvSpPr>
        <p:spPr>
          <a:xfrm>
            <a:off x="7059861" y="4581078"/>
            <a:ext cx="4752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Times New Roman" pitchFamily="18" charset="0"/>
              </a:rPr>
              <a:t>Hình b: Hai bố con bắt taxi về nhà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BAC2F-464E-B5E4-038D-4AF34B31C713}"/>
              </a:ext>
            </a:extLst>
          </p:cNvPr>
          <p:cNvSpPr/>
          <p:nvPr/>
        </p:nvSpPr>
        <p:spPr>
          <a:xfrm>
            <a:off x="7122690" y="3813994"/>
            <a:ext cx="47538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Times New Roman" pitchFamily="18" charset="0"/>
              </a:rPr>
              <a:t>Hình a: Bố sẽ tự lái xe đưa 2 bố con về nhà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pic>
        <p:nvPicPr>
          <p:cNvPr id="10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73F6E05F-6738-1CCF-DA61-FD4C5532B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1112" y="5720316"/>
            <a:ext cx="842124" cy="842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C2E60-1587-B2F1-2EAE-5CC5E51867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66" b="44974" l="51338" r="73927">
                        <a14:foregroundMark x1="51800" y1="30602" x2="53230" y2="29350"/>
                        <a14:foregroundMark x1="72520" y1="13524" x2="73950" y2="13121"/>
                        <a14:foregroundMark x1="51338" y1="29754" x2="53715" y2="30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6" r="25097" b="50000"/>
          <a:stretch/>
        </p:blipFill>
        <p:spPr>
          <a:xfrm>
            <a:off x="5976842" y="4519307"/>
            <a:ext cx="1649437" cy="1829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CA9C6-088F-7EFF-6BD2-F9EAB41DBA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303" b="94469" l="51177" r="70812">
                        <a14:foregroundMark x1="70235" y1="56924" x2="70235" y2="62051"/>
                        <a14:foregroundMark x1="70812" y1="58296" x2="70812" y2="62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44826" r="27057"/>
          <a:stretch/>
        </p:blipFill>
        <p:spPr>
          <a:xfrm>
            <a:off x="5748595" y="3429000"/>
            <a:ext cx="1547446" cy="2018568"/>
          </a:xfrm>
          <a:prstGeom prst="rect">
            <a:avLst/>
          </a:prstGeom>
        </p:spPr>
      </p:pic>
      <p:pic>
        <p:nvPicPr>
          <p:cNvPr id="14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15BDC7C-7E82-2834-A1BD-68628ABBE9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790" end="4176.5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31955" y="74264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12584A8-8F12-49AC-8CFB-D79751FE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6" y="458745"/>
            <a:ext cx="4894383" cy="13862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FB24E60-22BB-4402-82EC-D0C9065589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" y="445308"/>
            <a:ext cx="1549907" cy="15499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CC7DF0-7C28-F1D5-E5CF-B8206010D0FF}"/>
              </a:ext>
            </a:extLst>
          </p:cNvPr>
          <p:cNvSpPr/>
          <p:nvPr/>
        </p:nvSpPr>
        <p:spPr>
          <a:xfrm>
            <a:off x="7297617" y="410308"/>
            <a:ext cx="489438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rào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269E82"/>
                  </a:solidFill>
                  <a:prstDash val="solid"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C794E0-476D-FB72-547A-3B01AE6FD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08" y="538382"/>
            <a:ext cx="7191817" cy="38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0A775-8669-DE85-D6D9-2AA247FE482A}"/>
              </a:ext>
            </a:extLst>
          </p:cNvPr>
          <p:cNvGrpSpPr/>
          <p:nvPr/>
        </p:nvGrpSpPr>
        <p:grpSpPr>
          <a:xfrm>
            <a:off x="867506" y="105659"/>
            <a:ext cx="10456985" cy="1508943"/>
            <a:chOff x="-3423138" y="-4111466"/>
            <a:chExt cx="8909537" cy="150894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96098B2-61D4-063B-7D20-A707064EA23D}"/>
                </a:ext>
              </a:extLst>
            </p:cNvPr>
            <p:cNvSpPr/>
            <p:nvPr/>
          </p:nvSpPr>
          <p:spPr>
            <a:xfrm>
              <a:off x="-3423137" y="-4111466"/>
              <a:ext cx="8909536" cy="150894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9E82">
                    <a:lumMod val="50000"/>
                  </a:srgb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7F12B9-BBA5-E75F-5A15-A14F86E3561A}"/>
                </a:ext>
              </a:extLst>
            </p:cNvPr>
            <p:cNvSpPr txBox="1"/>
            <p:nvPr/>
          </p:nvSpPr>
          <p:spPr>
            <a:xfrm>
              <a:off x="-3423138" y="-3910428"/>
              <a:ext cx="890953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tranh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tuyên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an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chia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200" b="0" i="0" u="none" strike="noStrike" kern="1200" cap="none" spc="0" normalizeH="0" baseline="0" noProof="0" dirty="0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 w="0"/>
                  <a:solidFill>
                    <a:srgbClr val="269E82">
                      <a:lumMod val="5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srgbClr val="269E8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6C094179-D6E9-D895-C21F-17B64AF5D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80" y="1730849"/>
            <a:ext cx="9094839" cy="51158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自定义 4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B59A"/>
      </a:accent1>
      <a:accent2>
        <a:srgbClr val="269E82"/>
      </a:accent2>
      <a:accent3>
        <a:srgbClr val="42B59A"/>
      </a:accent3>
      <a:accent4>
        <a:srgbClr val="269E82"/>
      </a:accent4>
      <a:accent5>
        <a:srgbClr val="42B59A"/>
      </a:accent5>
      <a:accent6>
        <a:srgbClr val="269E82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160</Words>
  <Application>Microsoft Office PowerPoint</Application>
  <PresentationFormat>Widescreen</PresentationFormat>
  <Paragraphs>15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Cambria</vt:lpstr>
      <vt:lpstr>等线</vt:lpstr>
      <vt:lpstr>等线 Light</vt:lpstr>
      <vt:lpstr>Times New Roman</vt:lpstr>
      <vt:lpstr>方正卡通简体</vt:lpstr>
      <vt:lpstr>www.jpppt.com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15</cp:revision>
  <dcterms:created xsi:type="dcterms:W3CDTF">2022-08-20T03:26:20Z</dcterms:created>
  <dcterms:modified xsi:type="dcterms:W3CDTF">2025-12-12T02:23:24Z</dcterms:modified>
</cp:coreProperties>
</file>