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6" r:id="rId2"/>
    <p:sldMasterId id="2147483765" r:id="rId3"/>
    <p:sldMasterId id="2147483780" r:id="rId4"/>
    <p:sldMasterId id="2147483795" r:id="rId5"/>
    <p:sldMasterId id="2147483810" r:id="rId6"/>
    <p:sldMasterId id="2147483825" r:id="rId7"/>
  </p:sldMasterIdLst>
  <p:notesMasterIdLst>
    <p:notesMasterId r:id="rId24"/>
  </p:notesMasterIdLst>
  <p:sldIdLst>
    <p:sldId id="258" r:id="rId8"/>
    <p:sldId id="256" r:id="rId9"/>
    <p:sldId id="291" r:id="rId10"/>
    <p:sldId id="289" r:id="rId11"/>
    <p:sldId id="2007577108" r:id="rId12"/>
    <p:sldId id="2007577109" r:id="rId13"/>
    <p:sldId id="2007577110" r:id="rId14"/>
    <p:sldId id="2007577111" r:id="rId15"/>
    <p:sldId id="2007577112" r:id="rId16"/>
    <p:sldId id="2007577113" r:id="rId17"/>
    <p:sldId id="2007577114" r:id="rId18"/>
    <p:sldId id="2007577115" r:id="rId19"/>
    <p:sldId id="2007577120" r:id="rId20"/>
    <p:sldId id="2748" r:id="rId21"/>
    <p:sldId id="2007577118" r:id="rId22"/>
    <p:sldId id="29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3244B-4427-4216-BD20-1BC5C109F8DE}" type="datetimeFigureOut">
              <a:rPr lang="en-US" smtClean="0"/>
              <a:t>25/12/2025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EDBE5-5106-428A-97EC-A1C7CF77D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79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7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866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579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322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501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419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09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emf"/><Relationship Id="rId5" Type="http://schemas.openxmlformats.org/officeDocument/2006/relationships/image" Target="../media/image9.emf"/><Relationship Id="rId4" Type="http://schemas.openxmlformats.org/officeDocument/2006/relationships/image" Target="../media/image13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emf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emf"/><Relationship Id="rId5" Type="http://schemas.openxmlformats.org/officeDocument/2006/relationships/image" Target="../media/image9.emf"/><Relationship Id="rId4" Type="http://schemas.openxmlformats.org/officeDocument/2006/relationships/image" Target="../media/image13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emf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emf"/><Relationship Id="rId5" Type="http://schemas.openxmlformats.org/officeDocument/2006/relationships/image" Target="../media/image9.emf"/><Relationship Id="rId4" Type="http://schemas.openxmlformats.org/officeDocument/2006/relationships/image" Target="../media/image13.emf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emf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emf"/><Relationship Id="rId5" Type="http://schemas.openxmlformats.org/officeDocument/2006/relationships/image" Target="../media/image9.emf"/><Relationship Id="rId4" Type="http://schemas.openxmlformats.org/officeDocument/2006/relationships/image" Target="../media/image13.emf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68046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828185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053833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5005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50275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81489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23219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142464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9D1C4AF-13B5-4656-A53E-6C441BD3542D}"/>
              </a:ext>
            </a:extLst>
          </p:cNvPr>
          <p:cNvSpPr/>
          <p:nvPr userDrawn="1"/>
        </p:nvSpPr>
        <p:spPr>
          <a:xfrm>
            <a:off x="884752" y="3686757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EEF0D76-CE5E-4882-94A0-196C54F43883}"/>
              </a:ext>
            </a:extLst>
          </p:cNvPr>
          <p:cNvSpPr/>
          <p:nvPr userDrawn="1"/>
        </p:nvSpPr>
        <p:spPr>
          <a:xfrm>
            <a:off x="1150512" y="1322955"/>
            <a:ext cx="9593484" cy="4318488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02921FF-A6A2-4D3F-AB6C-F18113D15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221" y="5165427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534A3A-516F-498E-9F80-E2855720F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BCD536C-E2A5-4976-AF31-9EFA4A239333}"/>
              </a:ext>
            </a:extLst>
          </p:cNvPr>
          <p:cNvSpPr/>
          <p:nvPr userDrawn="1"/>
        </p:nvSpPr>
        <p:spPr>
          <a:xfrm>
            <a:off x="1379826" y="1469793"/>
            <a:ext cx="9175388" cy="3880742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23FECC97-618F-4795-97CC-EE187427ABD8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AC5BA7A7-7B33-4A96-8879-5F4BB8AF2251}"/>
              </a:ext>
            </a:extLst>
          </p:cNvPr>
          <p:cNvSpPr/>
          <p:nvPr userDrawn="1"/>
        </p:nvSpPr>
        <p:spPr>
          <a:xfrm>
            <a:off x="2105311" y="30583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5ED73969-01F1-475D-A70E-33DAC9FFF112}"/>
              </a:ext>
            </a:extLst>
          </p:cNvPr>
          <p:cNvSpPr/>
          <p:nvPr userDrawn="1"/>
        </p:nvSpPr>
        <p:spPr>
          <a:xfrm>
            <a:off x="5412747" y="-77277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D861EC4D-98F3-4F80-9920-39BD74E99C4D}"/>
              </a:ext>
            </a:extLst>
          </p:cNvPr>
          <p:cNvSpPr/>
          <p:nvPr userDrawn="1"/>
        </p:nvSpPr>
        <p:spPr>
          <a:xfrm>
            <a:off x="2105311" y="502619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F191780-FDD8-488E-9684-E92A6BF67671}"/>
              </a:ext>
            </a:extLst>
          </p:cNvPr>
          <p:cNvSpPr/>
          <p:nvPr userDrawn="1"/>
        </p:nvSpPr>
        <p:spPr>
          <a:xfrm>
            <a:off x="823432" y="955487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654E90E-4737-4B27-AAA5-6F9FBFB71374}"/>
              </a:ext>
            </a:extLst>
          </p:cNvPr>
          <p:cNvSpPr/>
          <p:nvPr userDrawn="1"/>
        </p:nvSpPr>
        <p:spPr>
          <a:xfrm>
            <a:off x="1686278" y="4479990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85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>
            <a:extLst>
              <a:ext uri="{FF2B5EF4-FFF2-40B4-BE49-F238E27FC236}">
                <a16:creationId xmlns:a16="http://schemas.microsoft.com/office/drawing/2014/main" id="{0C4E3BE3-72E1-4142-A692-7B260FCED4D4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E071707-3784-49A7-97E4-9C30125CD23F}"/>
              </a:ext>
            </a:extLst>
          </p:cNvPr>
          <p:cNvGrpSpPr/>
          <p:nvPr userDrawn="1"/>
        </p:nvGrpSpPr>
        <p:grpSpPr>
          <a:xfrm>
            <a:off x="4238353" y="1319729"/>
            <a:ext cx="7858898" cy="4152672"/>
            <a:chOff x="5668978" y="1352664"/>
            <a:chExt cx="7614536" cy="41526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1D43FAD-2B9A-43C9-BD12-CEC12117B32E}"/>
                </a:ext>
              </a:extLst>
            </p:cNvPr>
            <p:cNvSpPr/>
            <p:nvPr userDrawn="1"/>
          </p:nvSpPr>
          <p:spPr>
            <a:xfrm>
              <a:off x="5668978" y="1352664"/>
              <a:ext cx="7614536" cy="4152672"/>
            </a:xfrm>
            <a:prstGeom prst="roundRect">
              <a:avLst>
                <a:gd name="adj" fmla="val 7902"/>
              </a:avLst>
            </a:prstGeom>
            <a:noFill/>
            <a:ln w="38100">
              <a:solidFill>
                <a:srgbClr val="2E75B6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DB38607-15A4-4E20-9BCE-E7CBF72F32F8}"/>
                </a:ext>
              </a:extLst>
            </p:cNvPr>
            <p:cNvSpPr/>
            <p:nvPr userDrawn="1"/>
          </p:nvSpPr>
          <p:spPr>
            <a:xfrm>
              <a:off x="5997146" y="1617253"/>
              <a:ext cx="6961585" cy="3623495"/>
            </a:xfrm>
            <a:prstGeom prst="roundRect">
              <a:avLst>
                <a:gd name="adj" fmla="val 8231"/>
              </a:avLst>
            </a:prstGeom>
            <a:solidFill>
              <a:schemeClr val="bg1"/>
            </a:solidFill>
            <a:ln w="1016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796B99D-7453-49D1-BDA7-7CAD84C7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49" y="4526997"/>
            <a:ext cx="2284626" cy="237619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3DD559E-4EEB-4B7F-B6A8-FA8F4B559ABB}"/>
              </a:ext>
            </a:extLst>
          </p:cNvPr>
          <p:cNvGrpSpPr/>
          <p:nvPr userDrawn="1"/>
        </p:nvGrpSpPr>
        <p:grpSpPr>
          <a:xfrm>
            <a:off x="1015987" y="1332567"/>
            <a:ext cx="2128458" cy="3249143"/>
            <a:chOff x="1149189" y="1612770"/>
            <a:chExt cx="2128458" cy="324914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5F4195D-41A5-49AD-9743-40C1B04E9A19}"/>
                </a:ext>
              </a:extLst>
            </p:cNvPr>
            <p:cNvGrpSpPr/>
            <p:nvPr userDrawn="1"/>
          </p:nvGrpSpPr>
          <p:grpSpPr>
            <a:xfrm>
              <a:off x="1149189" y="1612770"/>
              <a:ext cx="1828790" cy="1816230"/>
              <a:chOff x="469567" y="3893664"/>
              <a:chExt cx="1176959" cy="1168876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43B84854-C51F-40B1-AD0F-A4E0B8E6827B}"/>
                  </a:ext>
                </a:extLst>
              </p:cNvPr>
              <p:cNvSpPr/>
              <p:nvPr userDrawn="1"/>
            </p:nvSpPr>
            <p:spPr>
              <a:xfrm>
                <a:off x="469567" y="3893664"/>
                <a:ext cx="990148" cy="990701"/>
              </a:xfrm>
              <a:prstGeom prst="roundRect">
                <a:avLst>
                  <a:gd name="adj" fmla="val 8231"/>
                </a:avLst>
              </a:prstGeom>
              <a:solidFill>
                <a:srgbClr val="0070C0"/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F8844C9B-DE34-43F6-9EFF-18736A1EF54D}"/>
                  </a:ext>
                </a:extLst>
              </p:cNvPr>
              <p:cNvSpPr/>
              <p:nvPr userDrawn="1"/>
            </p:nvSpPr>
            <p:spPr>
              <a:xfrm>
                <a:off x="1271093" y="4686897"/>
                <a:ext cx="375433" cy="375643"/>
              </a:xfrm>
              <a:prstGeom prst="roundRect">
                <a:avLst>
                  <a:gd name="adj" fmla="val 8231"/>
                </a:avLst>
              </a:prstGeom>
              <a:solidFill>
                <a:srgbClr val="0070C0">
                  <a:alpha val="50000"/>
                </a:srgbClr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80F34EE-22E4-4AFA-856A-E9237217600E}"/>
                </a:ext>
              </a:extLst>
            </p:cNvPr>
            <p:cNvSpPr/>
            <p:nvPr userDrawn="1"/>
          </p:nvSpPr>
          <p:spPr>
            <a:xfrm>
              <a:off x="2092664" y="3676268"/>
              <a:ext cx="1184983" cy="1185645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菱形 16">
            <a:extLst>
              <a:ext uri="{FF2B5EF4-FFF2-40B4-BE49-F238E27FC236}">
                <a16:creationId xmlns:a16="http://schemas.microsoft.com/office/drawing/2014/main" id="{D1ACF1E3-217F-4E4F-839B-358BE165ED13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4D8D137A-9538-4924-8D8B-D2890BF4B61B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BE4E68F1-B226-4AD5-BED3-9ABBAF4F6852}"/>
              </a:ext>
            </a:extLst>
          </p:cNvPr>
          <p:cNvSpPr/>
          <p:nvPr userDrawn="1"/>
        </p:nvSpPr>
        <p:spPr>
          <a:xfrm>
            <a:off x="1055826" y="5625273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B87E2D9E-E467-412E-8501-70450AEFDA49}"/>
              </a:ext>
            </a:extLst>
          </p:cNvPr>
          <p:cNvSpPr/>
          <p:nvPr userDrawn="1"/>
        </p:nvSpPr>
        <p:spPr>
          <a:xfrm>
            <a:off x="6984322" y="601801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479F77B-EEE5-4F83-9EE7-BDDBBF7AF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1267" y="5625273"/>
            <a:ext cx="1514829" cy="104656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28CDB3F-80B1-464C-831D-F7CD75D54385}"/>
              </a:ext>
            </a:extLst>
          </p:cNvPr>
          <p:cNvSpPr/>
          <p:nvPr userDrawn="1"/>
        </p:nvSpPr>
        <p:spPr>
          <a:xfrm>
            <a:off x="4559629" y="1848150"/>
            <a:ext cx="6903308" cy="3093659"/>
          </a:xfrm>
          <a:prstGeom prst="roundRect">
            <a:avLst>
              <a:gd name="adj" fmla="val 0"/>
            </a:avLst>
          </a:prstGeom>
          <a:solidFill>
            <a:srgbClr val="2E75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13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19" grpId="0" animBg="1"/>
      <p:bldP spid="21" grpId="0" animBg="1"/>
      <p:bldP spid="2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1A84803-F7F6-4630-B23D-80C9ECB152E6}"/>
              </a:ext>
            </a:extLst>
          </p:cNvPr>
          <p:cNvSpPr/>
          <p:nvPr userDrawn="1"/>
        </p:nvSpPr>
        <p:spPr>
          <a:xfrm>
            <a:off x="394052" y="522371"/>
            <a:ext cx="11403896" cy="5813258"/>
          </a:xfrm>
          <a:prstGeom prst="rect">
            <a:avLst/>
          </a:prstGeom>
          <a:noFill/>
          <a:ln w="1016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0292AB17-D9A1-4F45-B754-6BACD01FA551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AAC04D6-70A0-44A2-800D-29A5FD4660A0}"/>
              </a:ext>
            </a:extLst>
          </p:cNvPr>
          <p:cNvGrpSpPr/>
          <p:nvPr userDrawn="1"/>
        </p:nvGrpSpPr>
        <p:grpSpPr>
          <a:xfrm flipV="1">
            <a:off x="9053446" y="1059485"/>
            <a:ext cx="1219024" cy="1210652"/>
            <a:chOff x="1919529" y="3429000"/>
            <a:chExt cx="1828790" cy="1816230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D9F4AFD-A190-4863-BE2B-F100799835C1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A25AFF08-4661-4B59-8D0C-6E1A390E8834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62791FD-567E-4BF1-A1C6-0631D34F8E6D}"/>
              </a:ext>
            </a:extLst>
          </p:cNvPr>
          <p:cNvGrpSpPr/>
          <p:nvPr userDrawn="1"/>
        </p:nvGrpSpPr>
        <p:grpSpPr>
          <a:xfrm>
            <a:off x="1919529" y="3429000"/>
            <a:ext cx="1828790" cy="1816230"/>
            <a:chOff x="1919529" y="3429000"/>
            <a:chExt cx="1828790" cy="181623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BD24A27-87C7-45A4-B3F4-24E6832C784A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DA69DFC-131F-4071-8339-5D473D9C20CC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CB7183B-A957-4D6E-8E57-2F8F54AE0A39}"/>
              </a:ext>
            </a:extLst>
          </p:cNvPr>
          <p:cNvSpPr/>
          <p:nvPr userDrawn="1"/>
        </p:nvSpPr>
        <p:spPr>
          <a:xfrm>
            <a:off x="2615207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2E568362-1DAF-4842-989F-4DA0A5DD1A1E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6955202A-7942-4AB6-AE1D-B11E017BC3BF}"/>
              </a:ext>
            </a:extLst>
          </p:cNvPr>
          <p:cNvSpPr/>
          <p:nvPr userDrawn="1"/>
        </p:nvSpPr>
        <p:spPr>
          <a:xfrm>
            <a:off x="8913360" y="564511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5D2723D5-7FA7-47BB-8E43-57C808298071}"/>
              </a:ext>
            </a:extLst>
          </p:cNvPr>
          <p:cNvSpPr/>
          <p:nvPr userDrawn="1"/>
        </p:nvSpPr>
        <p:spPr>
          <a:xfrm>
            <a:off x="4339988" y="522979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FC9B6159-51CD-44A4-A8AF-D8F596F9DC87}"/>
              </a:ext>
            </a:extLst>
          </p:cNvPr>
          <p:cNvSpPr/>
          <p:nvPr userDrawn="1"/>
        </p:nvSpPr>
        <p:spPr>
          <a:xfrm>
            <a:off x="2347470" y="117273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B5C885B-4FC1-468F-AB76-6220FC9F4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6" r="5920"/>
          <a:stretch/>
        </p:blipFill>
        <p:spPr>
          <a:xfrm>
            <a:off x="9434703" y="3207707"/>
            <a:ext cx="2757297" cy="34424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268161F-DD27-4E5C-AA5C-800F4BAA8D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7998" y="5394872"/>
            <a:ext cx="2206705" cy="14211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C6F75A5-2366-41DC-9348-1E810CD8CD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82" y="881648"/>
            <a:ext cx="1323549" cy="21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58308016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BC8AC921-57AF-4A9F-A55F-00803A7AD5B4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D1E2C8D-DC8E-48C8-9598-6603FA2BD3BE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C3E8E21-B73D-49E5-B684-04945D80ACA1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E06518-CF7F-491A-891D-ABD543062B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2458" y="5211813"/>
            <a:ext cx="2849542" cy="16461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65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2ADB8DD-47D4-4646-A476-33AC8BEC41AA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7037CE1-82C4-400D-8306-4DAEEE0E24F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072A100-8332-49BC-8971-4FFB1345184C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B22B00A-C0DD-4CFF-9D30-C8980A67C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0174" y="4692737"/>
            <a:ext cx="2081826" cy="21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1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696268F-0623-4990-B87B-1A0AC8526B73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B6B52B6-08C4-4F8B-8936-7D5C9D032DB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281D6FA-1C13-44CE-85B5-61861C30C88B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C41D7E-AD93-4734-9451-01ECF9665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20" y="5165123"/>
            <a:ext cx="1930800" cy="15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0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91F523C-6DD2-4BEA-AB87-4BC7039329EB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76463D6-EFAA-4239-8B5D-B0EC8CC7D163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3">
            <a:extLst>
              <a:ext uri="{FF2B5EF4-FFF2-40B4-BE49-F238E27FC236}">
                <a16:creationId xmlns:a16="http://schemas.microsoft.com/office/drawing/2014/main" id="{D236AB2A-D286-4470-8985-4EF599351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5" r="-1"/>
          <a:stretch/>
        </p:blipFill>
        <p:spPr>
          <a:xfrm>
            <a:off x="10381509" y="4729374"/>
            <a:ext cx="1810491" cy="21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AF91D428-CB4A-43BC-935C-5136BB1880F7}"/>
              </a:ext>
            </a:extLst>
          </p:cNvPr>
          <p:cNvSpPr/>
          <p:nvPr userDrawn="1"/>
        </p:nvSpPr>
        <p:spPr>
          <a:xfrm>
            <a:off x="469567" y="3893664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28BCBD9-20F4-4EBA-A0A1-C3B5B19ACF58}"/>
              </a:ext>
            </a:extLst>
          </p:cNvPr>
          <p:cNvSpPr/>
          <p:nvPr userDrawn="1"/>
        </p:nvSpPr>
        <p:spPr>
          <a:xfrm>
            <a:off x="735327" y="1529862"/>
            <a:ext cx="7420212" cy="3053721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8C41F0-59B1-4166-ADD2-3C746BBF9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9243" y="5002893"/>
            <a:ext cx="1514829" cy="10465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4AECC8-187D-445E-8234-5373BC8895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036" y="5372334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6F3866-5496-4C6E-8D6A-08C9AB0153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0065" y="-1475109"/>
            <a:ext cx="1878274" cy="12096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E2C4873-9A77-418D-8ED2-20AE2F125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FF752E-7A0D-4BCE-B6E1-AD6300573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575" r="-1"/>
          <a:stretch/>
        </p:blipFill>
        <p:spPr>
          <a:xfrm>
            <a:off x="8465623" y="-124280"/>
            <a:ext cx="3726377" cy="4381166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48C16B9-F045-4754-BF17-3C7DF7BC7AA7}"/>
              </a:ext>
            </a:extLst>
          </p:cNvPr>
          <p:cNvSpPr/>
          <p:nvPr userDrawn="1"/>
        </p:nvSpPr>
        <p:spPr>
          <a:xfrm>
            <a:off x="964641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40193E-E827-41A5-A7E5-8902825B97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71187" y="3679676"/>
            <a:ext cx="1642623" cy="1323217"/>
          </a:xfrm>
          <a:prstGeom prst="rect">
            <a:avLst/>
          </a:prstGeom>
        </p:spPr>
      </p:pic>
      <p:sp>
        <p:nvSpPr>
          <p:cNvPr id="17" name="菱形 16">
            <a:extLst>
              <a:ext uri="{FF2B5EF4-FFF2-40B4-BE49-F238E27FC236}">
                <a16:creationId xmlns:a16="http://schemas.microsoft.com/office/drawing/2014/main" id="{DE6317AB-8965-4F32-B934-E1FD53A50EF2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BDFD9D50-6B44-409A-A0F4-23970CD4BCE4}"/>
              </a:ext>
            </a:extLst>
          </p:cNvPr>
          <p:cNvSpPr/>
          <p:nvPr userDrawn="1"/>
        </p:nvSpPr>
        <p:spPr>
          <a:xfrm>
            <a:off x="1690126" y="51274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77C39BAB-A40A-4C3D-BDA6-A572C1548BE0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8D3413BB-47A3-4384-B10B-8A5B2E400681}"/>
              </a:ext>
            </a:extLst>
          </p:cNvPr>
          <p:cNvSpPr/>
          <p:nvPr userDrawn="1"/>
        </p:nvSpPr>
        <p:spPr>
          <a:xfrm>
            <a:off x="1690126" y="5233102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96C0C33-0B8A-4964-BE1A-FA0435EE5293}"/>
              </a:ext>
            </a:extLst>
          </p:cNvPr>
          <p:cNvSpPr/>
          <p:nvPr userDrawn="1"/>
        </p:nvSpPr>
        <p:spPr>
          <a:xfrm>
            <a:off x="408247" y="1162394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DB7A450-ABC3-4531-9842-81C1A5573FFB}"/>
              </a:ext>
            </a:extLst>
          </p:cNvPr>
          <p:cNvSpPr/>
          <p:nvPr userDrawn="1"/>
        </p:nvSpPr>
        <p:spPr>
          <a:xfrm>
            <a:off x="1271093" y="4686897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24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C391B8-2A1A-4046-B581-2666046762FC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3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68C-5F19-4A5E-9C05-A0CFEFFF9AD8}" type="datetimeFigureOut">
              <a:rPr lang="en-US" smtClean="0"/>
              <a:pPr/>
              <a:t>25/12/2025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21C9-2CAC-4038-97E0-ADC5DBEB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8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45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2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8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514709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41473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9D1C4AF-13B5-4656-A53E-6C441BD3542D}"/>
              </a:ext>
            </a:extLst>
          </p:cNvPr>
          <p:cNvSpPr/>
          <p:nvPr userDrawn="1"/>
        </p:nvSpPr>
        <p:spPr>
          <a:xfrm>
            <a:off x="884752" y="3686757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EEF0D76-CE5E-4882-94A0-196C54F43883}"/>
              </a:ext>
            </a:extLst>
          </p:cNvPr>
          <p:cNvSpPr/>
          <p:nvPr userDrawn="1"/>
        </p:nvSpPr>
        <p:spPr>
          <a:xfrm>
            <a:off x="1150512" y="1322955"/>
            <a:ext cx="9593484" cy="4318488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02921FF-A6A2-4D3F-AB6C-F18113D15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221" y="5165427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534A3A-516F-498E-9F80-E2855720F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BCD536C-E2A5-4976-AF31-9EFA4A239333}"/>
              </a:ext>
            </a:extLst>
          </p:cNvPr>
          <p:cNvSpPr/>
          <p:nvPr userDrawn="1"/>
        </p:nvSpPr>
        <p:spPr>
          <a:xfrm>
            <a:off x="1379826" y="1469793"/>
            <a:ext cx="9175388" cy="3880742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23FECC97-618F-4795-97CC-EE187427ABD8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AC5BA7A7-7B33-4A96-8879-5F4BB8AF2251}"/>
              </a:ext>
            </a:extLst>
          </p:cNvPr>
          <p:cNvSpPr/>
          <p:nvPr userDrawn="1"/>
        </p:nvSpPr>
        <p:spPr>
          <a:xfrm>
            <a:off x="2105311" y="30583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5ED73969-01F1-475D-A70E-33DAC9FFF112}"/>
              </a:ext>
            </a:extLst>
          </p:cNvPr>
          <p:cNvSpPr/>
          <p:nvPr userDrawn="1"/>
        </p:nvSpPr>
        <p:spPr>
          <a:xfrm>
            <a:off x="5412747" y="-77277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D861EC4D-98F3-4F80-9920-39BD74E99C4D}"/>
              </a:ext>
            </a:extLst>
          </p:cNvPr>
          <p:cNvSpPr/>
          <p:nvPr userDrawn="1"/>
        </p:nvSpPr>
        <p:spPr>
          <a:xfrm>
            <a:off x="2105311" y="502619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F191780-FDD8-488E-9684-E92A6BF67671}"/>
              </a:ext>
            </a:extLst>
          </p:cNvPr>
          <p:cNvSpPr/>
          <p:nvPr userDrawn="1"/>
        </p:nvSpPr>
        <p:spPr>
          <a:xfrm>
            <a:off x="823432" y="955487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654E90E-4737-4B27-AAA5-6F9FBFB71374}"/>
              </a:ext>
            </a:extLst>
          </p:cNvPr>
          <p:cNvSpPr/>
          <p:nvPr userDrawn="1"/>
        </p:nvSpPr>
        <p:spPr>
          <a:xfrm>
            <a:off x="1686278" y="4479990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73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>
            <a:extLst>
              <a:ext uri="{FF2B5EF4-FFF2-40B4-BE49-F238E27FC236}">
                <a16:creationId xmlns:a16="http://schemas.microsoft.com/office/drawing/2014/main" id="{0C4E3BE3-72E1-4142-A692-7B260FCED4D4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E071707-3784-49A7-97E4-9C30125CD23F}"/>
              </a:ext>
            </a:extLst>
          </p:cNvPr>
          <p:cNvGrpSpPr/>
          <p:nvPr userDrawn="1"/>
        </p:nvGrpSpPr>
        <p:grpSpPr>
          <a:xfrm>
            <a:off x="4238353" y="1319729"/>
            <a:ext cx="7858898" cy="4152672"/>
            <a:chOff x="5668978" y="1352664"/>
            <a:chExt cx="7614536" cy="41526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1D43FAD-2B9A-43C9-BD12-CEC12117B32E}"/>
                </a:ext>
              </a:extLst>
            </p:cNvPr>
            <p:cNvSpPr/>
            <p:nvPr userDrawn="1"/>
          </p:nvSpPr>
          <p:spPr>
            <a:xfrm>
              <a:off x="5668978" y="1352664"/>
              <a:ext cx="7614536" cy="4152672"/>
            </a:xfrm>
            <a:prstGeom prst="roundRect">
              <a:avLst>
                <a:gd name="adj" fmla="val 7902"/>
              </a:avLst>
            </a:prstGeom>
            <a:noFill/>
            <a:ln w="38100">
              <a:solidFill>
                <a:srgbClr val="2E75B6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DB38607-15A4-4E20-9BCE-E7CBF72F32F8}"/>
                </a:ext>
              </a:extLst>
            </p:cNvPr>
            <p:cNvSpPr/>
            <p:nvPr userDrawn="1"/>
          </p:nvSpPr>
          <p:spPr>
            <a:xfrm>
              <a:off x="5997146" y="1617253"/>
              <a:ext cx="6961585" cy="3623495"/>
            </a:xfrm>
            <a:prstGeom prst="roundRect">
              <a:avLst>
                <a:gd name="adj" fmla="val 8231"/>
              </a:avLst>
            </a:prstGeom>
            <a:solidFill>
              <a:schemeClr val="bg1"/>
            </a:solidFill>
            <a:ln w="1016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796B99D-7453-49D1-BDA7-7CAD84C7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49" y="4526997"/>
            <a:ext cx="2284626" cy="237619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3DD559E-4EEB-4B7F-B6A8-FA8F4B559ABB}"/>
              </a:ext>
            </a:extLst>
          </p:cNvPr>
          <p:cNvGrpSpPr/>
          <p:nvPr userDrawn="1"/>
        </p:nvGrpSpPr>
        <p:grpSpPr>
          <a:xfrm>
            <a:off x="1015987" y="1332567"/>
            <a:ext cx="2128458" cy="3249143"/>
            <a:chOff x="1149189" y="1612770"/>
            <a:chExt cx="2128458" cy="324914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5F4195D-41A5-49AD-9743-40C1B04E9A19}"/>
                </a:ext>
              </a:extLst>
            </p:cNvPr>
            <p:cNvGrpSpPr/>
            <p:nvPr userDrawn="1"/>
          </p:nvGrpSpPr>
          <p:grpSpPr>
            <a:xfrm>
              <a:off x="1149189" y="1612770"/>
              <a:ext cx="1828790" cy="1816230"/>
              <a:chOff x="469567" y="3893664"/>
              <a:chExt cx="1176959" cy="1168876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43B84854-C51F-40B1-AD0F-A4E0B8E6827B}"/>
                  </a:ext>
                </a:extLst>
              </p:cNvPr>
              <p:cNvSpPr/>
              <p:nvPr userDrawn="1"/>
            </p:nvSpPr>
            <p:spPr>
              <a:xfrm>
                <a:off x="469567" y="3893664"/>
                <a:ext cx="990148" cy="990701"/>
              </a:xfrm>
              <a:prstGeom prst="roundRect">
                <a:avLst>
                  <a:gd name="adj" fmla="val 8231"/>
                </a:avLst>
              </a:prstGeom>
              <a:solidFill>
                <a:srgbClr val="0070C0"/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F8844C9B-DE34-43F6-9EFF-18736A1EF54D}"/>
                  </a:ext>
                </a:extLst>
              </p:cNvPr>
              <p:cNvSpPr/>
              <p:nvPr userDrawn="1"/>
            </p:nvSpPr>
            <p:spPr>
              <a:xfrm>
                <a:off x="1271093" y="4686897"/>
                <a:ext cx="375433" cy="375643"/>
              </a:xfrm>
              <a:prstGeom prst="roundRect">
                <a:avLst>
                  <a:gd name="adj" fmla="val 8231"/>
                </a:avLst>
              </a:prstGeom>
              <a:solidFill>
                <a:srgbClr val="0070C0">
                  <a:alpha val="50000"/>
                </a:srgbClr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80F34EE-22E4-4AFA-856A-E9237217600E}"/>
                </a:ext>
              </a:extLst>
            </p:cNvPr>
            <p:cNvSpPr/>
            <p:nvPr userDrawn="1"/>
          </p:nvSpPr>
          <p:spPr>
            <a:xfrm>
              <a:off x="2092664" y="3676268"/>
              <a:ext cx="1184983" cy="1185645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菱形 16">
            <a:extLst>
              <a:ext uri="{FF2B5EF4-FFF2-40B4-BE49-F238E27FC236}">
                <a16:creationId xmlns:a16="http://schemas.microsoft.com/office/drawing/2014/main" id="{D1ACF1E3-217F-4E4F-839B-358BE165ED13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4D8D137A-9538-4924-8D8B-D2890BF4B61B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BE4E68F1-B226-4AD5-BED3-9ABBAF4F6852}"/>
              </a:ext>
            </a:extLst>
          </p:cNvPr>
          <p:cNvSpPr/>
          <p:nvPr userDrawn="1"/>
        </p:nvSpPr>
        <p:spPr>
          <a:xfrm>
            <a:off x="1055826" y="5625273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B87E2D9E-E467-412E-8501-70450AEFDA49}"/>
              </a:ext>
            </a:extLst>
          </p:cNvPr>
          <p:cNvSpPr/>
          <p:nvPr userDrawn="1"/>
        </p:nvSpPr>
        <p:spPr>
          <a:xfrm>
            <a:off x="6984322" y="601801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479F77B-EEE5-4F83-9EE7-BDDBBF7AF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1267" y="5625273"/>
            <a:ext cx="1514829" cy="104656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28CDB3F-80B1-464C-831D-F7CD75D54385}"/>
              </a:ext>
            </a:extLst>
          </p:cNvPr>
          <p:cNvSpPr/>
          <p:nvPr userDrawn="1"/>
        </p:nvSpPr>
        <p:spPr>
          <a:xfrm>
            <a:off x="4559629" y="1848150"/>
            <a:ext cx="6903308" cy="3093659"/>
          </a:xfrm>
          <a:prstGeom prst="roundRect">
            <a:avLst>
              <a:gd name="adj" fmla="val 0"/>
            </a:avLst>
          </a:prstGeom>
          <a:solidFill>
            <a:srgbClr val="2E75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87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19" grpId="0" animBg="1"/>
      <p:bldP spid="21" grpId="0" animBg="1"/>
      <p:bldP spid="2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1A84803-F7F6-4630-B23D-80C9ECB152E6}"/>
              </a:ext>
            </a:extLst>
          </p:cNvPr>
          <p:cNvSpPr/>
          <p:nvPr userDrawn="1"/>
        </p:nvSpPr>
        <p:spPr>
          <a:xfrm>
            <a:off x="394052" y="522371"/>
            <a:ext cx="11403896" cy="5813258"/>
          </a:xfrm>
          <a:prstGeom prst="rect">
            <a:avLst/>
          </a:prstGeom>
          <a:noFill/>
          <a:ln w="1016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0292AB17-D9A1-4F45-B754-6BACD01FA551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AAC04D6-70A0-44A2-800D-29A5FD4660A0}"/>
              </a:ext>
            </a:extLst>
          </p:cNvPr>
          <p:cNvGrpSpPr/>
          <p:nvPr userDrawn="1"/>
        </p:nvGrpSpPr>
        <p:grpSpPr>
          <a:xfrm flipV="1">
            <a:off x="9053446" y="1059485"/>
            <a:ext cx="1219024" cy="1210652"/>
            <a:chOff x="1919529" y="3429000"/>
            <a:chExt cx="1828790" cy="1816230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D9F4AFD-A190-4863-BE2B-F100799835C1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A25AFF08-4661-4B59-8D0C-6E1A390E8834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62791FD-567E-4BF1-A1C6-0631D34F8E6D}"/>
              </a:ext>
            </a:extLst>
          </p:cNvPr>
          <p:cNvGrpSpPr/>
          <p:nvPr userDrawn="1"/>
        </p:nvGrpSpPr>
        <p:grpSpPr>
          <a:xfrm>
            <a:off x="1919529" y="3429000"/>
            <a:ext cx="1828790" cy="1816230"/>
            <a:chOff x="1919529" y="3429000"/>
            <a:chExt cx="1828790" cy="181623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BD24A27-87C7-45A4-B3F4-24E6832C784A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DA69DFC-131F-4071-8339-5D473D9C20CC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CB7183B-A957-4D6E-8E57-2F8F54AE0A39}"/>
              </a:ext>
            </a:extLst>
          </p:cNvPr>
          <p:cNvSpPr/>
          <p:nvPr userDrawn="1"/>
        </p:nvSpPr>
        <p:spPr>
          <a:xfrm>
            <a:off x="2615207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2E568362-1DAF-4842-989F-4DA0A5DD1A1E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6955202A-7942-4AB6-AE1D-B11E017BC3BF}"/>
              </a:ext>
            </a:extLst>
          </p:cNvPr>
          <p:cNvSpPr/>
          <p:nvPr userDrawn="1"/>
        </p:nvSpPr>
        <p:spPr>
          <a:xfrm>
            <a:off x="8913360" y="564511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5D2723D5-7FA7-47BB-8E43-57C808298071}"/>
              </a:ext>
            </a:extLst>
          </p:cNvPr>
          <p:cNvSpPr/>
          <p:nvPr userDrawn="1"/>
        </p:nvSpPr>
        <p:spPr>
          <a:xfrm>
            <a:off x="4339988" y="522979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FC9B6159-51CD-44A4-A8AF-D8F596F9DC87}"/>
              </a:ext>
            </a:extLst>
          </p:cNvPr>
          <p:cNvSpPr/>
          <p:nvPr userDrawn="1"/>
        </p:nvSpPr>
        <p:spPr>
          <a:xfrm>
            <a:off x="2347470" y="117273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B5C885B-4FC1-468F-AB76-6220FC9F4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6" r="5920"/>
          <a:stretch/>
        </p:blipFill>
        <p:spPr>
          <a:xfrm>
            <a:off x="9434703" y="3207707"/>
            <a:ext cx="2757297" cy="34424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268161F-DD27-4E5C-AA5C-800F4BAA8D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7998" y="5394872"/>
            <a:ext cx="2206705" cy="14211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C6F75A5-2366-41DC-9348-1E810CD8CD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82" y="881648"/>
            <a:ext cx="1323549" cy="21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BC8AC921-57AF-4A9F-A55F-00803A7AD5B4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D1E2C8D-DC8E-48C8-9598-6603FA2BD3BE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C3E8E21-B73D-49E5-B684-04945D80ACA1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E06518-CF7F-491A-891D-ABD543062B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2458" y="5211813"/>
            <a:ext cx="2849542" cy="16461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076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2ADB8DD-47D4-4646-A476-33AC8BEC41AA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7037CE1-82C4-400D-8306-4DAEEE0E24F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072A100-8332-49BC-8971-4FFB1345184C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B22B00A-C0DD-4CFF-9D30-C8980A67C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0174" y="4692737"/>
            <a:ext cx="2081826" cy="21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5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696268F-0623-4990-B87B-1A0AC8526B73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B6B52B6-08C4-4F8B-8936-7D5C9D032DB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281D6FA-1C13-44CE-85B5-61861C30C88B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C41D7E-AD93-4734-9451-01ECF9665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20" y="5165123"/>
            <a:ext cx="1930800" cy="15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3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91F523C-6DD2-4BEA-AB87-4BC7039329EB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76463D6-EFAA-4239-8B5D-B0EC8CC7D163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3">
            <a:extLst>
              <a:ext uri="{FF2B5EF4-FFF2-40B4-BE49-F238E27FC236}">
                <a16:creationId xmlns:a16="http://schemas.microsoft.com/office/drawing/2014/main" id="{D236AB2A-D286-4470-8985-4EF599351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5" r="-1"/>
          <a:stretch/>
        </p:blipFill>
        <p:spPr>
          <a:xfrm>
            <a:off x="10381509" y="4729374"/>
            <a:ext cx="1810491" cy="21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4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AF91D428-CB4A-43BC-935C-5136BB1880F7}"/>
              </a:ext>
            </a:extLst>
          </p:cNvPr>
          <p:cNvSpPr/>
          <p:nvPr userDrawn="1"/>
        </p:nvSpPr>
        <p:spPr>
          <a:xfrm>
            <a:off x="469567" y="3893664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28BCBD9-20F4-4EBA-A0A1-C3B5B19ACF58}"/>
              </a:ext>
            </a:extLst>
          </p:cNvPr>
          <p:cNvSpPr/>
          <p:nvPr userDrawn="1"/>
        </p:nvSpPr>
        <p:spPr>
          <a:xfrm>
            <a:off x="735327" y="1529862"/>
            <a:ext cx="7420212" cy="3053721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8C41F0-59B1-4166-ADD2-3C746BBF9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9243" y="5002893"/>
            <a:ext cx="1514829" cy="10465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4AECC8-187D-445E-8234-5373BC8895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036" y="5372334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6F3866-5496-4C6E-8D6A-08C9AB0153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0065" y="-1475109"/>
            <a:ext cx="1878274" cy="12096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E2C4873-9A77-418D-8ED2-20AE2F125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FF752E-7A0D-4BCE-B6E1-AD6300573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575" r="-1"/>
          <a:stretch/>
        </p:blipFill>
        <p:spPr>
          <a:xfrm>
            <a:off x="8465623" y="-124280"/>
            <a:ext cx="3726377" cy="4381166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48C16B9-F045-4754-BF17-3C7DF7BC7AA7}"/>
              </a:ext>
            </a:extLst>
          </p:cNvPr>
          <p:cNvSpPr/>
          <p:nvPr userDrawn="1"/>
        </p:nvSpPr>
        <p:spPr>
          <a:xfrm>
            <a:off x="964641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40193E-E827-41A5-A7E5-8902825B97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71187" y="3679676"/>
            <a:ext cx="1642623" cy="1323217"/>
          </a:xfrm>
          <a:prstGeom prst="rect">
            <a:avLst/>
          </a:prstGeom>
        </p:spPr>
      </p:pic>
      <p:sp>
        <p:nvSpPr>
          <p:cNvPr id="17" name="菱形 16">
            <a:extLst>
              <a:ext uri="{FF2B5EF4-FFF2-40B4-BE49-F238E27FC236}">
                <a16:creationId xmlns:a16="http://schemas.microsoft.com/office/drawing/2014/main" id="{DE6317AB-8965-4F32-B934-E1FD53A50EF2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BDFD9D50-6B44-409A-A0F4-23970CD4BCE4}"/>
              </a:ext>
            </a:extLst>
          </p:cNvPr>
          <p:cNvSpPr/>
          <p:nvPr userDrawn="1"/>
        </p:nvSpPr>
        <p:spPr>
          <a:xfrm>
            <a:off x="1690126" y="51274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77C39BAB-A40A-4C3D-BDA6-A572C1548BE0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8D3413BB-47A3-4384-B10B-8A5B2E400681}"/>
              </a:ext>
            </a:extLst>
          </p:cNvPr>
          <p:cNvSpPr/>
          <p:nvPr userDrawn="1"/>
        </p:nvSpPr>
        <p:spPr>
          <a:xfrm>
            <a:off x="1690126" y="5233102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96C0C33-0B8A-4964-BE1A-FA0435EE5293}"/>
              </a:ext>
            </a:extLst>
          </p:cNvPr>
          <p:cNvSpPr/>
          <p:nvPr userDrawn="1"/>
        </p:nvSpPr>
        <p:spPr>
          <a:xfrm>
            <a:off x="408247" y="1162394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DB7A450-ABC3-4531-9842-81C1A5573FFB}"/>
              </a:ext>
            </a:extLst>
          </p:cNvPr>
          <p:cNvSpPr/>
          <p:nvPr userDrawn="1"/>
        </p:nvSpPr>
        <p:spPr>
          <a:xfrm>
            <a:off x="1271093" y="4686897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C391B8-2A1A-4046-B581-2666046762FC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6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1629932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68C-5F19-4A5E-9C05-A0CFEFFF9AD8}" type="datetimeFigureOut">
              <a:rPr lang="en-US" smtClean="0"/>
              <a:pPr/>
              <a:t>25/12/2025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21C9-2CAC-4038-97E0-ADC5DBEB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34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1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1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2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26551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9D1C4AF-13B5-4656-A53E-6C441BD3542D}"/>
              </a:ext>
            </a:extLst>
          </p:cNvPr>
          <p:cNvSpPr/>
          <p:nvPr userDrawn="1"/>
        </p:nvSpPr>
        <p:spPr>
          <a:xfrm>
            <a:off x="884752" y="3686757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EEF0D76-CE5E-4882-94A0-196C54F43883}"/>
              </a:ext>
            </a:extLst>
          </p:cNvPr>
          <p:cNvSpPr/>
          <p:nvPr userDrawn="1"/>
        </p:nvSpPr>
        <p:spPr>
          <a:xfrm>
            <a:off x="1150512" y="1322955"/>
            <a:ext cx="9593484" cy="4318488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02921FF-A6A2-4D3F-AB6C-F18113D15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221" y="5165427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534A3A-516F-498E-9F80-E2855720F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BCD536C-E2A5-4976-AF31-9EFA4A239333}"/>
              </a:ext>
            </a:extLst>
          </p:cNvPr>
          <p:cNvSpPr/>
          <p:nvPr userDrawn="1"/>
        </p:nvSpPr>
        <p:spPr>
          <a:xfrm>
            <a:off x="1379826" y="1469793"/>
            <a:ext cx="9175388" cy="3880742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23FECC97-618F-4795-97CC-EE187427ABD8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AC5BA7A7-7B33-4A96-8879-5F4BB8AF2251}"/>
              </a:ext>
            </a:extLst>
          </p:cNvPr>
          <p:cNvSpPr/>
          <p:nvPr userDrawn="1"/>
        </p:nvSpPr>
        <p:spPr>
          <a:xfrm>
            <a:off x="2105311" y="30583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5ED73969-01F1-475D-A70E-33DAC9FFF112}"/>
              </a:ext>
            </a:extLst>
          </p:cNvPr>
          <p:cNvSpPr/>
          <p:nvPr userDrawn="1"/>
        </p:nvSpPr>
        <p:spPr>
          <a:xfrm>
            <a:off x="5412747" y="-77277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D861EC4D-98F3-4F80-9920-39BD74E99C4D}"/>
              </a:ext>
            </a:extLst>
          </p:cNvPr>
          <p:cNvSpPr/>
          <p:nvPr userDrawn="1"/>
        </p:nvSpPr>
        <p:spPr>
          <a:xfrm>
            <a:off x="2105311" y="502619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F191780-FDD8-488E-9684-E92A6BF67671}"/>
              </a:ext>
            </a:extLst>
          </p:cNvPr>
          <p:cNvSpPr/>
          <p:nvPr userDrawn="1"/>
        </p:nvSpPr>
        <p:spPr>
          <a:xfrm>
            <a:off x="823432" y="955487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654E90E-4737-4B27-AAA5-6F9FBFB71374}"/>
              </a:ext>
            </a:extLst>
          </p:cNvPr>
          <p:cNvSpPr/>
          <p:nvPr userDrawn="1"/>
        </p:nvSpPr>
        <p:spPr>
          <a:xfrm>
            <a:off x="1686278" y="4479990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17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>
            <a:extLst>
              <a:ext uri="{FF2B5EF4-FFF2-40B4-BE49-F238E27FC236}">
                <a16:creationId xmlns:a16="http://schemas.microsoft.com/office/drawing/2014/main" id="{0C4E3BE3-72E1-4142-A692-7B260FCED4D4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E071707-3784-49A7-97E4-9C30125CD23F}"/>
              </a:ext>
            </a:extLst>
          </p:cNvPr>
          <p:cNvGrpSpPr/>
          <p:nvPr userDrawn="1"/>
        </p:nvGrpSpPr>
        <p:grpSpPr>
          <a:xfrm>
            <a:off x="4238353" y="1319729"/>
            <a:ext cx="7858898" cy="4152672"/>
            <a:chOff x="5668978" y="1352664"/>
            <a:chExt cx="7614536" cy="41526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1D43FAD-2B9A-43C9-BD12-CEC12117B32E}"/>
                </a:ext>
              </a:extLst>
            </p:cNvPr>
            <p:cNvSpPr/>
            <p:nvPr userDrawn="1"/>
          </p:nvSpPr>
          <p:spPr>
            <a:xfrm>
              <a:off x="5668978" y="1352664"/>
              <a:ext cx="7614536" cy="4152672"/>
            </a:xfrm>
            <a:prstGeom prst="roundRect">
              <a:avLst>
                <a:gd name="adj" fmla="val 7902"/>
              </a:avLst>
            </a:prstGeom>
            <a:noFill/>
            <a:ln w="38100">
              <a:solidFill>
                <a:srgbClr val="2E75B6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DB38607-15A4-4E20-9BCE-E7CBF72F32F8}"/>
                </a:ext>
              </a:extLst>
            </p:cNvPr>
            <p:cNvSpPr/>
            <p:nvPr userDrawn="1"/>
          </p:nvSpPr>
          <p:spPr>
            <a:xfrm>
              <a:off x="5997146" y="1617253"/>
              <a:ext cx="6961585" cy="3623495"/>
            </a:xfrm>
            <a:prstGeom prst="roundRect">
              <a:avLst>
                <a:gd name="adj" fmla="val 8231"/>
              </a:avLst>
            </a:prstGeom>
            <a:solidFill>
              <a:schemeClr val="bg1"/>
            </a:solidFill>
            <a:ln w="1016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796B99D-7453-49D1-BDA7-7CAD84C7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49" y="4526997"/>
            <a:ext cx="2284626" cy="237619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3DD559E-4EEB-4B7F-B6A8-FA8F4B559ABB}"/>
              </a:ext>
            </a:extLst>
          </p:cNvPr>
          <p:cNvGrpSpPr/>
          <p:nvPr userDrawn="1"/>
        </p:nvGrpSpPr>
        <p:grpSpPr>
          <a:xfrm>
            <a:off x="1015987" y="1332567"/>
            <a:ext cx="2128458" cy="3249143"/>
            <a:chOff x="1149189" y="1612770"/>
            <a:chExt cx="2128458" cy="324914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5F4195D-41A5-49AD-9743-40C1B04E9A19}"/>
                </a:ext>
              </a:extLst>
            </p:cNvPr>
            <p:cNvGrpSpPr/>
            <p:nvPr userDrawn="1"/>
          </p:nvGrpSpPr>
          <p:grpSpPr>
            <a:xfrm>
              <a:off x="1149189" y="1612770"/>
              <a:ext cx="1828790" cy="1816230"/>
              <a:chOff x="469567" y="3893664"/>
              <a:chExt cx="1176959" cy="1168876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43B84854-C51F-40B1-AD0F-A4E0B8E6827B}"/>
                  </a:ext>
                </a:extLst>
              </p:cNvPr>
              <p:cNvSpPr/>
              <p:nvPr userDrawn="1"/>
            </p:nvSpPr>
            <p:spPr>
              <a:xfrm>
                <a:off x="469567" y="3893664"/>
                <a:ext cx="990148" cy="990701"/>
              </a:xfrm>
              <a:prstGeom prst="roundRect">
                <a:avLst>
                  <a:gd name="adj" fmla="val 8231"/>
                </a:avLst>
              </a:prstGeom>
              <a:solidFill>
                <a:srgbClr val="0070C0"/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F8844C9B-DE34-43F6-9EFF-18736A1EF54D}"/>
                  </a:ext>
                </a:extLst>
              </p:cNvPr>
              <p:cNvSpPr/>
              <p:nvPr userDrawn="1"/>
            </p:nvSpPr>
            <p:spPr>
              <a:xfrm>
                <a:off x="1271093" y="4686897"/>
                <a:ext cx="375433" cy="375643"/>
              </a:xfrm>
              <a:prstGeom prst="roundRect">
                <a:avLst>
                  <a:gd name="adj" fmla="val 8231"/>
                </a:avLst>
              </a:prstGeom>
              <a:solidFill>
                <a:srgbClr val="0070C0">
                  <a:alpha val="50000"/>
                </a:srgbClr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80F34EE-22E4-4AFA-856A-E9237217600E}"/>
                </a:ext>
              </a:extLst>
            </p:cNvPr>
            <p:cNvSpPr/>
            <p:nvPr userDrawn="1"/>
          </p:nvSpPr>
          <p:spPr>
            <a:xfrm>
              <a:off x="2092664" y="3676268"/>
              <a:ext cx="1184983" cy="1185645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菱形 16">
            <a:extLst>
              <a:ext uri="{FF2B5EF4-FFF2-40B4-BE49-F238E27FC236}">
                <a16:creationId xmlns:a16="http://schemas.microsoft.com/office/drawing/2014/main" id="{D1ACF1E3-217F-4E4F-839B-358BE165ED13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4D8D137A-9538-4924-8D8B-D2890BF4B61B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BE4E68F1-B226-4AD5-BED3-9ABBAF4F6852}"/>
              </a:ext>
            </a:extLst>
          </p:cNvPr>
          <p:cNvSpPr/>
          <p:nvPr userDrawn="1"/>
        </p:nvSpPr>
        <p:spPr>
          <a:xfrm>
            <a:off x="1055826" y="5625273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B87E2D9E-E467-412E-8501-70450AEFDA49}"/>
              </a:ext>
            </a:extLst>
          </p:cNvPr>
          <p:cNvSpPr/>
          <p:nvPr userDrawn="1"/>
        </p:nvSpPr>
        <p:spPr>
          <a:xfrm>
            <a:off x="6984322" y="601801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479F77B-EEE5-4F83-9EE7-BDDBBF7AF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1267" y="5625273"/>
            <a:ext cx="1514829" cy="104656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28CDB3F-80B1-464C-831D-F7CD75D54385}"/>
              </a:ext>
            </a:extLst>
          </p:cNvPr>
          <p:cNvSpPr/>
          <p:nvPr userDrawn="1"/>
        </p:nvSpPr>
        <p:spPr>
          <a:xfrm>
            <a:off x="4559629" y="1848150"/>
            <a:ext cx="6903308" cy="3093659"/>
          </a:xfrm>
          <a:prstGeom prst="roundRect">
            <a:avLst>
              <a:gd name="adj" fmla="val 0"/>
            </a:avLst>
          </a:prstGeom>
          <a:solidFill>
            <a:srgbClr val="2E75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08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19" grpId="0" animBg="1"/>
      <p:bldP spid="21" grpId="0" animBg="1"/>
      <p:bldP spid="28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1A84803-F7F6-4630-B23D-80C9ECB152E6}"/>
              </a:ext>
            </a:extLst>
          </p:cNvPr>
          <p:cNvSpPr/>
          <p:nvPr userDrawn="1"/>
        </p:nvSpPr>
        <p:spPr>
          <a:xfrm>
            <a:off x="394052" y="522371"/>
            <a:ext cx="11403896" cy="5813258"/>
          </a:xfrm>
          <a:prstGeom prst="rect">
            <a:avLst/>
          </a:prstGeom>
          <a:noFill/>
          <a:ln w="1016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0292AB17-D9A1-4F45-B754-6BACD01FA551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AAC04D6-70A0-44A2-800D-29A5FD4660A0}"/>
              </a:ext>
            </a:extLst>
          </p:cNvPr>
          <p:cNvGrpSpPr/>
          <p:nvPr userDrawn="1"/>
        </p:nvGrpSpPr>
        <p:grpSpPr>
          <a:xfrm flipV="1">
            <a:off x="9053446" y="1059485"/>
            <a:ext cx="1219024" cy="1210652"/>
            <a:chOff x="1919529" y="3429000"/>
            <a:chExt cx="1828790" cy="1816230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D9F4AFD-A190-4863-BE2B-F100799835C1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A25AFF08-4661-4B59-8D0C-6E1A390E8834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62791FD-567E-4BF1-A1C6-0631D34F8E6D}"/>
              </a:ext>
            </a:extLst>
          </p:cNvPr>
          <p:cNvGrpSpPr/>
          <p:nvPr userDrawn="1"/>
        </p:nvGrpSpPr>
        <p:grpSpPr>
          <a:xfrm>
            <a:off x="1919529" y="3429000"/>
            <a:ext cx="1828790" cy="1816230"/>
            <a:chOff x="1919529" y="3429000"/>
            <a:chExt cx="1828790" cy="181623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BD24A27-87C7-45A4-B3F4-24E6832C784A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DA69DFC-131F-4071-8339-5D473D9C20CC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CB7183B-A957-4D6E-8E57-2F8F54AE0A39}"/>
              </a:ext>
            </a:extLst>
          </p:cNvPr>
          <p:cNvSpPr/>
          <p:nvPr userDrawn="1"/>
        </p:nvSpPr>
        <p:spPr>
          <a:xfrm>
            <a:off x="2615207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2E568362-1DAF-4842-989F-4DA0A5DD1A1E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6955202A-7942-4AB6-AE1D-B11E017BC3BF}"/>
              </a:ext>
            </a:extLst>
          </p:cNvPr>
          <p:cNvSpPr/>
          <p:nvPr userDrawn="1"/>
        </p:nvSpPr>
        <p:spPr>
          <a:xfrm>
            <a:off x="8913360" y="564511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5D2723D5-7FA7-47BB-8E43-57C808298071}"/>
              </a:ext>
            </a:extLst>
          </p:cNvPr>
          <p:cNvSpPr/>
          <p:nvPr userDrawn="1"/>
        </p:nvSpPr>
        <p:spPr>
          <a:xfrm>
            <a:off x="4339988" y="522979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FC9B6159-51CD-44A4-A8AF-D8F596F9DC87}"/>
              </a:ext>
            </a:extLst>
          </p:cNvPr>
          <p:cNvSpPr/>
          <p:nvPr userDrawn="1"/>
        </p:nvSpPr>
        <p:spPr>
          <a:xfrm>
            <a:off x="2347470" y="117273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B5C885B-4FC1-468F-AB76-6220FC9F4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6" r="5920"/>
          <a:stretch/>
        </p:blipFill>
        <p:spPr>
          <a:xfrm>
            <a:off x="9434703" y="3207707"/>
            <a:ext cx="2757297" cy="34424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268161F-DD27-4E5C-AA5C-800F4BAA8D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7998" y="5394872"/>
            <a:ext cx="2206705" cy="14211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C6F75A5-2366-41DC-9348-1E810CD8CD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82" y="881648"/>
            <a:ext cx="1323549" cy="21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BC8AC921-57AF-4A9F-A55F-00803A7AD5B4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D1E2C8D-DC8E-48C8-9598-6603FA2BD3BE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C3E8E21-B73D-49E5-B684-04945D80ACA1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E06518-CF7F-491A-891D-ABD543062B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2458" y="5211813"/>
            <a:ext cx="2849542" cy="16461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60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2ADB8DD-47D4-4646-A476-33AC8BEC41AA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7037CE1-82C4-400D-8306-4DAEEE0E24F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072A100-8332-49BC-8971-4FFB1345184C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B22B00A-C0DD-4CFF-9D30-C8980A67C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0174" y="4692737"/>
            <a:ext cx="2081826" cy="21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17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696268F-0623-4990-B87B-1A0AC8526B73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B6B52B6-08C4-4F8B-8936-7D5C9D032DB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281D6FA-1C13-44CE-85B5-61861C30C88B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C41D7E-AD93-4734-9451-01ECF9665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20" y="5165123"/>
            <a:ext cx="1930800" cy="15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3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91F523C-6DD2-4BEA-AB87-4BC7039329EB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76463D6-EFAA-4239-8B5D-B0EC8CC7D163}"/>
              </a:ext>
            </a:extLst>
          </p:cNvPr>
          <p:cNvSpPr/>
          <p:nvPr userDrawn="1"/>
        </p:nvSpPr>
        <p:spPr>
          <a:xfrm>
            <a:off x="504825" y="228600"/>
            <a:ext cx="11268075" cy="6419849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3">
            <a:extLst>
              <a:ext uri="{FF2B5EF4-FFF2-40B4-BE49-F238E27FC236}">
                <a16:creationId xmlns:a16="http://schemas.microsoft.com/office/drawing/2014/main" id="{D236AB2A-D286-4470-8985-4EF599351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5" r="-1"/>
          <a:stretch/>
        </p:blipFill>
        <p:spPr>
          <a:xfrm>
            <a:off x="10381509" y="4729374"/>
            <a:ext cx="1810491" cy="21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9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AF91D428-CB4A-43BC-935C-5136BB1880F7}"/>
              </a:ext>
            </a:extLst>
          </p:cNvPr>
          <p:cNvSpPr/>
          <p:nvPr userDrawn="1"/>
        </p:nvSpPr>
        <p:spPr>
          <a:xfrm>
            <a:off x="469567" y="3893664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28BCBD9-20F4-4EBA-A0A1-C3B5B19ACF58}"/>
              </a:ext>
            </a:extLst>
          </p:cNvPr>
          <p:cNvSpPr/>
          <p:nvPr userDrawn="1"/>
        </p:nvSpPr>
        <p:spPr>
          <a:xfrm>
            <a:off x="735327" y="1529862"/>
            <a:ext cx="7420212" cy="3053721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8C41F0-59B1-4166-ADD2-3C746BBF9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9243" y="5002893"/>
            <a:ext cx="1514829" cy="10465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4AECC8-187D-445E-8234-5373BC8895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036" y="5372334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6F3866-5496-4C6E-8D6A-08C9AB0153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0065" y="-1475109"/>
            <a:ext cx="1878274" cy="12096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E2C4873-9A77-418D-8ED2-20AE2F125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FF752E-7A0D-4BCE-B6E1-AD6300573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575" r="-1"/>
          <a:stretch/>
        </p:blipFill>
        <p:spPr>
          <a:xfrm>
            <a:off x="8465623" y="-124280"/>
            <a:ext cx="3726377" cy="4381166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48C16B9-F045-4754-BF17-3C7DF7BC7AA7}"/>
              </a:ext>
            </a:extLst>
          </p:cNvPr>
          <p:cNvSpPr/>
          <p:nvPr userDrawn="1"/>
        </p:nvSpPr>
        <p:spPr>
          <a:xfrm>
            <a:off x="964641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40193E-E827-41A5-A7E5-8902825B97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71187" y="3679676"/>
            <a:ext cx="1642623" cy="1323217"/>
          </a:xfrm>
          <a:prstGeom prst="rect">
            <a:avLst/>
          </a:prstGeom>
        </p:spPr>
      </p:pic>
      <p:sp>
        <p:nvSpPr>
          <p:cNvPr id="17" name="菱形 16">
            <a:extLst>
              <a:ext uri="{FF2B5EF4-FFF2-40B4-BE49-F238E27FC236}">
                <a16:creationId xmlns:a16="http://schemas.microsoft.com/office/drawing/2014/main" id="{DE6317AB-8965-4F32-B934-E1FD53A50EF2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BDFD9D50-6B44-409A-A0F4-23970CD4BCE4}"/>
              </a:ext>
            </a:extLst>
          </p:cNvPr>
          <p:cNvSpPr/>
          <p:nvPr userDrawn="1"/>
        </p:nvSpPr>
        <p:spPr>
          <a:xfrm>
            <a:off x="1690126" y="51274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77C39BAB-A40A-4C3D-BDA6-A572C1548BE0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8D3413BB-47A3-4384-B10B-8A5B2E400681}"/>
              </a:ext>
            </a:extLst>
          </p:cNvPr>
          <p:cNvSpPr/>
          <p:nvPr userDrawn="1"/>
        </p:nvSpPr>
        <p:spPr>
          <a:xfrm>
            <a:off x="1690126" y="5233102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96C0C33-0B8A-4964-BE1A-FA0435EE5293}"/>
              </a:ext>
            </a:extLst>
          </p:cNvPr>
          <p:cNvSpPr/>
          <p:nvPr userDrawn="1"/>
        </p:nvSpPr>
        <p:spPr>
          <a:xfrm>
            <a:off x="408247" y="1162394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DB7A450-ABC3-4531-9842-81C1A5573FFB}"/>
              </a:ext>
            </a:extLst>
          </p:cNvPr>
          <p:cNvSpPr/>
          <p:nvPr userDrawn="1"/>
        </p:nvSpPr>
        <p:spPr>
          <a:xfrm>
            <a:off x="1271093" y="4686897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2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C391B8-2A1A-4046-B581-2666046762FC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9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68C-5F19-4A5E-9C05-A0CFEFFF9AD8}" type="datetimeFigureOut">
              <a:rPr lang="en-US" smtClean="0"/>
              <a:pPr/>
              <a:t>25/12/2025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21C9-2CAC-4038-97E0-ADC5DBEB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412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8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7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14414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9D1C4AF-13B5-4656-A53E-6C441BD3542D}"/>
              </a:ext>
            </a:extLst>
          </p:cNvPr>
          <p:cNvSpPr/>
          <p:nvPr userDrawn="1"/>
        </p:nvSpPr>
        <p:spPr>
          <a:xfrm>
            <a:off x="884752" y="3686757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EEF0D76-CE5E-4882-94A0-196C54F43883}"/>
              </a:ext>
            </a:extLst>
          </p:cNvPr>
          <p:cNvSpPr/>
          <p:nvPr userDrawn="1"/>
        </p:nvSpPr>
        <p:spPr>
          <a:xfrm>
            <a:off x="1150512" y="1322955"/>
            <a:ext cx="9593484" cy="4318488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02921FF-A6A2-4D3F-AB6C-F18113D15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221" y="5165427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534A3A-516F-498E-9F80-E2855720F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BCD536C-E2A5-4976-AF31-9EFA4A239333}"/>
              </a:ext>
            </a:extLst>
          </p:cNvPr>
          <p:cNvSpPr/>
          <p:nvPr userDrawn="1"/>
        </p:nvSpPr>
        <p:spPr>
          <a:xfrm>
            <a:off x="1379826" y="1469793"/>
            <a:ext cx="9175388" cy="3880742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23FECC97-618F-4795-97CC-EE187427ABD8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AC5BA7A7-7B33-4A96-8879-5F4BB8AF2251}"/>
              </a:ext>
            </a:extLst>
          </p:cNvPr>
          <p:cNvSpPr/>
          <p:nvPr userDrawn="1"/>
        </p:nvSpPr>
        <p:spPr>
          <a:xfrm>
            <a:off x="2105311" y="30583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5ED73969-01F1-475D-A70E-33DAC9FFF112}"/>
              </a:ext>
            </a:extLst>
          </p:cNvPr>
          <p:cNvSpPr/>
          <p:nvPr userDrawn="1"/>
        </p:nvSpPr>
        <p:spPr>
          <a:xfrm>
            <a:off x="5412747" y="-77277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D861EC4D-98F3-4F80-9920-39BD74E99C4D}"/>
              </a:ext>
            </a:extLst>
          </p:cNvPr>
          <p:cNvSpPr/>
          <p:nvPr userDrawn="1"/>
        </p:nvSpPr>
        <p:spPr>
          <a:xfrm>
            <a:off x="2105311" y="502619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F191780-FDD8-488E-9684-E92A6BF67671}"/>
              </a:ext>
            </a:extLst>
          </p:cNvPr>
          <p:cNvSpPr/>
          <p:nvPr userDrawn="1"/>
        </p:nvSpPr>
        <p:spPr>
          <a:xfrm>
            <a:off x="823432" y="955487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654E90E-4737-4B27-AAA5-6F9FBFB71374}"/>
              </a:ext>
            </a:extLst>
          </p:cNvPr>
          <p:cNvSpPr/>
          <p:nvPr userDrawn="1"/>
        </p:nvSpPr>
        <p:spPr>
          <a:xfrm>
            <a:off x="1686278" y="4479990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17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759006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>
            <a:extLst>
              <a:ext uri="{FF2B5EF4-FFF2-40B4-BE49-F238E27FC236}">
                <a16:creationId xmlns:a16="http://schemas.microsoft.com/office/drawing/2014/main" id="{0C4E3BE3-72E1-4142-A692-7B260FCED4D4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E071707-3784-49A7-97E4-9C30125CD23F}"/>
              </a:ext>
            </a:extLst>
          </p:cNvPr>
          <p:cNvGrpSpPr/>
          <p:nvPr userDrawn="1"/>
        </p:nvGrpSpPr>
        <p:grpSpPr>
          <a:xfrm>
            <a:off x="4238353" y="1319729"/>
            <a:ext cx="7858898" cy="4152672"/>
            <a:chOff x="5668978" y="1352664"/>
            <a:chExt cx="7614536" cy="41526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1D43FAD-2B9A-43C9-BD12-CEC12117B32E}"/>
                </a:ext>
              </a:extLst>
            </p:cNvPr>
            <p:cNvSpPr/>
            <p:nvPr userDrawn="1"/>
          </p:nvSpPr>
          <p:spPr>
            <a:xfrm>
              <a:off x="5668978" y="1352664"/>
              <a:ext cx="7614536" cy="4152672"/>
            </a:xfrm>
            <a:prstGeom prst="roundRect">
              <a:avLst>
                <a:gd name="adj" fmla="val 7902"/>
              </a:avLst>
            </a:prstGeom>
            <a:noFill/>
            <a:ln w="38100">
              <a:solidFill>
                <a:srgbClr val="2E75B6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DB38607-15A4-4E20-9BCE-E7CBF72F32F8}"/>
                </a:ext>
              </a:extLst>
            </p:cNvPr>
            <p:cNvSpPr/>
            <p:nvPr userDrawn="1"/>
          </p:nvSpPr>
          <p:spPr>
            <a:xfrm>
              <a:off x="5997146" y="1617253"/>
              <a:ext cx="6961585" cy="3623495"/>
            </a:xfrm>
            <a:prstGeom prst="roundRect">
              <a:avLst>
                <a:gd name="adj" fmla="val 8231"/>
              </a:avLst>
            </a:prstGeom>
            <a:solidFill>
              <a:schemeClr val="bg1"/>
            </a:solidFill>
            <a:ln w="1016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796B99D-7453-49D1-BDA7-7CAD84C7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49" y="4526997"/>
            <a:ext cx="2284626" cy="237619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3DD559E-4EEB-4B7F-B6A8-FA8F4B559ABB}"/>
              </a:ext>
            </a:extLst>
          </p:cNvPr>
          <p:cNvGrpSpPr/>
          <p:nvPr userDrawn="1"/>
        </p:nvGrpSpPr>
        <p:grpSpPr>
          <a:xfrm>
            <a:off x="1015987" y="1332567"/>
            <a:ext cx="2128458" cy="3249143"/>
            <a:chOff x="1149189" y="1612770"/>
            <a:chExt cx="2128458" cy="324914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5F4195D-41A5-49AD-9743-40C1B04E9A19}"/>
                </a:ext>
              </a:extLst>
            </p:cNvPr>
            <p:cNvGrpSpPr/>
            <p:nvPr userDrawn="1"/>
          </p:nvGrpSpPr>
          <p:grpSpPr>
            <a:xfrm>
              <a:off x="1149189" y="1612770"/>
              <a:ext cx="1828790" cy="1816230"/>
              <a:chOff x="469567" y="3893664"/>
              <a:chExt cx="1176959" cy="1168876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43B84854-C51F-40B1-AD0F-A4E0B8E6827B}"/>
                  </a:ext>
                </a:extLst>
              </p:cNvPr>
              <p:cNvSpPr/>
              <p:nvPr userDrawn="1"/>
            </p:nvSpPr>
            <p:spPr>
              <a:xfrm>
                <a:off x="469567" y="3893664"/>
                <a:ext cx="990148" cy="990701"/>
              </a:xfrm>
              <a:prstGeom prst="roundRect">
                <a:avLst>
                  <a:gd name="adj" fmla="val 8231"/>
                </a:avLst>
              </a:prstGeom>
              <a:solidFill>
                <a:srgbClr val="0070C0"/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F8844C9B-DE34-43F6-9EFF-18736A1EF54D}"/>
                  </a:ext>
                </a:extLst>
              </p:cNvPr>
              <p:cNvSpPr/>
              <p:nvPr userDrawn="1"/>
            </p:nvSpPr>
            <p:spPr>
              <a:xfrm>
                <a:off x="1271093" y="4686897"/>
                <a:ext cx="375433" cy="375643"/>
              </a:xfrm>
              <a:prstGeom prst="roundRect">
                <a:avLst>
                  <a:gd name="adj" fmla="val 8231"/>
                </a:avLst>
              </a:prstGeom>
              <a:solidFill>
                <a:srgbClr val="0070C0">
                  <a:alpha val="50000"/>
                </a:srgbClr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80F34EE-22E4-4AFA-856A-E9237217600E}"/>
                </a:ext>
              </a:extLst>
            </p:cNvPr>
            <p:cNvSpPr/>
            <p:nvPr userDrawn="1"/>
          </p:nvSpPr>
          <p:spPr>
            <a:xfrm>
              <a:off x="2092664" y="3676268"/>
              <a:ext cx="1184983" cy="1185645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菱形 16">
            <a:extLst>
              <a:ext uri="{FF2B5EF4-FFF2-40B4-BE49-F238E27FC236}">
                <a16:creationId xmlns:a16="http://schemas.microsoft.com/office/drawing/2014/main" id="{D1ACF1E3-217F-4E4F-839B-358BE165ED13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4D8D137A-9538-4924-8D8B-D2890BF4B61B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BE4E68F1-B226-4AD5-BED3-9ABBAF4F6852}"/>
              </a:ext>
            </a:extLst>
          </p:cNvPr>
          <p:cNvSpPr/>
          <p:nvPr userDrawn="1"/>
        </p:nvSpPr>
        <p:spPr>
          <a:xfrm>
            <a:off x="1055826" y="5625273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B87E2D9E-E467-412E-8501-70450AEFDA49}"/>
              </a:ext>
            </a:extLst>
          </p:cNvPr>
          <p:cNvSpPr/>
          <p:nvPr userDrawn="1"/>
        </p:nvSpPr>
        <p:spPr>
          <a:xfrm>
            <a:off x="6984322" y="601801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479F77B-EEE5-4F83-9EE7-BDDBBF7AF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1267" y="5625273"/>
            <a:ext cx="1514829" cy="104656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28CDB3F-80B1-464C-831D-F7CD75D54385}"/>
              </a:ext>
            </a:extLst>
          </p:cNvPr>
          <p:cNvSpPr/>
          <p:nvPr userDrawn="1"/>
        </p:nvSpPr>
        <p:spPr>
          <a:xfrm>
            <a:off x="4559629" y="1848150"/>
            <a:ext cx="6903308" cy="3093659"/>
          </a:xfrm>
          <a:prstGeom prst="roundRect">
            <a:avLst>
              <a:gd name="adj" fmla="val 0"/>
            </a:avLst>
          </a:prstGeom>
          <a:solidFill>
            <a:srgbClr val="2E75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70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19" grpId="0" animBg="1"/>
      <p:bldP spid="21" grpId="0" animBg="1"/>
      <p:bldP spid="28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1A84803-F7F6-4630-B23D-80C9ECB152E6}"/>
              </a:ext>
            </a:extLst>
          </p:cNvPr>
          <p:cNvSpPr/>
          <p:nvPr userDrawn="1"/>
        </p:nvSpPr>
        <p:spPr>
          <a:xfrm>
            <a:off x="394052" y="522371"/>
            <a:ext cx="11403896" cy="5813258"/>
          </a:xfrm>
          <a:prstGeom prst="rect">
            <a:avLst/>
          </a:prstGeom>
          <a:noFill/>
          <a:ln w="1016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0292AB17-D9A1-4F45-B754-6BACD01FA551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AAC04D6-70A0-44A2-800D-29A5FD4660A0}"/>
              </a:ext>
            </a:extLst>
          </p:cNvPr>
          <p:cNvGrpSpPr/>
          <p:nvPr userDrawn="1"/>
        </p:nvGrpSpPr>
        <p:grpSpPr>
          <a:xfrm flipV="1">
            <a:off x="9053446" y="1059485"/>
            <a:ext cx="1219024" cy="1210652"/>
            <a:chOff x="1919529" y="3429000"/>
            <a:chExt cx="1828790" cy="1816230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D9F4AFD-A190-4863-BE2B-F100799835C1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A25AFF08-4661-4B59-8D0C-6E1A390E8834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62791FD-567E-4BF1-A1C6-0631D34F8E6D}"/>
              </a:ext>
            </a:extLst>
          </p:cNvPr>
          <p:cNvGrpSpPr/>
          <p:nvPr userDrawn="1"/>
        </p:nvGrpSpPr>
        <p:grpSpPr>
          <a:xfrm>
            <a:off x="1919529" y="3429000"/>
            <a:ext cx="1828790" cy="1816230"/>
            <a:chOff x="1919529" y="3429000"/>
            <a:chExt cx="1828790" cy="181623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BD24A27-87C7-45A4-B3F4-24E6832C784A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DA69DFC-131F-4071-8339-5D473D9C20CC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CB7183B-A957-4D6E-8E57-2F8F54AE0A39}"/>
              </a:ext>
            </a:extLst>
          </p:cNvPr>
          <p:cNvSpPr/>
          <p:nvPr userDrawn="1"/>
        </p:nvSpPr>
        <p:spPr>
          <a:xfrm>
            <a:off x="2615207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2E568362-1DAF-4842-989F-4DA0A5DD1A1E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6955202A-7942-4AB6-AE1D-B11E017BC3BF}"/>
              </a:ext>
            </a:extLst>
          </p:cNvPr>
          <p:cNvSpPr/>
          <p:nvPr userDrawn="1"/>
        </p:nvSpPr>
        <p:spPr>
          <a:xfrm>
            <a:off x="8913360" y="564511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5D2723D5-7FA7-47BB-8E43-57C808298071}"/>
              </a:ext>
            </a:extLst>
          </p:cNvPr>
          <p:cNvSpPr/>
          <p:nvPr userDrawn="1"/>
        </p:nvSpPr>
        <p:spPr>
          <a:xfrm>
            <a:off x="4339988" y="522979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FC9B6159-51CD-44A4-A8AF-D8F596F9DC87}"/>
              </a:ext>
            </a:extLst>
          </p:cNvPr>
          <p:cNvSpPr/>
          <p:nvPr userDrawn="1"/>
        </p:nvSpPr>
        <p:spPr>
          <a:xfrm>
            <a:off x="2347470" y="117273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B5C885B-4FC1-468F-AB76-6220FC9F4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6" r="5920"/>
          <a:stretch/>
        </p:blipFill>
        <p:spPr>
          <a:xfrm>
            <a:off x="9434703" y="3207707"/>
            <a:ext cx="2757297" cy="34424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268161F-DD27-4E5C-AA5C-800F4BAA8D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7998" y="5394872"/>
            <a:ext cx="2206705" cy="14211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C6F75A5-2366-41DC-9348-1E810CD8CD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82" y="881648"/>
            <a:ext cx="1323549" cy="21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BC8AC921-57AF-4A9F-A55F-00803A7AD5B4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D1E2C8D-DC8E-48C8-9598-6603FA2BD3BE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C3E8E21-B73D-49E5-B684-04945D80ACA1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E06518-CF7F-491A-891D-ABD543062B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2458" y="5211813"/>
            <a:ext cx="2849542" cy="16461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816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2ADB8DD-47D4-4646-A476-33AC8BEC41AA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7037CE1-82C4-400D-8306-4DAEEE0E24F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072A100-8332-49BC-8971-4FFB1345184C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B22B00A-C0DD-4CFF-9D30-C8980A67C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0174" y="4692737"/>
            <a:ext cx="2081826" cy="21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4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696268F-0623-4990-B87B-1A0AC8526B73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B6B52B6-08C4-4F8B-8936-7D5C9D032DB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281D6FA-1C13-44CE-85B5-61861C30C88B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C41D7E-AD93-4734-9451-01ECF9665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20" y="5165123"/>
            <a:ext cx="1930800" cy="15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1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91F523C-6DD2-4BEA-AB87-4BC7039329EB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76463D6-EFAA-4239-8B5D-B0EC8CC7D163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3">
            <a:extLst>
              <a:ext uri="{FF2B5EF4-FFF2-40B4-BE49-F238E27FC236}">
                <a16:creationId xmlns:a16="http://schemas.microsoft.com/office/drawing/2014/main" id="{D236AB2A-D286-4470-8985-4EF599351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5" r="-1"/>
          <a:stretch/>
        </p:blipFill>
        <p:spPr>
          <a:xfrm>
            <a:off x="10381509" y="4729374"/>
            <a:ext cx="1810491" cy="21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3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AF91D428-CB4A-43BC-935C-5136BB1880F7}"/>
              </a:ext>
            </a:extLst>
          </p:cNvPr>
          <p:cNvSpPr/>
          <p:nvPr userDrawn="1"/>
        </p:nvSpPr>
        <p:spPr>
          <a:xfrm>
            <a:off x="469567" y="3893664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28BCBD9-20F4-4EBA-A0A1-C3B5B19ACF58}"/>
              </a:ext>
            </a:extLst>
          </p:cNvPr>
          <p:cNvSpPr/>
          <p:nvPr userDrawn="1"/>
        </p:nvSpPr>
        <p:spPr>
          <a:xfrm>
            <a:off x="735327" y="1529862"/>
            <a:ext cx="7420212" cy="3053721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8C41F0-59B1-4166-ADD2-3C746BBF9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9243" y="5002893"/>
            <a:ext cx="1514829" cy="10465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4AECC8-187D-445E-8234-5373BC8895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036" y="5372334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6F3866-5496-4C6E-8D6A-08C9AB0153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0065" y="-1475109"/>
            <a:ext cx="1878274" cy="12096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E2C4873-9A77-418D-8ED2-20AE2F125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FF752E-7A0D-4BCE-B6E1-AD6300573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575" r="-1"/>
          <a:stretch/>
        </p:blipFill>
        <p:spPr>
          <a:xfrm>
            <a:off x="8465623" y="-124280"/>
            <a:ext cx="3726377" cy="4381166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48C16B9-F045-4754-BF17-3C7DF7BC7AA7}"/>
              </a:ext>
            </a:extLst>
          </p:cNvPr>
          <p:cNvSpPr/>
          <p:nvPr userDrawn="1"/>
        </p:nvSpPr>
        <p:spPr>
          <a:xfrm>
            <a:off x="964641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40193E-E827-41A5-A7E5-8902825B97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71187" y="3679676"/>
            <a:ext cx="1642623" cy="1323217"/>
          </a:xfrm>
          <a:prstGeom prst="rect">
            <a:avLst/>
          </a:prstGeom>
        </p:spPr>
      </p:pic>
      <p:sp>
        <p:nvSpPr>
          <p:cNvPr id="17" name="菱形 16">
            <a:extLst>
              <a:ext uri="{FF2B5EF4-FFF2-40B4-BE49-F238E27FC236}">
                <a16:creationId xmlns:a16="http://schemas.microsoft.com/office/drawing/2014/main" id="{DE6317AB-8965-4F32-B934-E1FD53A50EF2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BDFD9D50-6B44-409A-A0F4-23970CD4BCE4}"/>
              </a:ext>
            </a:extLst>
          </p:cNvPr>
          <p:cNvSpPr/>
          <p:nvPr userDrawn="1"/>
        </p:nvSpPr>
        <p:spPr>
          <a:xfrm>
            <a:off x="1690126" y="51274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77C39BAB-A40A-4C3D-BDA6-A572C1548BE0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8D3413BB-47A3-4384-B10B-8A5B2E400681}"/>
              </a:ext>
            </a:extLst>
          </p:cNvPr>
          <p:cNvSpPr/>
          <p:nvPr userDrawn="1"/>
        </p:nvSpPr>
        <p:spPr>
          <a:xfrm>
            <a:off x="1690126" y="5233102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96C0C33-0B8A-4964-BE1A-FA0435EE5293}"/>
              </a:ext>
            </a:extLst>
          </p:cNvPr>
          <p:cNvSpPr/>
          <p:nvPr userDrawn="1"/>
        </p:nvSpPr>
        <p:spPr>
          <a:xfrm>
            <a:off x="408247" y="1162394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DB7A450-ABC3-4531-9842-81C1A5573FFB}"/>
              </a:ext>
            </a:extLst>
          </p:cNvPr>
          <p:cNvSpPr/>
          <p:nvPr userDrawn="1"/>
        </p:nvSpPr>
        <p:spPr>
          <a:xfrm>
            <a:off x="1271093" y="4686897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30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C391B8-2A1A-4046-B581-2666046762FC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72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68C-5F19-4A5E-9C05-A0CFEFFF9AD8}" type="datetimeFigureOut">
              <a:rPr lang="en-US" smtClean="0"/>
              <a:pPr/>
              <a:t>25/12/2025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21C9-2CAC-4038-97E0-ADC5DBEB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217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2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968445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4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6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43285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E9CBB4B-3B26-4525-B432-8B800771D3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64604" y="6412468"/>
            <a:ext cx="108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UTM Flavour" panose="02040603050506020204" pitchFamily="18" charset="0"/>
                <a:ea typeface="+mn-ea"/>
                <a:cs typeface="+mn-cs"/>
              </a:rPr>
              <a:t>MăngNon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UTM Flavour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353800" y="-93900"/>
            <a:ext cx="108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VN Hoa Dao" panose="00000400000000000000" pitchFamily="2" charset="0"/>
                <a:ea typeface="+mn-ea"/>
                <a:cs typeface="+mn-cs"/>
              </a:rPr>
              <a:t>H.Linh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UVN Hoa Dao" panose="00000400000000000000" pitchFamily="2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353800" y="6412468"/>
            <a:ext cx="108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VN Hoa Dao" panose="00000400000000000000" pitchFamily="2" charset="0"/>
                <a:ea typeface="+mn-ea"/>
                <a:cs typeface="+mn-cs"/>
              </a:rPr>
              <a:t>H.Linh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UVN Hoa Dao" panose="00000400000000000000" pitchFamily="2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-347125" y="3244333"/>
            <a:ext cx="106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UVN Hoa Dao" panose="00000400000000000000" pitchFamily="2" charset="0"/>
                <a:ea typeface="+mn-ea"/>
                <a:cs typeface="+mn-cs"/>
              </a:rPr>
              <a:t>H.Linh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UVN Hoa Dao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572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C2A217D-ED2E-4E0A-A3D7-4C001539C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 descr="e7d195523061f1c0600ade85ab8d19863d296bbd6d3c8047FB0A4867354E4F1E3A7DEAE3C4C4B5C9777EC9E9D7F78045DB0296A4194571101A21F67FC7D6C39966CE50B69116E2EE84E571E25F3C0CCE21D51995AEE648537E740CEA7618AB930102B534381A4D659FACB713EADFEEF3A07E9AE228A0A86F3911C6D7004F86999813B5C3A29D38A2E60656253DA35015324BD0E860A42138">
            <a:extLst>
              <a:ext uri="{FF2B5EF4-FFF2-40B4-BE49-F238E27FC236}">
                <a16:creationId xmlns:a16="http://schemas.microsoft.com/office/drawing/2014/main" id="{9301191A-AF8E-42C5-AAD3-16E33E31DBD4}"/>
              </a:ext>
            </a:extLst>
          </p:cNvPr>
          <p:cNvSpPr/>
          <p:nvPr userDrawn="1"/>
        </p:nvSpPr>
        <p:spPr>
          <a:xfrm>
            <a:off x="206901" y="201778"/>
            <a:ext cx="11778197" cy="64544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4604" y="6412468"/>
            <a:ext cx="108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UTM Flavour" panose="02040603050506020204" pitchFamily="18" charset="0"/>
                <a:ea typeface="+mn-ea"/>
                <a:cs typeface="+mn-cs"/>
              </a:rPr>
              <a:t>MăngNon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UTM Flavour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115024" y="6279706"/>
            <a:ext cx="108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VN Hoa Dao" panose="00000400000000000000" pitchFamily="2" charset="0"/>
                <a:ea typeface="+mn-ea"/>
                <a:cs typeface="+mn-cs"/>
              </a:rPr>
              <a:t>H.Linh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UVN Hoa Dao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6743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1369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6EAC14-93C8-41A4-8F3D-735C3FE3C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6A2229-ABE2-43EA-A72C-8AC3D8F69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F3769D-18D4-42FB-9210-628E62701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8C9220-ED5B-41C8-98CF-3D4506C29D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61EC6-CEF7-4AB0-B188-5248CFDC1A1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FB0CB8-A4EB-4D2D-BFE9-E6C2EBA2F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6298273-E673-446B-8005-9147E953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98DC46-BB54-4822-9C75-95A4D5172AE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4604" y="6412468"/>
            <a:ext cx="108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UTM Flavour" panose="02040603050506020204" pitchFamily="18" charset="0"/>
                <a:ea typeface="+mn-ea"/>
                <a:cs typeface="+mn-cs"/>
              </a:rPr>
              <a:t>MăngNon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UTM Flavour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353800" y="-93900"/>
            <a:ext cx="108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VN Hoa Dao" panose="00000400000000000000" pitchFamily="2" charset="0"/>
                <a:ea typeface="+mn-ea"/>
                <a:cs typeface="+mn-cs"/>
              </a:rPr>
              <a:t>H.Linh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UVN Hoa Dao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6297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11B91D-EE9A-420A-9F10-02175033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6CC0607-83B0-4C32-A2DB-DC27DFDC4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DA33036-F66C-4876-95D5-9F3389569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F5AA68-8E10-43BE-9C21-C465387495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7154EBD-7912-4A4F-BA1D-2FBFD8F6F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A51E850-E03D-481D-AF10-8956915F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61EC6-CEF7-4AB0-B188-5248CFDC1A1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5766231-0007-4E2E-854B-582F8CE8D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AE1CC80-AADE-42A2-997B-452F62F0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98DC46-BB54-4822-9C75-95A4D5172AE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4937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A233AE-FBF3-4E14-A743-8C99E78E7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BBE85ED-005D-401D-8B6B-C41916257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61EC6-CEF7-4AB0-B188-5248CFDC1A1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D2BC7B-5E91-4B97-BCE4-AC58BC93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8C5614-A367-4E35-B3B0-82CF2254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98DC46-BB54-4822-9C75-95A4D5172AE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604" y="6412468"/>
            <a:ext cx="108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UTM Flavour" panose="02040603050506020204" pitchFamily="18" charset="0"/>
                <a:ea typeface="+mn-ea"/>
                <a:cs typeface="+mn-cs"/>
              </a:rPr>
              <a:t>MăngNon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UTM Flavour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353800" y="-93900"/>
            <a:ext cx="108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VN Hoa Dao" panose="00000400000000000000" pitchFamily="2" charset="0"/>
                <a:ea typeface="+mn-ea"/>
                <a:cs typeface="+mn-cs"/>
              </a:rPr>
              <a:t>H.Linh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UVN Hoa Dao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5991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90DC1F-38EB-48E6-8C52-21D8E215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61EC6-CEF7-4AB0-B188-5248CFDC1A1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A7A6E0D-BAE0-43BC-8F66-E957B0F09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63DF06-A974-41E9-9533-706316459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98DC46-BB54-4822-9C75-95A4D5172AE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85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287562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8C8AAE-F68D-4CB8-8C2F-2B44AC81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25211C-4897-467E-AEA7-8CA51D9B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A9D562-E04B-48A9-9980-C41428B72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39ABC2-4A83-4907-9458-48F30AC9B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61EC6-CEF7-4AB0-B188-5248CFDC1A1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BCD3E6-590A-472C-816E-C7B41DF0E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2038190-1E6F-4CCE-88E7-C4E010A2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98DC46-BB54-4822-9C75-95A4D5172AE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4604" y="6412468"/>
            <a:ext cx="108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UTM Flavour" panose="02040603050506020204" pitchFamily="18" charset="0"/>
                <a:ea typeface="+mn-ea"/>
                <a:cs typeface="+mn-cs"/>
              </a:rPr>
              <a:t>MăngNon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UTM Flavour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353800" y="-93900"/>
            <a:ext cx="108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VN Hoa Dao" panose="00000400000000000000" pitchFamily="2" charset="0"/>
                <a:ea typeface="+mn-ea"/>
                <a:cs typeface="+mn-cs"/>
              </a:rPr>
              <a:t>H.Linh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UVN Hoa Dao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3587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99EC26-6234-4C9F-9346-F9154AB4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7762B7E-04B9-4317-BFE2-9440E7ACA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A4425D-CD31-4725-9847-8E3A9FF1E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FF6CB55-33EB-4EA1-83E7-56DD9DF6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61EC6-CEF7-4AB0-B188-5248CFDC1A1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17A22D-D103-4107-9119-2A896DF3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317F9B-DF6B-4E98-AABB-E618897A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98DC46-BB54-4822-9C75-95A4D5172AE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9077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2E3001-34C1-4802-87B7-0660EA6E2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EEB021-336F-446B-A5CB-D5A674618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2555DE-A1CA-472A-85CF-266876A8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61EC6-CEF7-4AB0-B188-5248CFDC1A1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EC6C19-17B0-4289-9D89-D61D7159C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884576-9190-4F21-A35E-7EAEF02F1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98DC46-BB54-4822-9C75-95A4D5172AE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7651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43D673C-A178-4AE8-81E9-AFF83FC395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A6D469D-C2E4-40BF-A404-674B3557B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95A22A-7DE5-4925-AD62-51F7DA26B2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61EC6-CEF7-4AB0-B188-5248CFDC1A1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7F4804-8189-4AA7-8CBC-3328C4684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1A772C-56F5-419D-9F1A-7527DADA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98DC46-BB54-4822-9C75-95A4D5172AE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47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50656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80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705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3DDBAC0-9E6B-4502-867F-566DCD358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23869" t="34014" r="25111" b="33197"/>
          <a:stretch/>
        </p:blipFill>
        <p:spPr>
          <a:xfrm>
            <a:off x="0" y="0"/>
            <a:ext cx="12192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4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3DDBAC0-9E6B-4502-867F-566DCD358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23869" t="34014" r="25111" b="33197"/>
          <a:stretch/>
        </p:blipFill>
        <p:spPr>
          <a:xfrm>
            <a:off x="0" y="0"/>
            <a:ext cx="12192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8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2A112DC9-F573-4C30-9171-23A504E4305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3DDBAC0-9E6B-4502-867F-566DCD358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23869" t="34014" r="25111" b="33197"/>
          <a:stretch/>
        </p:blipFill>
        <p:spPr>
          <a:xfrm>
            <a:off x="0" y="0"/>
            <a:ext cx="12192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0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3DDBAC0-9E6B-4502-867F-566DCD358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23869" t="34014" r="25111" b="33197"/>
          <a:stretch/>
        </p:blipFill>
        <p:spPr>
          <a:xfrm>
            <a:off x="0" y="0"/>
            <a:ext cx="12192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1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7EB28-DE4E-43A4-9408-CE4BF9303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571" y="2387210"/>
            <a:ext cx="6748857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870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EFA22A-6CBF-8FA0-169A-014E394E8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4" y="323767"/>
            <a:ext cx="5868585" cy="789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E28ADC-5DFA-A9C6-6D5F-DD09199AADF7}"/>
              </a:ext>
            </a:extLst>
          </p:cNvPr>
          <p:cNvSpPr txBox="1"/>
          <p:nvPr/>
        </p:nvSpPr>
        <p:spPr>
          <a:xfrm>
            <a:off x="5505450" y="2675836"/>
            <a:ext cx="5534025" cy="1200329"/>
          </a:xfrm>
          <a:custGeom>
            <a:avLst/>
            <a:gdLst>
              <a:gd name="connsiteX0" fmla="*/ 0 w 5534025"/>
              <a:gd name="connsiteY0" fmla="*/ 0 h 1200329"/>
              <a:gd name="connsiteX1" fmla="*/ 5534025 w 5534025"/>
              <a:gd name="connsiteY1" fmla="*/ 0 h 1200329"/>
              <a:gd name="connsiteX2" fmla="*/ 5534025 w 5534025"/>
              <a:gd name="connsiteY2" fmla="*/ 1200329 h 1200329"/>
              <a:gd name="connsiteX3" fmla="*/ 0 w 5534025"/>
              <a:gd name="connsiteY3" fmla="*/ 1200329 h 1200329"/>
              <a:gd name="connsiteX4" fmla="*/ 0 w 5534025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4025" h="1200329" fill="none" extrusionOk="0">
                <a:moveTo>
                  <a:pt x="0" y="0"/>
                </a:moveTo>
                <a:cubicBezTo>
                  <a:pt x="2579137" y="5222"/>
                  <a:pt x="4819336" y="24918"/>
                  <a:pt x="5534025" y="0"/>
                </a:cubicBezTo>
                <a:cubicBezTo>
                  <a:pt x="5600759" y="180425"/>
                  <a:pt x="5587042" y="1037242"/>
                  <a:pt x="5534025" y="1200329"/>
                </a:cubicBezTo>
                <a:cubicBezTo>
                  <a:pt x="4045164" y="1035568"/>
                  <a:pt x="2647149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534025" h="1200329" stroke="0" extrusionOk="0">
                <a:moveTo>
                  <a:pt x="0" y="0"/>
                </a:moveTo>
                <a:cubicBezTo>
                  <a:pt x="2466748" y="11849"/>
                  <a:pt x="4191930" y="-161459"/>
                  <a:pt x="5534025" y="0"/>
                </a:cubicBezTo>
                <a:cubicBezTo>
                  <a:pt x="5458983" y="255061"/>
                  <a:pt x="5604547" y="845340"/>
                  <a:pt x="5534025" y="1200329"/>
                </a:cubicBezTo>
                <a:cubicBezTo>
                  <a:pt x="3956176" y="1054469"/>
                  <a:pt x="1935578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cs typeface="Arial" panose="020B0604020202020204" pitchFamily="34" charset="0"/>
              </a:rPr>
              <a:t>Cả nhà đang vệ sinh các đồ dùng trong gia đình.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4F0127-F087-67BF-BD02-089861F64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37" y="1642507"/>
            <a:ext cx="3662363" cy="411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28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EFA22A-6CBF-8FA0-169A-014E394E8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4" y="323767"/>
            <a:ext cx="5868585" cy="789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E28ADC-5DFA-A9C6-6D5F-DD09199AADF7}"/>
              </a:ext>
            </a:extLst>
          </p:cNvPr>
          <p:cNvSpPr txBox="1"/>
          <p:nvPr/>
        </p:nvSpPr>
        <p:spPr>
          <a:xfrm>
            <a:off x="5353050" y="2675836"/>
            <a:ext cx="5686425" cy="1754326"/>
          </a:xfrm>
          <a:custGeom>
            <a:avLst/>
            <a:gdLst>
              <a:gd name="connsiteX0" fmla="*/ 0 w 5686425"/>
              <a:gd name="connsiteY0" fmla="*/ 0 h 1754326"/>
              <a:gd name="connsiteX1" fmla="*/ 5686425 w 5686425"/>
              <a:gd name="connsiteY1" fmla="*/ 0 h 1754326"/>
              <a:gd name="connsiteX2" fmla="*/ 5686425 w 5686425"/>
              <a:gd name="connsiteY2" fmla="*/ 1754326 h 1754326"/>
              <a:gd name="connsiteX3" fmla="*/ 0 w 5686425"/>
              <a:gd name="connsiteY3" fmla="*/ 1754326 h 1754326"/>
              <a:gd name="connsiteX4" fmla="*/ 0 w 5686425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6425" h="1754326" fill="none" extrusionOk="0">
                <a:moveTo>
                  <a:pt x="0" y="0"/>
                </a:moveTo>
                <a:cubicBezTo>
                  <a:pt x="1634277" y="5222"/>
                  <a:pt x="3424914" y="24918"/>
                  <a:pt x="5686425" y="0"/>
                </a:cubicBezTo>
                <a:cubicBezTo>
                  <a:pt x="5751000" y="239465"/>
                  <a:pt x="5588352" y="1500058"/>
                  <a:pt x="5686425" y="1754326"/>
                </a:cubicBezTo>
                <a:cubicBezTo>
                  <a:pt x="3332659" y="1589565"/>
                  <a:pt x="1557463" y="1872476"/>
                  <a:pt x="0" y="1754326"/>
                </a:cubicBezTo>
                <a:cubicBezTo>
                  <a:pt x="-8328" y="1287393"/>
                  <a:pt x="-71301" y="628243"/>
                  <a:pt x="0" y="0"/>
                </a:cubicBezTo>
                <a:close/>
              </a:path>
              <a:path w="5686425" h="1754326" stroke="0" extrusionOk="0">
                <a:moveTo>
                  <a:pt x="0" y="0"/>
                </a:moveTo>
                <a:cubicBezTo>
                  <a:pt x="2051461" y="11849"/>
                  <a:pt x="4035759" y="-161459"/>
                  <a:pt x="5686425" y="0"/>
                </a:cubicBezTo>
                <a:cubicBezTo>
                  <a:pt x="5660611" y="606792"/>
                  <a:pt x="5539895" y="1569389"/>
                  <a:pt x="5686425" y="1754326"/>
                </a:cubicBezTo>
                <a:cubicBezTo>
                  <a:pt x="3849480" y="1608466"/>
                  <a:pt x="2514670" y="1676002"/>
                  <a:pt x="0" y="1754326"/>
                </a:cubicBezTo>
                <a:cubicBezTo>
                  <a:pt x="-86507" y="1268396"/>
                  <a:pt x="-134028" y="80093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cs typeface="Arial" panose="020B0604020202020204" pitchFamily="34" charset="0"/>
              </a:rPr>
              <a:t>Bạn nhỏ lau dọn bồn rửa mặt, sử dụng găng tay và bình xịt cẩn thận, sạch sẽ.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C964ED-25DD-B660-5F70-A189EDCD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489710"/>
            <a:ext cx="3771900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10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EFA22A-6CBF-8FA0-169A-014E394E8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4" y="323767"/>
            <a:ext cx="5868585" cy="789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E28ADC-5DFA-A9C6-6D5F-DD09199AADF7}"/>
              </a:ext>
            </a:extLst>
          </p:cNvPr>
          <p:cNvSpPr txBox="1"/>
          <p:nvPr/>
        </p:nvSpPr>
        <p:spPr>
          <a:xfrm>
            <a:off x="5353050" y="2675836"/>
            <a:ext cx="5829300" cy="1323439"/>
          </a:xfrm>
          <a:custGeom>
            <a:avLst/>
            <a:gdLst>
              <a:gd name="connsiteX0" fmla="*/ 0 w 5829300"/>
              <a:gd name="connsiteY0" fmla="*/ 0 h 1323439"/>
              <a:gd name="connsiteX1" fmla="*/ 5829300 w 5829300"/>
              <a:gd name="connsiteY1" fmla="*/ 0 h 1323439"/>
              <a:gd name="connsiteX2" fmla="*/ 5829300 w 5829300"/>
              <a:gd name="connsiteY2" fmla="*/ 1323439 h 1323439"/>
              <a:gd name="connsiteX3" fmla="*/ 0 w 5829300"/>
              <a:gd name="connsiteY3" fmla="*/ 1323439 h 1323439"/>
              <a:gd name="connsiteX4" fmla="*/ 0 w 5829300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9300" h="1323439" fill="none" extrusionOk="0">
                <a:moveTo>
                  <a:pt x="0" y="0"/>
                </a:moveTo>
                <a:cubicBezTo>
                  <a:pt x="1214242" y="5222"/>
                  <a:pt x="4867986" y="24918"/>
                  <a:pt x="5829300" y="0"/>
                </a:cubicBezTo>
                <a:cubicBezTo>
                  <a:pt x="5766706" y="502581"/>
                  <a:pt x="5792342" y="742429"/>
                  <a:pt x="5829300" y="1323439"/>
                </a:cubicBezTo>
                <a:cubicBezTo>
                  <a:pt x="3015445" y="1158678"/>
                  <a:pt x="863067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5829300" h="1323439" stroke="0" extrusionOk="0">
                <a:moveTo>
                  <a:pt x="0" y="0"/>
                </a:moveTo>
                <a:cubicBezTo>
                  <a:pt x="2431511" y="11849"/>
                  <a:pt x="4564431" y="-161459"/>
                  <a:pt x="5829300" y="0"/>
                </a:cubicBezTo>
                <a:cubicBezTo>
                  <a:pt x="5814640" y="501774"/>
                  <a:pt x="5749365" y="1007572"/>
                  <a:pt x="5829300" y="1323439"/>
                </a:cubicBezTo>
                <a:cubicBezTo>
                  <a:pt x="4309523" y="1177579"/>
                  <a:pt x="2871832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000" dirty="0">
                <a:solidFill>
                  <a:prstClr val="black"/>
                </a:solidFill>
                <a:cs typeface="Arial" panose="020B0604020202020204" pitchFamily="34" charset="0"/>
              </a:rPr>
              <a:t>Hai anh em đùa nghịch, nhảy nhót lên bàn ghế.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15A9F8-25DE-279F-C2AE-E30E6F1C7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37" y="1657350"/>
            <a:ext cx="3582988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8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">
            <a:extLst>
              <a:ext uri="{FF2B5EF4-FFF2-40B4-BE49-F238E27FC236}">
                <a16:creationId xmlns:a16="http://schemas.microsoft.com/office/drawing/2014/main" id="{621481F3-D955-0437-E097-F2505006ACDE}"/>
              </a:ext>
            </a:extLst>
          </p:cNvPr>
          <p:cNvGrpSpPr/>
          <p:nvPr/>
        </p:nvGrpSpPr>
        <p:grpSpPr>
          <a:xfrm>
            <a:off x="-25957" y="1355361"/>
            <a:ext cx="11648997" cy="4324079"/>
            <a:chOff x="1084352" y="2377836"/>
            <a:chExt cx="5851292" cy="1743632"/>
          </a:xfrm>
        </p:grpSpPr>
        <p:sp>
          <p:nvSpPr>
            <p:cNvPr id="10" name="矩形: 圆角 19">
              <a:extLst>
                <a:ext uri="{FF2B5EF4-FFF2-40B4-BE49-F238E27FC236}">
                  <a16:creationId xmlns:a16="http://schemas.microsoft.com/office/drawing/2014/main" id="{7243D650-0FB9-0B58-76AC-383A0168FB5B}"/>
                </a:ext>
              </a:extLst>
            </p:cNvPr>
            <p:cNvSpPr/>
            <p:nvPr/>
          </p:nvSpPr>
          <p:spPr>
            <a:xfrm>
              <a:off x="1756975" y="2651946"/>
              <a:ext cx="5178669" cy="1213104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rgbClr val="61C7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E2530EA4-E475-7D05-2F3F-7C78F7967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4F66699-3D27-CC46-EFAD-1961CFCABC85}"/>
              </a:ext>
            </a:extLst>
          </p:cNvPr>
          <p:cNvSpPr txBox="1"/>
          <p:nvPr/>
        </p:nvSpPr>
        <p:spPr>
          <a:xfrm>
            <a:off x="2102025" y="2059607"/>
            <a:ext cx="939909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Đồ dùng khu vực nhà vệ sinh: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Thường xuyên lau rửa nhà vệ sinh sạch sẽ, nhất là gương, chậu rửa mặt, bồn cầu; sau khi tắm nên dùng chổi quét sạch nước trên sàn từ chỗ cao xuống chỗ thấp.</a:t>
            </a:r>
          </a:p>
        </p:txBody>
      </p:sp>
    </p:spTree>
    <p:extLst>
      <p:ext uri="{BB962C8B-B14F-4D97-AF65-F5344CB8AC3E}">
        <p14:creationId xmlns:p14="http://schemas.microsoft.com/office/powerpoint/2010/main" val="144736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5D748B93-28B4-4F00-8632-C4BB30E30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849" y="1923156"/>
            <a:ext cx="988001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lvl="0" algn="just" eaLnBrk="1" hangingPunct="1">
              <a:spcBef>
                <a:spcPct val="40000"/>
              </a:spcBef>
            </a:pP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 quản đồ dùng gia đình giúp đồ dùng gia đình luôn sạch sẽ, bền đẹp, sử dụng bền lâu,.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Qua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rèn luyện tính ngăn nắp, gọn gàng và ý thức trách nhiệm trong cuộc sống.</a:t>
            </a:r>
            <a:endParaRPr kumimoji="1" lang="vi-VN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8">
            <a:extLst>
              <a:ext uri="{FF2B5EF4-FFF2-40B4-BE49-F238E27FC236}">
                <a16:creationId xmlns:a16="http://schemas.microsoft.com/office/drawing/2014/main" id="{374165FE-B01F-4D80-818A-08DB13D3862C}"/>
              </a:ext>
            </a:extLst>
          </p:cNvPr>
          <p:cNvSpPr txBox="1"/>
          <p:nvPr/>
        </p:nvSpPr>
        <p:spPr>
          <a:xfrm>
            <a:off x="4211432" y="610292"/>
            <a:ext cx="3978686" cy="10522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UTM Rockwell" panose="02040603050506020204" pitchFamily="18" charset="0"/>
                <a:ea typeface="字魂35号-经典雅黑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Rockwell" panose="02040603050506020204" pitchFamily="18" charset="0"/>
                <a:ea typeface="字魂35号-经典雅黑" panose="02000000000000000000" pitchFamily="2" charset="-122"/>
                <a:cs typeface="+mn-cs"/>
              </a:rPr>
              <a:t>KẾT LUẬN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Rockwell" panose="02040603050506020204" pitchFamily="18" charset="0"/>
              <a:ea typeface="字魂35号-经典雅黑" panose="02000000000000000000" pitchFamily="2" charset="-122"/>
              <a:cs typeface="+mn-cs"/>
            </a:endParaRPr>
          </a:p>
        </p:txBody>
      </p:sp>
      <p:pic>
        <p:nvPicPr>
          <p:cNvPr id="6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0271"/>
            <a:ext cx="1794726" cy="247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3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A2C6096-C92E-8B13-54B1-0D793104F160}"/>
              </a:ext>
            </a:extLst>
          </p:cNvPr>
          <p:cNvSpPr/>
          <p:nvPr/>
        </p:nvSpPr>
        <p:spPr>
          <a:xfrm>
            <a:off x="2918480" y="1171575"/>
            <a:ext cx="5846334" cy="3143250"/>
          </a:xfrm>
          <a:prstGeom prst="cloudCallout">
            <a:avLst>
              <a:gd name="adj1" fmla="val -48521"/>
              <a:gd name="adj2" fmla="val 4984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3C1DEF-CF32-4EDE-D130-8EDFE190F30B}"/>
              </a:ext>
            </a:extLst>
          </p:cNvPr>
          <p:cNvSpPr txBox="1"/>
          <p:nvPr/>
        </p:nvSpPr>
        <p:spPr>
          <a:xfrm>
            <a:off x="3626802" y="2065199"/>
            <a:ext cx="4766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hôm nay các em đã biết những gì?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EE2EC-9118-D648-ADE1-60C225D5094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9756" y="2743200"/>
            <a:ext cx="191338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9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>
            <a:extLst>
              <a:ext uri="{FF2B5EF4-FFF2-40B4-BE49-F238E27FC236}">
                <a16:creationId xmlns:a16="http://schemas.microsoft.com/office/drawing/2014/main" id="{80E549F6-AD2E-4267-912E-E42B40C124B2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79293" y="2229069"/>
            <a:ext cx="7224105" cy="2215991"/>
          </a:xfrm>
          <a:prstGeom prst="rect">
            <a:avLst/>
          </a:prstGeom>
          <a:noFill/>
          <a:ln w="28575">
            <a:noFill/>
            <a:prstDash val="lgDashDot"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Seagull" panose="020406030505060202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Seagull" panose="020406030505060202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CÁC EM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UTM Seagull" panose="02040603050506020204" pitchFamily="18" charset="0"/>
              <a:ea typeface="字魂70号-灵悦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8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9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83">
            <a:extLst>
              <a:ext uri="{FF2B5EF4-FFF2-40B4-BE49-F238E27FC236}">
                <a16:creationId xmlns:a16="http://schemas.microsoft.com/office/drawing/2014/main" id="{7AE7BAA0-AB17-40BE-8A37-859095EEB442}"/>
              </a:ext>
            </a:extLst>
          </p:cNvPr>
          <p:cNvSpPr txBox="1"/>
          <p:nvPr/>
        </p:nvSpPr>
        <p:spPr>
          <a:xfrm>
            <a:off x="2565470" y="1522376"/>
            <a:ext cx="72603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...,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tháng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94A73"/>
              </a:solidFill>
              <a:effectLst/>
              <a:uLnTx/>
              <a:uFillTx/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00" r="48400">
                        <a14:backgroundMark x1="15400" y1="43800" x2="11200" y2="57200"/>
                        <a14:backgroundMark x1="8800" y1="56600" x2="10400" y2="62400"/>
                        <a14:backgroundMark x1="10200" y1="54200" x2="15200" y2="63600"/>
                        <a14:backgroundMark x1="16400" y1="58000" x2="17800" y2="64600"/>
                        <a14:backgroundMark x1="21800" y1="59000" x2="26200" y2="69800"/>
                        <a14:backgroundMark x1="29600" y1="70400" x2="30800" y2="73600"/>
                        <a14:backgroundMark x1="14400" y1="54000" x2="21600" y2="64200"/>
                        <a14:backgroundMark x1="18200" y1="42200" x2="9600" y2="55600"/>
                        <a14:backgroundMark x1="18400" y1="39200" x2="17800" y2="46000"/>
                        <a14:backgroundMark x1="21200" y1="37400" x2="19400" y2="45400"/>
                        <a14:backgroundMark x1="23600" y1="38200" x2="19400" y2="42800"/>
                        <a14:backgroundMark x1="15800" y1="53000" x2="20000" y2="54800"/>
                        <a14:backgroundMark x1="20400" y1="54800" x2="21200" y2="56600"/>
                        <a14:backgroundMark x1="46200" y1="51400" x2="46800" y2="58600"/>
                        <a14:backgroundMark x1="16400" y1="53000" x2="22200" y2="560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69" r="50801" b="11067"/>
          <a:stretch>
            <a:fillRect/>
          </a:stretch>
        </p:blipFill>
        <p:spPr>
          <a:xfrm>
            <a:off x="-1325886" y="3237982"/>
            <a:ext cx="3309780" cy="3771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00" b="100000" l="46800" r="836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85" t="31645" r="16627"/>
          <a:stretch>
            <a:fillRect/>
          </a:stretch>
        </p:blipFill>
        <p:spPr>
          <a:xfrm rot="21438028">
            <a:off x="10101993" y="3530339"/>
            <a:ext cx="2107576" cy="4141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C0E7E1-90ED-C5F9-87BD-3C4935814D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5928" y="2240610"/>
            <a:ext cx="3084843" cy="1176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2B4F78-9817-684B-4221-E4FB9BFCB8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0536" y="2824243"/>
            <a:ext cx="7328027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3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3055 L -2.08333E-6 2.5925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8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-0.05255 L 4.58333E-6 1.4814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11CD12-1A5A-0CC5-C3A6-61AA568CD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659" y="2263809"/>
            <a:ext cx="6968332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9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4C53F2-694D-3E56-0C5C-6C4EC6246D94}"/>
              </a:ext>
            </a:extLst>
          </p:cNvPr>
          <p:cNvSpPr txBox="1"/>
          <p:nvPr/>
        </p:nvSpPr>
        <p:spPr>
          <a:xfrm>
            <a:off x="93063" y="237308"/>
            <a:ext cx="12187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nhận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xét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bảo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quản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đồ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dùng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gia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đình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đây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624120-3949-5E27-BE19-665C7AAD1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512" y="1538287"/>
            <a:ext cx="7978343" cy="446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90544D-EFFC-7582-C0D8-0FD48DD19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174" y="714374"/>
            <a:ext cx="8315325" cy="52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E9D05F-8BAA-4D56-4DC1-A9E148716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562" y="595312"/>
            <a:ext cx="8296404" cy="522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7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693EA9-C831-0DF5-3ED7-20EBF1BD3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1638300"/>
            <a:ext cx="3837578" cy="4324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EFA22A-6CBF-8FA0-169A-014E394E8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024" y="323767"/>
            <a:ext cx="5868585" cy="789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E28ADC-5DFA-A9C6-6D5F-DD09199AADF7}"/>
              </a:ext>
            </a:extLst>
          </p:cNvPr>
          <p:cNvSpPr txBox="1"/>
          <p:nvPr/>
        </p:nvSpPr>
        <p:spPr>
          <a:xfrm>
            <a:off x="5505450" y="2675836"/>
            <a:ext cx="5534025" cy="1754326"/>
          </a:xfrm>
          <a:custGeom>
            <a:avLst/>
            <a:gdLst>
              <a:gd name="connsiteX0" fmla="*/ 0 w 5534025"/>
              <a:gd name="connsiteY0" fmla="*/ 0 h 1754326"/>
              <a:gd name="connsiteX1" fmla="*/ 5534025 w 5534025"/>
              <a:gd name="connsiteY1" fmla="*/ 0 h 1754326"/>
              <a:gd name="connsiteX2" fmla="*/ 5534025 w 5534025"/>
              <a:gd name="connsiteY2" fmla="*/ 1754326 h 1754326"/>
              <a:gd name="connsiteX3" fmla="*/ 0 w 5534025"/>
              <a:gd name="connsiteY3" fmla="*/ 1754326 h 1754326"/>
              <a:gd name="connsiteX4" fmla="*/ 0 w 5534025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4025" h="1754326" fill="none" extrusionOk="0">
                <a:moveTo>
                  <a:pt x="0" y="0"/>
                </a:moveTo>
                <a:cubicBezTo>
                  <a:pt x="2579137" y="5222"/>
                  <a:pt x="4819336" y="24918"/>
                  <a:pt x="5534025" y="0"/>
                </a:cubicBezTo>
                <a:cubicBezTo>
                  <a:pt x="5598600" y="239465"/>
                  <a:pt x="5435952" y="1500058"/>
                  <a:pt x="5534025" y="1754326"/>
                </a:cubicBezTo>
                <a:cubicBezTo>
                  <a:pt x="4045164" y="1589565"/>
                  <a:pt x="2647149" y="1872476"/>
                  <a:pt x="0" y="1754326"/>
                </a:cubicBezTo>
                <a:cubicBezTo>
                  <a:pt x="-8328" y="1287393"/>
                  <a:pt x="-71301" y="628243"/>
                  <a:pt x="0" y="0"/>
                </a:cubicBezTo>
                <a:close/>
              </a:path>
              <a:path w="5534025" h="1754326" stroke="0" extrusionOk="0">
                <a:moveTo>
                  <a:pt x="0" y="0"/>
                </a:moveTo>
                <a:cubicBezTo>
                  <a:pt x="2466748" y="11849"/>
                  <a:pt x="4191930" y="-161459"/>
                  <a:pt x="5534025" y="0"/>
                </a:cubicBezTo>
                <a:cubicBezTo>
                  <a:pt x="5508211" y="606792"/>
                  <a:pt x="5387495" y="1569389"/>
                  <a:pt x="5534025" y="1754326"/>
                </a:cubicBezTo>
                <a:cubicBezTo>
                  <a:pt x="3956176" y="1608466"/>
                  <a:pt x="1935578" y="1676002"/>
                  <a:pt x="0" y="1754326"/>
                </a:cubicBezTo>
                <a:cubicBezTo>
                  <a:pt x="-86507" y="1268396"/>
                  <a:pt x="-134028" y="80093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cs typeface="Arial" panose="020B0604020202020204" pitchFamily="34" charset="0"/>
              </a:rPr>
              <a:t>Bạn nhỏ lau dọn nhà bếp sạch sẽ, đồ dùng sắp xếp ngăn nắp trên tủ.</a:t>
            </a:r>
          </a:p>
        </p:txBody>
      </p:sp>
    </p:spTree>
    <p:extLst>
      <p:ext uri="{BB962C8B-B14F-4D97-AF65-F5344CB8AC3E}">
        <p14:creationId xmlns:p14="http://schemas.microsoft.com/office/powerpoint/2010/main" val="917808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EFA22A-6CBF-8FA0-169A-014E394E8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4" y="323767"/>
            <a:ext cx="5868585" cy="789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E28ADC-5DFA-A9C6-6D5F-DD09199AADF7}"/>
              </a:ext>
            </a:extLst>
          </p:cNvPr>
          <p:cNvSpPr txBox="1"/>
          <p:nvPr/>
        </p:nvSpPr>
        <p:spPr>
          <a:xfrm>
            <a:off x="5505450" y="2675836"/>
            <a:ext cx="5534025" cy="1754326"/>
          </a:xfrm>
          <a:custGeom>
            <a:avLst/>
            <a:gdLst>
              <a:gd name="connsiteX0" fmla="*/ 0 w 5534025"/>
              <a:gd name="connsiteY0" fmla="*/ 0 h 1754326"/>
              <a:gd name="connsiteX1" fmla="*/ 5534025 w 5534025"/>
              <a:gd name="connsiteY1" fmla="*/ 0 h 1754326"/>
              <a:gd name="connsiteX2" fmla="*/ 5534025 w 5534025"/>
              <a:gd name="connsiteY2" fmla="*/ 1754326 h 1754326"/>
              <a:gd name="connsiteX3" fmla="*/ 0 w 5534025"/>
              <a:gd name="connsiteY3" fmla="*/ 1754326 h 1754326"/>
              <a:gd name="connsiteX4" fmla="*/ 0 w 5534025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4025" h="1754326" fill="none" extrusionOk="0">
                <a:moveTo>
                  <a:pt x="0" y="0"/>
                </a:moveTo>
                <a:cubicBezTo>
                  <a:pt x="2579137" y="5222"/>
                  <a:pt x="4819336" y="24918"/>
                  <a:pt x="5534025" y="0"/>
                </a:cubicBezTo>
                <a:cubicBezTo>
                  <a:pt x="5598600" y="239465"/>
                  <a:pt x="5435952" y="1500058"/>
                  <a:pt x="5534025" y="1754326"/>
                </a:cubicBezTo>
                <a:cubicBezTo>
                  <a:pt x="4045164" y="1589565"/>
                  <a:pt x="2647149" y="1872476"/>
                  <a:pt x="0" y="1754326"/>
                </a:cubicBezTo>
                <a:cubicBezTo>
                  <a:pt x="-8328" y="1287393"/>
                  <a:pt x="-71301" y="628243"/>
                  <a:pt x="0" y="0"/>
                </a:cubicBezTo>
                <a:close/>
              </a:path>
              <a:path w="5534025" h="1754326" stroke="0" extrusionOk="0">
                <a:moveTo>
                  <a:pt x="0" y="0"/>
                </a:moveTo>
                <a:cubicBezTo>
                  <a:pt x="2466748" y="11849"/>
                  <a:pt x="4191930" y="-161459"/>
                  <a:pt x="5534025" y="0"/>
                </a:cubicBezTo>
                <a:cubicBezTo>
                  <a:pt x="5508211" y="606792"/>
                  <a:pt x="5387495" y="1569389"/>
                  <a:pt x="5534025" y="1754326"/>
                </a:cubicBezTo>
                <a:cubicBezTo>
                  <a:pt x="3956176" y="1608466"/>
                  <a:pt x="1935578" y="1676002"/>
                  <a:pt x="0" y="1754326"/>
                </a:cubicBezTo>
                <a:cubicBezTo>
                  <a:pt x="-86507" y="1268396"/>
                  <a:pt x="-134028" y="80093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cs typeface="Arial" panose="020B0604020202020204" pitchFamily="34" charset="0"/>
              </a:rPr>
              <a:t>Bạn nhỏ giúp bố mẹ gấp gọn quần áo, chăn màn vào tủ đồ.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1281A3-B5F4-A135-5492-7DB727D32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162" y="1543051"/>
            <a:ext cx="3629435" cy="41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96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EFA22A-6CBF-8FA0-169A-014E394E8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4" y="323767"/>
            <a:ext cx="5868585" cy="789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E28ADC-5DFA-A9C6-6D5F-DD09199AADF7}"/>
              </a:ext>
            </a:extLst>
          </p:cNvPr>
          <p:cNvSpPr txBox="1"/>
          <p:nvPr/>
        </p:nvSpPr>
        <p:spPr>
          <a:xfrm>
            <a:off x="5505450" y="2675836"/>
            <a:ext cx="5534025" cy="1754326"/>
          </a:xfrm>
          <a:custGeom>
            <a:avLst/>
            <a:gdLst>
              <a:gd name="connsiteX0" fmla="*/ 0 w 5534025"/>
              <a:gd name="connsiteY0" fmla="*/ 0 h 1754326"/>
              <a:gd name="connsiteX1" fmla="*/ 5534025 w 5534025"/>
              <a:gd name="connsiteY1" fmla="*/ 0 h 1754326"/>
              <a:gd name="connsiteX2" fmla="*/ 5534025 w 5534025"/>
              <a:gd name="connsiteY2" fmla="*/ 1754326 h 1754326"/>
              <a:gd name="connsiteX3" fmla="*/ 0 w 5534025"/>
              <a:gd name="connsiteY3" fmla="*/ 1754326 h 1754326"/>
              <a:gd name="connsiteX4" fmla="*/ 0 w 5534025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4025" h="1754326" fill="none" extrusionOk="0">
                <a:moveTo>
                  <a:pt x="0" y="0"/>
                </a:moveTo>
                <a:cubicBezTo>
                  <a:pt x="2579137" y="5222"/>
                  <a:pt x="4819336" y="24918"/>
                  <a:pt x="5534025" y="0"/>
                </a:cubicBezTo>
                <a:cubicBezTo>
                  <a:pt x="5598600" y="239465"/>
                  <a:pt x="5435952" y="1500058"/>
                  <a:pt x="5534025" y="1754326"/>
                </a:cubicBezTo>
                <a:cubicBezTo>
                  <a:pt x="4045164" y="1589565"/>
                  <a:pt x="2647149" y="1872476"/>
                  <a:pt x="0" y="1754326"/>
                </a:cubicBezTo>
                <a:cubicBezTo>
                  <a:pt x="-8328" y="1287393"/>
                  <a:pt x="-71301" y="628243"/>
                  <a:pt x="0" y="0"/>
                </a:cubicBezTo>
                <a:close/>
              </a:path>
              <a:path w="5534025" h="1754326" stroke="0" extrusionOk="0">
                <a:moveTo>
                  <a:pt x="0" y="0"/>
                </a:moveTo>
                <a:cubicBezTo>
                  <a:pt x="2466748" y="11849"/>
                  <a:pt x="4191930" y="-161459"/>
                  <a:pt x="5534025" y="0"/>
                </a:cubicBezTo>
                <a:cubicBezTo>
                  <a:pt x="5508211" y="606792"/>
                  <a:pt x="5387495" y="1569389"/>
                  <a:pt x="5534025" y="1754326"/>
                </a:cubicBezTo>
                <a:cubicBezTo>
                  <a:pt x="3956176" y="1608466"/>
                  <a:pt x="1935578" y="1676002"/>
                  <a:pt x="0" y="1754326"/>
                </a:cubicBezTo>
                <a:cubicBezTo>
                  <a:pt x="-86507" y="1268396"/>
                  <a:pt x="-134028" y="80093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cs typeface="Arial" panose="020B0604020202020204" pitchFamily="34" charset="0"/>
              </a:rPr>
              <a:t>Bạn nhỏ lấy đồ trong tủ lạnh nhưng quên đóng cửa tủ.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A15EC-326B-DAE0-3CC9-5747C692E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4" y="1590675"/>
            <a:ext cx="3527203" cy="401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20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heme/theme1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232</Words>
  <Application>Microsoft Office PowerPoint</Application>
  <PresentationFormat>Widescreen</PresentationFormat>
  <Paragraphs>22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43" baseType="lpstr">
      <vt:lpstr>宋体</vt:lpstr>
      <vt:lpstr>Arial</vt:lpstr>
      <vt:lpstr>Arial-Rounded</vt:lpstr>
      <vt:lpstr>Arial-SGK-TV</vt:lpstr>
      <vt:lpstr>Averta Std CY Bold</vt:lpstr>
      <vt:lpstr>Calibri</vt:lpstr>
      <vt:lpstr>Cambria</vt:lpstr>
      <vt:lpstr>Cambria Math</vt:lpstr>
      <vt:lpstr>等线</vt:lpstr>
      <vt:lpstr>等线 Light</vt:lpstr>
      <vt:lpstr>Quicksand Medium</vt:lpstr>
      <vt:lpstr>Times New Roman</vt:lpstr>
      <vt:lpstr>UTM Flavour</vt:lpstr>
      <vt:lpstr>UTM Rockwell</vt:lpstr>
      <vt:lpstr>UTM Seagull</vt:lpstr>
      <vt:lpstr>UVN Hoa Dao</vt:lpstr>
      <vt:lpstr>字魂105号-简雅黑</vt:lpstr>
      <vt:lpstr>字魂35号-经典雅黑</vt:lpstr>
      <vt:lpstr>字魂70号-灵悦黑体</vt:lpstr>
      <vt:lpstr>方正黑体简体</vt:lpstr>
      <vt:lpstr>Hoạt động</vt:lpstr>
      <vt:lpstr>2_Office Theme</vt:lpstr>
      <vt:lpstr>1_Office 主题​​</vt:lpstr>
      <vt:lpstr>2_Office 主题​​</vt:lpstr>
      <vt:lpstr>3_Office 主题​​</vt:lpstr>
      <vt:lpstr>4_Office 主题​​</vt:lpstr>
      <vt:lpstr>5_Office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STD_DELL</cp:lastModifiedBy>
  <cp:revision>11</cp:revision>
  <dcterms:created xsi:type="dcterms:W3CDTF">2022-08-17T08:09:25Z</dcterms:created>
  <dcterms:modified xsi:type="dcterms:W3CDTF">2025-12-25T06:55:15Z</dcterms:modified>
</cp:coreProperties>
</file>