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711" r:id="rId2"/>
    <p:sldMasterId id="2147483684" r:id="rId3"/>
    <p:sldMasterId id="2147483697" r:id="rId4"/>
    <p:sldMasterId id="2147483731" r:id="rId5"/>
    <p:sldMasterId id="2147483751" r:id="rId6"/>
  </p:sldMasterIdLst>
  <p:notesMasterIdLst>
    <p:notesMasterId r:id="rId16"/>
  </p:notesMasterIdLst>
  <p:handoutMasterIdLst>
    <p:handoutMasterId r:id="rId17"/>
  </p:handoutMasterIdLst>
  <p:sldIdLst>
    <p:sldId id="421" r:id="rId7"/>
    <p:sldId id="500" r:id="rId8"/>
    <p:sldId id="503" r:id="rId9"/>
    <p:sldId id="469" r:id="rId10"/>
    <p:sldId id="479" r:id="rId11"/>
    <p:sldId id="476" r:id="rId12"/>
    <p:sldId id="505" r:id="rId13"/>
    <p:sldId id="509" r:id="rId14"/>
    <p:sldId id="496" r:id="rId15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Dosis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Barriecito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1F1DF"/>
    <a:srgbClr val="E8E8CA"/>
    <a:srgbClr val="E1E2B4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3" autoAdjust="0"/>
    <p:restoredTop sz="94624"/>
  </p:normalViewPr>
  <p:slideViewPr>
    <p:cSldViewPr snapToGrid="0">
      <p:cViewPr varScale="1">
        <p:scale>
          <a:sx n="87" d="100"/>
          <a:sy n="87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334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1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TEACHER SPELLS THE FIRST LETTER OF ANY DAY/ OR SPELLS ANY LETTER IN A DAY, PUPILS GUESS</a:t>
            </a:r>
            <a:r>
              <a:rPr lang="en-US" dirty="0"/>
              <a:t>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087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3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EXPLORE THE QUESTIONS</a:t>
            </a:r>
          </a:p>
        </p:txBody>
      </p:sp>
    </p:spTree>
    <p:extLst>
      <p:ext uri="{BB962C8B-B14F-4D97-AF65-F5344CB8AC3E}">
        <p14:creationId xmlns:p14="http://schemas.microsoft.com/office/powerpoint/2010/main" val="330683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EXPLORE PICTURES</a:t>
            </a:r>
          </a:p>
        </p:txBody>
      </p:sp>
    </p:spTree>
    <p:extLst>
      <p:ext uri="{BB962C8B-B14F-4D97-AF65-F5344CB8AC3E}">
        <p14:creationId xmlns:p14="http://schemas.microsoft.com/office/powerpoint/2010/main" val="456851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80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3474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10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820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847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1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4022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4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26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11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33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935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0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09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2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5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10-Nov-25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5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756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800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000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0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92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719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244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607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6735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77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915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814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226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42819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36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06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211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21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70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26" r:id="rId2"/>
    <p:sldLayoutId id="2147483727" r:id="rId3"/>
    <p:sldLayoutId id="2147483675" r:id="rId4"/>
    <p:sldLayoutId id="2147483717" r:id="rId5"/>
    <p:sldLayoutId id="2147483728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676" r:id="rId15"/>
    <p:sldLayoutId id="214748368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75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2738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59" y="2534837"/>
            <a:ext cx="5088217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429546" y="2573370"/>
            <a:ext cx="508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</a:t>
            </a:r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2 </a:t>
            </a:r>
            <a:r>
              <a:rPr lang="en-US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- PERIOD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44952" y="4894468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4023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D4A94-4EF9-773A-557A-DE65C3272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5" y="3514000"/>
            <a:ext cx="1726301" cy="1726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3A63F-B2F3-B575-697D-25B506CDAA05}"/>
              </a:ext>
            </a:extLst>
          </p:cNvPr>
          <p:cNvSpPr txBox="1"/>
          <p:nvPr/>
        </p:nvSpPr>
        <p:spPr>
          <a:xfrm>
            <a:off x="566094" y="221991"/>
            <a:ext cx="816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LISTEN AND GUESS WHAT DAY IT IS</a:t>
            </a:r>
            <a: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  <a:endParaRPr lang="x-none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DA79F-CBC7-FD0B-703E-F02CB10FC665}"/>
              </a:ext>
            </a:extLst>
          </p:cNvPr>
          <p:cNvSpPr txBox="1"/>
          <p:nvPr/>
        </p:nvSpPr>
        <p:spPr>
          <a:xfrm>
            <a:off x="1055131" y="913887"/>
            <a:ext cx="57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892CF-C25E-7E7D-854D-1AF8C61E5B46}"/>
              </a:ext>
            </a:extLst>
          </p:cNvPr>
          <p:cNvSpPr txBox="1"/>
          <p:nvPr/>
        </p:nvSpPr>
        <p:spPr>
          <a:xfrm>
            <a:off x="558352" y="2052662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16A47-6E5F-7C57-8075-A658DA81097D}"/>
              </a:ext>
            </a:extLst>
          </p:cNvPr>
          <p:cNvSpPr txBox="1"/>
          <p:nvPr/>
        </p:nvSpPr>
        <p:spPr>
          <a:xfrm>
            <a:off x="2759334" y="939757"/>
            <a:ext cx="57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E764C-5C49-45A2-195D-1FF20CCA9F6D}"/>
              </a:ext>
            </a:extLst>
          </p:cNvPr>
          <p:cNvSpPr txBox="1"/>
          <p:nvPr/>
        </p:nvSpPr>
        <p:spPr>
          <a:xfrm>
            <a:off x="4131198" y="939756"/>
            <a:ext cx="103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5A772-8FCA-CCCE-54EC-717A6D5EF6C9}"/>
              </a:ext>
            </a:extLst>
          </p:cNvPr>
          <p:cNvSpPr txBox="1"/>
          <p:nvPr/>
        </p:nvSpPr>
        <p:spPr>
          <a:xfrm>
            <a:off x="5712380" y="913886"/>
            <a:ext cx="1116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9D764-FCC1-5D03-DE52-95258AA00F9D}"/>
              </a:ext>
            </a:extLst>
          </p:cNvPr>
          <p:cNvSpPr txBox="1"/>
          <p:nvPr/>
        </p:nvSpPr>
        <p:spPr>
          <a:xfrm>
            <a:off x="7533300" y="913885"/>
            <a:ext cx="57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343DC-7DA3-A5FF-9C19-08F84107F670}"/>
              </a:ext>
            </a:extLst>
          </p:cNvPr>
          <p:cNvSpPr txBox="1"/>
          <p:nvPr/>
        </p:nvSpPr>
        <p:spPr>
          <a:xfrm>
            <a:off x="2142983" y="2420357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7B06D2-8DCD-9D91-82CA-85770B7CD582}"/>
              </a:ext>
            </a:extLst>
          </p:cNvPr>
          <p:cNvSpPr txBox="1"/>
          <p:nvPr/>
        </p:nvSpPr>
        <p:spPr>
          <a:xfrm>
            <a:off x="3276962" y="2888567"/>
            <a:ext cx="255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008471-C76A-7A3B-08F1-BF41BADE5820}"/>
              </a:ext>
            </a:extLst>
          </p:cNvPr>
          <p:cNvSpPr txBox="1"/>
          <p:nvPr/>
        </p:nvSpPr>
        <p:spPr>
          <a:xfrm>
            <a:off x="5239447" y="3363683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A46AD-ACB3-96D8-2F70-B7E12F1057BF}"/>
              </a:ext>
            </a:extLst>
          </p:cNvPr>
          <p:cNvSpPr txBox="1"/>
          <p:nvPr/>
        </p:nvSpPr>
        <p:spPr>
          <a:xfrm>
            <a:off x="6854731" y="3886903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A9E9B-47C2-D8FC-964F-17A78677FD9C}"/>
              </a:ext>
            </a:extLst>
          </p:cNvPr>
          <p:cNvSpPr txBox="1"/>
          <p:nvPr/>
        </p:nvSpPr>
        <p:spPr>
          <a:xfrm>
            <a:off x="8056364" y="1062836"/>
            <a:ext cx="98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latin typeface="Comic Sans MS" panose="030F0702030302020204" pitchFamily="66" charset="0"/>
              </a:rPr>
              <a:t>NOT SUNDAY</a:t>
            </a:r>
          </a:p>
        </p:txBody>
      </p:sp>
      <p:sp>
        <p:nvSpPr>
          <p:cNvPr id="3" name="Down Arrow 2"/>
          <p:cNvSpPr/>
          <p:nvPr/>
        </p:nvSpPr>
        <p:spPr>
          <a:xfrm>
            <a:off x="1343888" y="1616166"/>
            <a:ext cx="45719" cy="469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982394" y="1643557"/>
            <a:ext cx="75715" cy="77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537055" y="1696872"/>
            <a:ext cx="109062" cy="1118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225449" y="1678436"/>
            <a:ext cx="142596" cy="146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822056" y="1667008"/>
            <a:ext cx="180027" cy="1846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564105" y="2465181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1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686195" y="1086485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627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8852" y="1298308"/>
            <a:ext cx="8011237" cy="2875824"/>
            <a:chOff x="1491175" y="1617785"/>
            <a:chExt cx="7446348" cy="25173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270813-80C2-2E52-A3FE-083C2CB60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916" b="-1814"/>
            <a:stretch/>
          </p:blipFill>
          <p:spPr>
            <a:xfrm>
              <a:off x="1491175" y="1617785"/>
              <a:ext cx="7446348" cy="2517332"/>
            </a:xfrm>
            <a:prstGeom prst="rect">
              <a:avLst/>
            </a:prstGeom>
          </p:spPr>
        </p:pic>
        <p:sp>
          <p:nvSpPr>
            <p:cNvPr id="4" name="Terminator 3">
              <a:extLst>
                <a:ext uri="{FF2B5EF4-FFF2-40B4-BE49-F238E27FC236}">
                  <a16:creationId xmlns:a16="http://schemas.microsoft.com/office/drawing/2014/main" id="{8D9EA0F1-370E-1C3F-0F72-FD1A1C9C8E01}"/>
                </a:ext>
              </a:extLst>
            </p:cNvPr>
            <p:cNvSpPr/>
            <p:nvPr/>
          </p:nvSpPr>
          <p:spPr>
            <a:xfrm>
              <a:off x="2928267" y="1759027"/>
              <a:ext cx="1814732" cy="28135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5" name="Terminator 4">
              <a:extLst>
                <a:ext uri="{FF2B5EF4-FFF2-40B4-BE49-F238E27FC236}">
                  <a16:creationId xmlns:a16="http://schemas.microsoft.com/office/drawing/2014/main" id="{F4899E48-58EA-F3E8-7509-55B16284CF6F}"/>
                </a:ext>
              </a:extLst>
            </p:cNvPr>
            <p:cNvSpPr/>
            <p:nvPr/>
          </p:nvSpPr>
          <p:spPr>
            <a:xfrm>
              <a:off x="1866514" y="3548554"/>
              <a:ext cx="1418450" cy="4949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rminator 5">
              <a:extLst>
                <a:ext uri="{FF2B5EF4-FFF2-40B4-BE49-F238E27FC236}">
                  <a16:creationId xmlns:a16="http://schemas.microsoft.com/office/drawing/2014/main" id="{1A7D6FC5-50E1-BA31-CE4A-94F810A96BF7}"/>
                </a:ext>
              </a:extLst>
            </p:cNvPr>
            <p:cNvSpPr/>
            <p:nvPr/>
          </p:nvSpPr>
          <p:spPr>
            <a:xfrm>
              <a:off x="5789188" y="1702755"/>
              <a:ext cx="2574387" cy="39389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0481" y="1298308"/>
            <a:ext cx="8666593" cy="2707650"/>
            <a:chOff x="725659" y="1551553"/>
            <a:chExt cx="7696162" cy="24044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D2CD7D-FCCF-B1AB-C66D-31127F3C4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421" b="3195"/>
            <a:stretch/>
          </p:blipFill>
          <p:spPr>
            <a:xfrm>
              <a:off x="725659" y="1551553"/>
              <a:ext cx="7696162" cy="24044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rminator 3">
              <a:extLst>
                <a:ext uri="{FF2B5EF4-FFF2-40B4-BE49-F238E27FC236}">
                  <a16:creationId xmlns:a16="http://schemas.microsoft.com/office/drawing/2014/main" id="{59FBA4F6-99B5-D11E-0DA4-43EFB9F57AB0}"/>
                </a:ext>
              </a:extLst>
            </p:cNvPr>
            <p:cNvSpPr/>
            <p:nvPr/>
          </p:nvSpPr>
          <p:spPr>
            <a:xfrm>
              <a:off x="2775436" y="3568495"/>
              <a:ext cx="1716258" cy="30949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9" name="Terminator 4">
              <a:extLst>
                <a:ext uri="{FF2B5EF4-FFF2-40B4-BE49-F238E27FC236}">
                  <a16:creationId xmlns:a16="http://schemas.microsoft.com/office/drawing/2014/main" id="{32A61047-2BB5-9616-B566-EB16CD5E11EB}"/>
                </a:ext>
              </a:extLst>
            </p:cNvPr>
            <p:cNvSpPr/>
            <p:nvPr/>
          </p:nvSpPr>
          <p:spPr>
            <a:xfrm>
              <a:off x="6275223" y="3568495"/>
              <a:ext cx="1716258" cy="30949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41418" y="520023"/>
            <a:ext cx="5737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Explore </a:t>
            </a:r>
            <a:r>
              <a:rPr lang="vi-VN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40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dialogue</a:t>
            </a:r>
            <a:r>
              <a:rPr lang="vi-VN" sz="40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vi-VN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976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87"/>
          <a:stretch/>
        </p:blipFill>
        <p:spPr>
          <a:xfrm>
            <a:off x="327295" y="670560"/>
            <a:ext cx="8428450" cy="3852078"/>
          </a:xfrm>
          <a:prstGeom prst="rect">
            <a:avLst/>
          </a:prstGeom>
        </p:spPr>
      </p:pic>
      <p:pic>
        <p:nvPicPr>
          <p:cNvPr id="3" name="Track 30">
            <a:hlinkClick r:id="" action="ppaction://media"/>
            <a:extLst>
              <a:ext uri="{FF2B5EF4-FFF2-40B4-BE49-F238E27FC236}">
                <a16:creationId xmlns:a16="http://schemas.microsoft.com/office/drawing/2014/main" id="{BD88179A-E340-77B0-4406-5F49EE330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2195" y="670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C9E94-52AC-F681-44C4-37EAE23468D2}"/>
              </a:ext>
            </a:extLst>
          </p:cNvPr>
          <p:cNvSpPr txBox="1"/>
          <p:nvPr/>
        </p:nvSpPr>
        <p:spPr>
          <a:xfrm>
            <a:off x="174504" y="2029744"/>
            <a:ext cx="2764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Comic Sans MS" panose="030F0702030302020204" pitchFamily="66" charset="0"/>
              </a:rPr>
              <a:t>What do you do on _______?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- </a:t>
            </a:r>
            <a:r>
              <a:rPr lang="vi-VN" sz="2400" dirty="0">
                <a:latin typeface="Comic Sans MS" panose="030F0702030302020204" pitchFamily="66" charset="0"/>
              </a:rPr>
              <a:t>I _______.</a:t>
            </a:r>
            <a:endParaRPr lang="x-none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80" y="1175557"/>
            <a:ext cx="5768840" cy="3429297"/>
          </a:xfrm>
          <a:prstGeom prst="rect">
            <a:avLst/>
          </a:prstGeom>
        </p:spPr>
      </p:pic>
      <p:sp>
        <p:nvSpPr>
          <p:cNvPr id="10" name="Google Shape;3767;p26"/>
          <p:cNvSpPr txBox="1">
            <a:spLocks/>
          </p:cNvSpPr>
          <p:nvPr/>
        </p:nvSpPr>
        <p:spPr>
          <a:xfrm>
            <a:off x="2724132" y="321370"/>
            <a:ext cx="5612100" cy="8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 and say.</a:t>
            </a:r>
            <a:endParaRPr lang="en-US"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04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784031" y="2459375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04</a:t>
            </a:r>
            <a:endParaRPr dirty="0"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1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9C313-36B0-F3C9-5D22-46094AA1F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6"/>
          <a:stretch/>
        </p:blipFill>
        <p:spPr>
          <a:xfrm>
            <a:off x="130629" y="245266"/>
            <a:ext cx="8903368" cy="44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F7D8-56D5-B763-A5A0-B5113A60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6ADB8-7525-9530-9925-6B281E8E0054}"/>
              </a:ext>
            </a:extLst>
          </p:cNvPr>
          <p:cNvSpPr txBox="1"/>
          <p:nvPr/>
        </p:nvSpPr>
        <p:spPr>
          <a:xfrm>
            <a:off x="804768" y="1390951"/>
            <a:ext cx="326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CAN YOU SPELL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1BFEC-AF04-7081-639D-3A081DDB77A8}"/>
              </a:ext>
            </a:extLst>
          </p:cNvPr>
          <p:cNvSpPr txBox="1"/>
          <p:nvPr/>
        </p:nvSpPr>
        <p:spPr>
          <a:xfrm>
            <a:off x="4705329" y="832236"/>
            <a:ext cx="290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MONDAYS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CD60-6E59-082B-5F6A-1C748F71F6D8}"/>
              </a:ext>
            </a:extLst>
          </p:cNvPr>
          <p:cNvSpPr txBox="1"/>
          <p:nvPr/>
        </p:nvSpPr>
        <p:spPr>
          <a:xfrm>
            <a:off x="804768" y="2073422"/>
            <a:ext cx="393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CAN YOU SPELL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68C37-E7A2-A8DB-3F11-F39A43DB8CA9}"/>
              </a:ext>
            </a:extLst>
          </p:cNvPr>
          <p:cNvSpPr txBox="1"/>
          <p:nvPr/>
        </p:nvSpPr>
        <p:spPr>
          <a:xfrm rot="2043067">
            <a:off x="5549138" y="1871054"/>
            <a:ext cx="185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AC134-1C43-FC59-25A2-14656B0425E5}"/>
              </a:ext>
            </a:extLst>
          </p:cNvPr>
          <p:cNvSpPr txBox="1"/>
          <p:nvPr/>
        </p:nvSpPr>
        <p:spPr>
          <a:xfrm>
            <a:off x="2385415" y="2703830"/>
            <a:ext cx="290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CAN YOU SPELL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F70C9-8164-1914-0972-85C01A24C831}"/>
              </a:ext>
            </a:extLst>
          </p:cNvPr>
          <p:cNvSpPr txBox="1"/>
          <p:nvPr/>
        </p:nvSpPr>
        <p:spPr>
          <a:xfrm rot="5400000">
            <a:off x="6042746" y="2556724"/>
            <a:ext cx="369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HOUSEWORK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9B16A-6209-0C5D-6A8A-E550C3035794}"/>
              </a:ext>
            </a:extLst>
          </p:cNvPr>
          <p:cNvSpPr txBox="1"/>
          <p:nvPr/>
        </p:nvSpPr>
        <p:spPr>
          <a:xfrm>
            <a:off x="3078081" y="3478896"/>
            <a:ext cx="342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CAN YOU SPELL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5FC34B-941A-5FE4-61A6-8C19A120CF51}"/>
              </a:ext>
            </a:extLst>
          </p:cNvPr>
          <p:cNvSpPr txBox="1"/>
          <p:nvPr/>
        </p:nvSpPr>
        <p:spPr>
          <a:xfrm rot="20481712">
            <a:off x="4310635" y="4023129"/>
            <a:ext cx="310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LISTEN TO MUSIC</a:t>
            </a:r>
          </a:p>
        </p:txBody>
      </p:sp>
      <p:sp>
        <p:nvSpPr>
          <p:cNvPr id="16" name="Google Shape;3767;p26"/>
          <p:cNvSpPr txBox="1">
            <a:spLocks/>
          </p:cNvSpPr>
          <p:nvPr/>
        </p:nvSpPr>
        <p:spPr>
          <a:xfrm>
            <a:off x="1408704" y="79883"/>
            <a:ext cx="6714508" cy="8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vi-VN" sz="400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pelling game</a:t>
            </a:r>
            <a:endParaRPr lang="en-US"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20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1" grpId="1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8C77F644-B37F-BD43-BD34-7E5B91668847}"/>
    </a:ext>
  </a:extLst>
</a:theme>
</file>

<file path=ppt/theme/theme2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5.xml><?xml version="1.0" encoding="utf-8"?>
<a:theme xmlns:a="http://schemas.openxmlformats.org/drawingml/2006/main" name="3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106</Words>
  <Application>Microsoft Office PowerPoint</Application>
  <PresentationFormat>On-screen Show (16:9)</PresentationFormat>
  <Paragraphs>43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 Light</vt:lpstr>
      <vt:lpstr>Dosis</vt:lpstr>
      <vt:lpstr>Calibri</vt:lpstr>
      <vt:lpstr>Comic Sans MS</vt:lpstr>
      <vt:lpstr>Barriecito</vt:lpstr>
      <vt:lpstr>American Typewriter</vt:lpstr>
      <vt:lpstr>Basic English for Korean Speakers Workshop by Slidesgo</vt:lpstr>
      <vt:lpstr>2_Basic English for Korean Speakers Workshop by Slidesgo</vt:lpstr>
      <vt:lpstr>1_Basic English for Korean Speakers Workshop by Slidesgo</vt:lpstr>
      <vt:lpstr>Custom Design</vt:lpstr>
      <vt:lpstr>3_Basic English for Korean Speakers Workshop by Slidesgo</vt:lpstr>
      <vt:lpstr>5_Basic English for Korean Speakers Workshop by Slidesgo</vt:lpstr>
      <vt:lpstr>My week </vt:lpstr>
      <vt:lpstr>PowerPoint Presentation</vt:lpstr>
      <vt:lpstr>Activity 1 Look, listen and repeat.</vt:lpstr>
      <vt:lpstr>PowerPoint Presentation</vt:lpstr>
      <vt:lpstr>PowerPoint Presentation</vt:lpstr>
      <vt:lpstr>PowerPoint Presentation</vt:lpstr>
      <vt:lpstr>Activity 3 Let’s talk.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STD_XUYEN</cp:lastModifiedBy>
  <cp:revision>111</cp:revision>
  <dcterms:modified xsi:type="dcterms:W3CDTF">2025-11-10T15:42:23Z</dcterms:modified>
</cp:coreProperties>
</file>