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"/>
  </p:notesMasterIdLst>
  <p:sldIdLst>
    <p:sldId id="341" r:id="rId3"/>
    <p:sldId id="265" r:id="rId4"/>
    <p:sldId id="28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75CB7-6513-4EF3-B8FD-9FA2E31500AE}" type="datetimeFigureOut">
              <a:rPr lang="en-US" smtClean="0"/>
              <a:t>17-Nov-25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9C822-E6B7-45D3-91C5-4D594E5FD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3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Team 1/ 2 to get point (presents)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C822-E6B7-45D3-91C5-4D594E5FDE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18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  <a:t>17-Nov-25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88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wind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  <a:t>17-Nov-25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69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wind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  <a:t>17-Nov-25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4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wind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1420283"/>
            <a:ext cx="9211733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2590800"/>
            <a:ext cx="7586133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45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wind"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35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wind"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75" y="2937934"/>
            <a:ext cx="9211733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75" y="1937810"/>
            <a:ext cx="9211733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83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wind"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868" y="1066801"/>
            <a:ext cx="4786489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978" y="1066801"/>
            <a:ext cx="4786489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83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wind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867" y="1023409"/>
            <a:ext cx="4788371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867" y="1449917"/>
            <a:ext cx="4788371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5217" y="1023409"/>
            <a:ext cx="4790252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5217" y="1449917"/>
            <a:ext cx="4790252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97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wind"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57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wind"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86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wind"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182033"/>
            <a:ext cx="3565408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7096" y="182035"/>
            <a:ext cx="6058371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7" y="956735"/>
            <a:ext cx="3565408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00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wind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  <a:t>17-Nov-25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05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wind"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193" y="3200401"/>
            <a:ext cx="65024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24193" y="408517"/>
            <a:ext cx="65024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24193" y="3578226"/>
            <a:ext cx="65024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23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wind"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58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wind"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7067" y="183093"/>
            <a:ext cx="24384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868" y="183093"/>
            <a:ext cx="7134577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87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wind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  <a:t>17-Nov-25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37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wind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  <a:t>17-Nov-25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48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wind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  <a:t>17-Nov-25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69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wind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  <a:t>17-Nov-25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80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wind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  <a:t>17-Nov-25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75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wind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  <a:t>17-Nov-25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65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wind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  <a:t>17-Nov-25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23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wind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1241D-3715-496F-90F6-7236C2AFB9DF}" type="datetimeFigureOut">
              <a:rPr lang="en-US" smtClean="0"/>
              <a:t>17-Nov-25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3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>
        <p15:prstTrans prst="wind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867" y="183092"/>
            <a:ext cx="9753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867" y="1066801"/>
            <a:ext cx="97536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1867" y="4237568"/>
            <a:ext cx="2528711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2757" y="4237568"/>
            <a:ext cx="3431823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757" y="4237568"/>
            <a:ext cx="2528711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2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>
        <p15:prstTrans prst="wind"/>
      </p:transition>
    </mc:Choice>
    <mc:Fallback xmlns="">
      <p:transition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slide" Target="slide3.xml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1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audio" Target="../media/audio2.wav"/><Relationship Id="rId21" Type="http://schemas.openxmlformats.org/officeDocument/2006/relationships/image" Target="../media/image23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23" Type="http://schemas.openxmlformats.org/officeDocument/2006/relationships/slide" Target="slide2.xml"/><Relationship Id="rId10" Type="http://schemas.openxmlformats.org/officeDocument/2006/relationships/image" Target="../media/image9.svg"/><Relationship Id="rId19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6000">
              <a:srgbClr val="D9E9CE"/>
            </a:gs>
            <a:gs pos="0">
              <a:schemeClr val="accent6">
                <a:lumMod val="0"/>
                <a:lumOff val="100000"/>
              </a:schemeClr>
            </a:gs>
            <a:gs pos="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8">
            <a:extLst>
              <a:ext uri="{FF2B5EF4-FFF2-40B4-BE49-F238E27FC236}">
                <a16:creationId xmlns:a16="http://schemas.microsoft.com/office/drawing/2014/main" id="{4C6DC35E-9FFA-8027-E185-F4B52DFAD326}"/>
              </a:ext>
            </a:extLst>
          </p:cNvPr>
          <p:cNvSpPr txBox="1"/>
          <p:nvPr/>
        </p:nvSpPr>
        <p:spPr>
          <a:xfrm>
            <a:off x="1371600" y="2120950"/>
            <a:ext cx="10221686" cy="2042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13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Bold"/>
                <a:ea typeface="+mn-ea"/>
                <a:cs typeface="+mn-cs"/>
              </a:rPr>
              <a:t>Unit 5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Bold"/>
                <a:ea typeface="+mn-ea"/>
                <a:cs typeface="+mn-cs"/>
              </a:rPr>
              <a:t>: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mic Sans Bold"/>
                <a:ea typeface="+mn-ea"/>
                <a:cs typeface="+mn-cs"/>
              </a:rPr>
              <a:t>In the classroom</a:t>
            </a:r>
          </a:p>
          <a:p>
            <a:pPr marL="0" marR="0" lvl="0" indent="0" algn="ctr" defTabSz="609630" rtl="0" eaLnBrk="1" fontAlgn="auto" latinLnBrk="0" hangingPunct="1">
              <a:lnSpc>
                <a:spcPts val="513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Bold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ts val="513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Bold"/>
                <a:ea typeface="+mn-ea"/>
                <a:cs typeface="+mn-cs"/>
              </a:rPr>
              <a:t>Lesson 1 – Period 1</a:t>
            </a:r>
          </a:p>
        </p:txBody>
      </p:sp>
    </p:spTree>
    <p:extLst>
      <p:ext uri="{BB962C8B-B14F-4D97-AF65-F5344CB8AC3E}">
        <p14:creationId xmlns:p14="http://schemas.microsoft.com/office/powerpoint/2010/main" val="3353639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wind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70"/>
          <p:cNvSpPr/>
          <p:nvPr/>
        </p:nvSpPr>
        <p:spPr>
          <a:xfrm>
            <a:off x="67078" y="5569941"/>
            <a:ext cx="1243562" cy="1288059"/>
          </a:xfrm>
          <a:custGeom>
            <a:avLst/>
            <a:gdLst/>
            <a:ahLst/>
            <a:cxnLst/>
            <a:rect l="l" t="t" r="r" b="b"/>
            <a:pathLst>
              <a:path w="1865343" h="1932088">
                <a:moveTo>
                  <a:pt x="0" y="0"/>
                </a:moveTo>
                <a:lnTo>
                  <a:pt x="1865343" y="0"/>
                </a:lnTo>
                <a:lnTo>
                  <a:pt x="1865343" y="1932088"/>
                </a:lnTo>
                <a:lnTo>
                  <a:pt x="0" y="19320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 rot="-10800000">
            <a:off x="10931099" y="-201757"/>
            <a:ext cx="1243562" cy="1288059"/>
          </a:xfrm>
          <a:custGeom>
            <a:avLst/>
            <a:gdLst/>
            <a:ahLst/>
            <a:cxnLst/>
            <a:rect l="l" t="t" r="r" b="b"/>
            <a:pathLst>
              <a:path w="1865343" h="1932088">
                <a:moveTo>
                  <a:pt x="0" y="0"/>
                </a:moveTo>
                <a:lnTo>
                  <a:pt x="1865343" y="0"/>
                </a:lnTo>
                <a:lnTo>
                  <a:pt x="1865343" y="1932088"/>
                </a:lnTo>
                <a:lnTo>
                  <a:pt x="0" y="19320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295933C0-D64D-B359-A42C-E014361CF0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133"/>
          <a:stretch/>
        </p:blipFill>
        <p:spPr>
          <a:xfrm>
            <a:off x="11254777" y="2363553"/>
            <a:ext cx="987382" cy="869059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873B4AAE-74A3-0C9A-854E-2E70B71009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439" y="4011192"/>
            <a:ext cx="954064" cy="844182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5AFC2497-176C-C501-10DE-09E09F7AF5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05438">
            <a:off x="6875967" y="887803"/>
            <a:ext cx="1100659" cy="781322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3A575672-0F42-400F-A320-F4253FAED2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1073" y="5680044"/>
            <a:ext cx="1321984" cy="948719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78ABB8E5-551B-C9CB-6865-A40BC2CA5D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7830" y="3121732"/>
            <a:ext cx="1321985" cy="831749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D8876E6A-72BD-A8C1-B469-E8F9A10381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8604" y="5646580"/>
            <a:ext cx="1235139" cy="864778"/>
          </a:xfrm>
          <a:prstGeom prst="rect">
            <a:avLst/>
          </a:prstGeom>
        </p:spPr>
      </p:pic>
      <p:graphicFrame>
        <p:nvGraphicFramePr>
          <p:cNvPr id="140" name="Table 139">
            <a:extLst>
              <a:ext uri="{FF2B5EF4-FFF2-40B4-BE49-F238E27FC236}">
                <a16:creationId xmlns:a16="http://schemas.microsoft.com/office/drawing/2014/main" id="{574193AE-2411-3E18-57D3-8E2DBF12B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816505"/>
              </p:ext>
            </p:extLst>
          </p:nvPr>
        </p:nvGraphicFramePr>
        <p:xfrm>
          <a:off x="560271" y="3908434"/>
          <a:ext cx="4438510" cy="778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7702">
                  <a:extLst>
                    <a:ext uri="{9D8B030D-6E8A-4147-A177-3AD203B41FA5}">
                      <a16:colId xmlns:a16="http://schemas.microsoft.com/office/drawing/2014/main" val="2015805437"/>
                    </a:ext>
                  </a:extLst>
                </a:gridCol>
                <a:gridCol w="887702">
                  <a:extLst>
                    <a:ext uri="{9D8B030D-6E8A-4147-A177-3AD203B41FA5}">
                      <a16:colId xmlns:a16="http://schemas.microsoft.com/office/drawing/2014/main" val="1969680975"/>
                    </a:ext>
                  </a:extLst>
                </a:gridCol>
                <a:gridCol w="887702">
                  <a:extLst>
                    <a:ext uri="{9D8B030D-6E8A-4147-A177-3AD203B41FA5}">
                      <a16:colId xmlns:a16="http://schemas.microsoft.com/office/drawing/2014/main" val="4202848931"/>
                    </a:ext>
                  </a:extLst>
                </a:gridCol>
                <a:gridCol w="887702">
                  <a:extLst>
                    <a:ext uri="{9D8B030D-6E8A-4147-A177-3AD203B41FA5}">
                      <a16:colId xmlns:a16="http://schemas.microsoft.com/office/drawing/2014/main" val="980730650"/>
                    </a:ext>
                  </a:extLst>
                </a:gridCol>
                <a:gridCol w="887702">
                  <a:extLst>
                    <a:ext uri="{9D8B030D-6E8A-4147-A177-3AD203B41FA5}">
                      <a16:colId xmlns:a16="http://schemas.microsoft.com/office/drawing/2014/main" val="4092260687"/>
                    </a:ext>
                  </a:extLst>
                </a:gridCol>
              </a:tblGrid>
              <a:tr h="778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222968"/>
                  </a:ext>
                </a:extLst>
              </a:tr>
            </a:tbl>
          </a:graphicData>
        </a:graphic>
      </p:graphicFrame>
      <p:graphicFrame>
        <p:nvGraphicFramePr>
          <p:cNvPr id="142" name="Table 141">
            <a:extLst>
              <a:ext uri="{FF2B5EF4-FFF2-40B4-BE49-F238E27FC236}">
                <a16:creationId xmlns:a16="http://schemas.microsoft.com/office/drawing/2014/main" id="{D57C6062-C2AE-ECA3-201F-E9B45880F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232484"/>
              </p:ext>
            </p:extLst>
          </p:nvPr>
        </p:nvGraphicFramePr>
        <p:xfrm>
          <a:off x="3228890" y="3137163"/>
          <a:ext cx="3550808" cy="778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7702">
                  <a:extLst>
                    <a:ext uri="{9D8B030D-6E8A-4147-A177-3AD203B41FA5}">
                      <a16:colId xmlns:a16="http://schemas.microsoft.com/office/drawing/2014/main" val="2015805437"/>
                    </a:ext>
                  </a:extLst>
                </a:gridCol>
                <a:gridCol w="887702">
                  <a:extLst>
                    <a:ext uri="{9D8B030D-6E8A-4147-A177-3AD203B41FA5}">
                      <a16:colId xmlns:a16="http://schemas.microsoft.com/office/drawing/2014/main" val="1969680975"/>
                    </a:ext>
                  </a:extLst>
                </a:gridCol>
                <a:gridCol w="887702">
                  <a:extLst>
                    <a:ext uri="{9D8B030D-6E8A-4147-A177-3AD203B41FA5}">
                      <a16:colId xmlns:a16="http://schemas.microsoft.com/office/drawing/2014/main" val="4202848931"/>
                    </a:ext>
                  </a:extLst>
                </a:gridCol>
                <a:gridCol w="887702">
                  <a:extLst>
                    <a:ext uri="{9D8B030D-6E8A-4147-A177-3AD203B41FA5}">
                      <a16:colId xmlns:a16="http://schemas.microsoft.com/office/drawing/2014/main" val="980730650"/>
                    </a:ext>
                  </a:extLst>
                </a:gridCol>
              </a:tblGrid>
              <a:tr h="778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222968"/>
                  </a:ext>
                </a:extLst>
              </a:tr>
            </a:tbl>
          </a:graphicData>
        </a:graphic>
      </p:graphicFrame>
      <p:graphicFrame>
        <p:nvGraphicFramePr>
          <p:cNvPr id="143" name="Table 142">
            <a:extLst>
              <a:ext uri="{FF2B5EF4-FFF2-40B4-BE49-F238E27FC236}">
                <a16:creationId xmlns:a16="http://schemas.microsoft.com/office/drawing/2014/main" id="{FEC2B223-7201-E513-2E6D-848D216AB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641918"/>
              </p:ext>
            </p:extLst>
          </p:nvPr>
        </p:nvGraphicFramePr>
        <p:xfrm>
          <a:off x="5004294" y="2358594"/>
          <a:ext cx="6234704" cy="778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0672">
                  <a:extLst>
                    <a:ext uri="{9D8B030D-6E8A-4147-A177-3AD203B41FA5}">
                      <a16:colId xmlns:a16="http://schemas.microsoft.com/office/drawing/2014/main" val="2015805437"/>
                    </a:ext>
                  </a:extLst>
                </a:gridCol>
                <a:gridCol w="890672">
                  <a:extLst>
                    <a:ext uri="{9D8B030D-6E8A-4147-A177-3AD203B41FA5}">
                      <a16:colId xmlns:a16="http://schemas.microsoft.com/office/drawing/2014/main" val="1969680975"/>
                    </a:ext>
                  </a:extLst>
                </a:gridCol>
                <a:gridCol w="890672">
                  <a:extLst>
                    <a:ext uri="{9D8B030D-6E8A-4147-A177-3AD203B41FA5}">
                      <a16:colId xmlns:a16="http://schemas.microsoft.com/office/drawing/2014/main" val="4202848931"/>
                    </a:ext>
                  </a:extLst>
                </a:gridCol>
                <a:gridCol w="890672">
                  <a:extLst>
                    <a:ext uri="{9D8B030D-6E8A-4147-A177-3AD203B41FA5}">
                      <a16:colId xmlns:a16="http://schemas.microsoft.com/office/drawing/2014/main" val="980730650"/>
                    </a:ext>
                  </a:extLst>
                </a:gridCol>
                <a:gridCol w="890672">
                  <a:extLst>
                    <a:ext uri="{9D8B030D-6E8A-4147-A177-3AD203B41FA5}">
                      <a16:colId xmlns:a16="http://schemas.microsoft.com/office/drawing/2014/main" val="359037420"/>
                    </a:ext>
                  </a:extLst>
                </a:gridCol>
                <a:gridCol w="890672">
                  <a:extLst>
                    <a:ext uri="{9D8B030D-6E8A-4147-A177-3AD203B41FA5}">
                      <a16:colId xmlns:a16="http://schemas.microsoft.com/office/drawing/2014/main" val="1125025631"/>
                    </a:ext>
                  </a:extLst>
                </a:gridCol>
                <a:gridCol w="890672">
                  <a:extLst>
                    <a:ext uri="{9D8B030D-6E8A-4147-A177-3AD203B41FA5}">
                      <a16:colId xmlns:a16="http://schemas.microsoft.com/office/drawing/2014/main" val="2245975423"/>
                    </a:ext>
                  </a:extLst>
                </a:gridCol>
              </a:tblGrid>
              <a:tr h="778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222968"/>
                  </a:ext>
                </a:extLst>
              </a:tr>
            </a:tbl>
          </a:graphicData>
        </a:graphic>
      </p:graphicFrame>
      <p:graphicFrame>
        <p:nvGraphicFramePr>
          <p:cNvPr id="147" name="Table 146">
            <a:extLst>
              <a:ext uri="{FF2B5EF4-FFF2-40B4-BE49-F238E27FC236}">
                <a16:creationId xmlns:a16="http://schemas.microsoft.com/office/drawing/2014/main" id="{B2A53FC1-1162-34AD-C646-98A2AED5B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826900"/>
              </p:ext>
            </p:extLst>
          </p:nvPr>
        </p:nvGraphicFramePr>
        <p:xfrm>
          <a:off x="1448387" y="2481956"/>
          <a:ext cx="888221" cy="1433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8221">
                  <a:extLst>
                    <a:ext uri="{9D8B030D-6E8A-4147-A177-3AD203B41FA5}">
                      <a16:colId xmlns:a16="http://schemas.microsoft.com/office/drawing/2014/main" val="3603385097"/>
                    </a:ext>
                  </a:extLst>
                </a:gridCol>
              </a:tblGrid>
              <a:tr h="6765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97581"/>
                  </a:ext>
                </a:extLst>
              </a:tr>
              <a:tr h="7572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775509"/>
                  </a:ext>
                </a:extLst>
              </a:tr>
            </a:tbl>
          </a:graphicData>
        </a:graphic>
      </p:graphicFrame>
      <p:graphicFrame>
        <p:nvGraphicFramePr>
          <p:cNvPr id="148" name="Table 147">
            <a:extLst>
              <a:ext uri="{FF2B5EF4-FFF2-40B4-BE49-F238E27FC236}">
                <a16:creationId xmlns:a16="http://schemas.microsoft.com/office/drawing/2014/main" id="{DA482AFB-5DD7-7C91-1E02-A8EBEE497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560909"/>
              </p:ext>
            </p:extLst>
          </p:nvPr>
        </p:nvGraphicFramePr>
        <p:xfrm>
          <a:off x="5900547" y="926777"/>
          <a:ext cx="888221" cy="1433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8221">
                  <a:extLst>
                    <a:ext uri="{9D8B030D-6E8A-4147-A177-3AD203B41FA5}">
                      <a16:colId xmlns:a16="http://schemas.microsoft.com/office/drawing/2014/main" val="3603385097"/>
                    </a:ext>
                  </a:extLst>
                </a:gridCol>
              </a:tblGrid>
              <a:tr h="6765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97581"/>
                  </a:ext>
                </a:extLst>
              </a:tr>
              <a:tr h="7572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775509"/>
                  </a:ext>
                </a:extLst>
              </a:tr>
            </a:tbl>
          </a:graphicData>
        </a:graphic>
      </p:graphicFrame>
      <p:graphicFrame>
        <p:nvGraphicFramePr>
          <p:cNvPr id="149" name="Table 148">
            <a:extLst>
              <a:ext uri="{FF2B5EF4-FFF2-40B4-BE49-F238E27FC236}">
                <a16:creationId xmlns:a16="http://schemas.microsoft.com/office/drawing/2014/main" id="{0E5FD2D4-37B7-2B8E-46F1-82B3C7F2B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958079"/>
              </p:ext>
            </p:extLst>
          </p:nvPr>
        </p:nvGraphicFramePr>
        <p:xfrm>
          <a:off x="1447955" y="4691956"/>
          <a:ext cx="888221" cy="7572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8221">
                  <a:extLst>
                    <a:ext uri="{9D8B030D-6E8A-4147-A177-3AD203B41FA5}">
                      <a16:colId xmlns:a16="http://schemas.microsoft.com/office/drawing/2014/main" val="3603385097"/>
                    </a:ext>
                  </a:extLst>
                </a:gridCol>
              </a:tblGrid>
              <a:tr h="7572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775509"/>
                  </a:ext>
                </a:extLst>
              </a:tr>
            </a:tbl>
          </a:graphicData>
        </a:graphic>
      </p:graphicFrame>
      <p:graphicFrame>
        <p:nvGraphicFramePr>
          <p:cNvPr id="150" name="Table 149">
            <a:extLst>
              <a:ext uri="{FF2B5EF4-FFF2-40B4-BE49-F238E27FC236}">
                <a16:creationId xmlns:a16="http://schemas.microsoft.com/office/drawing/2014/main" id="{B0363284-E77B-7A18-5D83-9F76AECE5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560847"/>
              </p:ext>
            </p:extLst>
          </p:nvPr>
        </p:nvGraphicFramePr>
        <p:xfrm>
          <a:off x="3228874" y="4679290"/>
          <a:ext cx="888221" cy="7572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8221">
                  <a:extLst>
                    <a:ext uri="{9D8B030D-6E8A-4147-A177-3AD203B41FA5}">
                      <a16:colId xmlns:a16="http://schemas.microsoft.com/office/drawing/2014/main" val="3603385097"/>
                    </a:ext>
                  </a:extLst>
                </a:gridCol>
              </a:tblGrid>
              <a:tr h="7572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775509"/>
                  </a:ext>
                </a:extLst>
              </a:tr>
            </a:tbl>
          </a:graphicData>
        </a:graphic>
      </p:graphicFrame>
      <p:sp>
        <p:nvSpPr>
          <p:cNvPr id="151" name="TextBox 150">
            <a:extLst>
              <a:ext uri="{FF2B5EF4-FFF2-40B4-BE49-F238E27FC236}">
                <a16:creationId xmlns:a16="http://schemas.microsoft.com/office/drawing/2014/main" id="{3E76EAB6-4B05-A06C-4496-0E794785B705}"/>
              </a:ext>
            </a:extLst>
          </p:cNvPr>
          <p:cNvSpPr txBox="1"/>
          <p:nvPr/>
        </p:nvSpPr>
        <p:spPr>
          <a:xfrm>
            <a:off x="1546672" y="4047715"/>
            <a:ext cx="63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3A73D6A1-88FB-E3AA-B1F4-4334C1498FF2}"/>
              </a:ext>
            </a:extLst>
          </p:cNvPr>
          <p:cNvSpPr txBox="1"/>
          <p:nvPr/>
        </p:nvSpPr>
        <p:spPr>
          <a:xfrm>
            <a:off x="2357435" y="4042762"/>
            <a:ext cx="63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V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6103D4C-9762-E690-73F8-45D71F8D8696}"/>
              </a:ext>
            </a:extLst>
          </p:cNvPr>
          <p:cNvSpPr txBox="1"/>
          <p:nvPr/>
        </p:nvSpPr>
        <p:spPr>
          <a:xfrm>
            <a:off x="3306283" y="4055822"/>
            <a:ext cx="63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39DFBE3E-D363-E614-964B-6960C0FB0E02}"/>
              </a:ext>
            </a:extLst>
          </p:cNvPr>
          <p:cNvSpPr txBox="1"/>
          <p:nvPr/>
        </p:nvSpPr>
        <p:spPr>
          <a:xfrm>
            <a:off x="4174834" y="4032690"/>
            <a:ext cx="63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827E8E4-F02C-5E9E-81A9-772208D37E03}"/>
              </a:ext>
            </a:extLst>
          </p:cNvPr>
          <p:cNvSpPr txBox="1"/>
          <p:nvPr/>
        </p:nvSpPr>
        <p:spPr>
          <a:xfrm>
            <a:off x="1597742" y="2527635"/>
            <a:ext cx="63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7E536BE2-9306-B579-CC9D-D2030DB1EEA8}"/>
              </a:ext>
            </a:extLst>
          </p:cNvPr>
          <p:cNvSpPr txBox="1"/>
          <p:nvPr/>
        </p:nvSpPr>
        <p:spPr>
          <a:xfrm>
            <a:off x="12507" y="4032690"/>
            <a:ext cx="477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0D78769-B532-0846-FB9C-9D405D30E002}"/>
              </a:ext>
            </a:extLst>
          </p:cNvPr>
          <p:cNvSpPr txBox="1"/>
          <p:nvPr/>
        </p:nvSpPr>
        <p:spPr>
          <a:xfrm>
            <a:off x="822700" y="4047715"/>
            <a:ext cx="63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7090988-7802-54CB-8DCB-3C49324B435D}"/>
              </a:ext>
            </a:extLst>
          </p:cNvPr>
          <p:cNvSpPr txBox="1"/>
          <p:nvPr/>
        </p:nvSpPr>
        <p:spPr>
          <a:xfrm>
            <a:off x="1604936" y="3269366"/>
            <a:ext cx="63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8C99055D-BF09-F3B2-FD84-F724B8A9AC54}"/>
              </a:ext>
            </a:extLst>
          </p:cNvPr>
          <p:cNvSpPr txBox="1"/>
          <p:nvPr/>
        </p:nvSpPr>
        <p:spPr>
          <a:xfrm>
            <a:off x="3377112" y="3243743"/>
            <a:ext cx="63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96B5E2D8-F311-9E41-4A77-C6378152BC2F}"/>
              </a:ext>
            </a:extLst>
          </p:cNvPr>
          <p:cNvSpPr txBox="1"/>
          <p:nvPr/>
        </p:nvSpPr>
        <p:spPr>
          <a:xfrm>
            <a:off x="4195303" y="3242385"/>
            <a:ext cx="63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D4FA6153-F50B-1C77-2A5F-0C78959B368B}"/>
              </a:ext>
            </a:extLst>
          </p:cNvPr>
          <p:cNvSpPr txBox="1"/>
          <p:nvPr/>
        </p:nvSpPr>
        <p:spPr>
          <a:xfrm>
            <a:off x="1637466" y="4692268"/>
            <a:ext cx="63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218325D4-8B09-31B2-6DE6-8F0A0EA4A81F}"/>
              </a:ext>
            </a:extLst>
          </p:cNvPr>
          <p:cNvSpPr txBox="1"/>
          <p:nvPr/>
        </p:nvSpPr>
        <p:spPr>
          <a:xfrm>
            <a:off x="3334380" y="4746193"/>
            <a:ext cx="63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C0F3BDD9-B02C-26A7-9E10-A63012218FB5}"/>
              </a:ext>
            </a:extLst>
          </p:cNvPr>
          <p:cNvSpPr txBox="1"/>
          <p:nvPr/>
        </p:nvSpPr>
        <p:spPr>
          <a:xfrm>
            <a:off x="1658918" y="1745532"/>
            <a:ext cx="47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14EC6758-4AB7-7BC9-2059-07546142932E}"/>
              </a:ext>
            </a:extLst>
          </p:cNvPr>
          <p:cNvSpPr txBox="1"/>
          <p:nvPr/>
        </p:nvSpPr>
        <p:spPr>
          <a:xfrm>
            <a:off x="3448850" y="2520856"/>
            <a:ext cx="477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EA7F3E8-DDB9-9555-C8B1-C6BEB4CE3BAF}"/>
              </a:ext>
            </a:extLst>
          </p:cNvPr>
          <p:cNvSpPr txBox="1"/>
          <p:nvPr/>
        </p:nvSpPr>
        <p:spPr>
          <a:xfrm>
            <a:off x="2705475" y="3218130"/>
            <a:ext cx="477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1D97A9B-5611-D59B-AF1C-DD8BEFB1C6B3}"/>
              </a:ext>
            </a:extLst>
          </p:cNvPr>
          <p:cNvSpPr txBox="1"/>
          <p:nvPr/>
        </p:nvSpPr>
        <p:spPr>
          <a:xfrm>
            <a:off x="5154053" y="3266351"/>
            <a:ext cx="63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3A9A12EF-B7BA-DB47-02A2-38E104D656F2}"/>
              </a:ext>
            </a:extLst>
          </p:cNvPr>
          <p:cNvSpPr txBox="1"/>
          <p:nvPr/>
        </p:nvSpPr>
        <p:spPr>
          <a:xfrm>
            <a:off x="6066903" y="3252803"/>
            <a:ext cx="63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1763F83C-F288-DC6B-8101-038C32258A23}"/>
              </a:ext>
            </a:extLst>
          </p:cNvPr>
          <p:cNvSpPr txBox="1"/>
          <p:nvPr/>
        </p:nvSpPr>
        <p:spPr>
          <a:xfrm>
            <a:off x="5185807" y="2459300"/>
            <a:ext cx="63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6525007D-CD09-963C-15CD-B41B3AC9DD66}"/>
              </a:ext>
            </a:extLst>
          </p:cNvPr>
          <p:cNvSpPr txBox="1"/>
          <p:nvPr/>
        </p:nvSpPr>
        <p:spPr>
          <a:xfrm>
            <a:off x="4308266" y="2435395"/>
            <a:ext cx="477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4382D022-5401-65E9-F941-B9A6FA12ED33}"/>
              </a:ext>
            </a:extLst>
          </p:cNvPr>
          <p:cNvSpPr txBox="1"/>
          <p:nvPr/>
        </p:nvSpPr>
        <p:spPr>
          <a:xfrm>
            <a:off x="6159991" y="402343"/>
            <a:ext cx="477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FDCF29B4-664A-AF33-1CF5-81A2AB9EC41E}"/>
              </a:ext>
            </a:extLst>
          </p:cNvPr>
          <p:cNvSpPr txBox="1"/>
          <p:nvPr/>
        </p:nvSpPr>
        <p:spPr>
          <a:xfrm>
            <a:off x="6047342" y="2443667"/>
            <a:ext cx="63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34A4EE46-96F7-5DE9-E850-43C9A05C5102}"/>
              </a:ext>
            </a:extLst>
          </p:cNvPr>
          <p:cNvSpPr txBox="1"/>
          <p:nvPr/>
        </p:nvSpPr>
        <p:spPr>
          <a:xfrm>
            <a:off x="7003384" y="2476095"/>
            <a:ext cx="63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31261D08-E473-CA5F-30D2-563527CF8DA2}"/>
              </a:ext>
            </a:extLst>
          </p:cNvPr>
          <p:cNvSpPr txBox="1"/>
          <p:nvPr/>
        </p:nvSpPr>
        <p:spPr>
          <a:xfrm>
            <a:off x="8757347" y="2476613"/>
            <a:ext cx="63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FAED55FE-CC96-60F3-EEB0-41C187666857}"/>
              </a:ext>
            </a:extLst>
          </p:cNvPr>
          <p:cNvSpPr txBox="1"/>
          <p:nvPr/>
        </p:nvSpPr>
        <p:spPr>
          <a:xfrm>
            <a:off x="7789879" y="2471070"/>
            <a:ext cx="63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133FC00B-993D-949E-BA68-BE991F936954}"/>
              </a:ext>
            </a:extLst>
          </p:cNvPr>
          <p:cNvSpPr txBox="1"/>
          <p:nvPr/>
        </p:nvSpPr>
        <p:spPr>
          <a:xfrm>
            <a:off x="9607456" y="2476096"/>
            <a:ext cx="63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319B0AC-16A3-1D2A-A829-078F10B4472B}"/>
              </a:ext>
            </a:extLst>
          </p:cNvPr>
          <p:cNvSpPr txBox="1"/>
          <p:nvPr/>
        </p:nvSpPr>
        <p:spPr>
          <a:xfrm>
            <a:off x="10414683" y="2464515"/>
            <a:ext cx="63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W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BCB37683-F8DC-1087-4D2F-BCCD47B5EDDC}"/>
              </a:ext>
            </a:extLst>
          </p:cNvPr>
          <p:cNvSpPr txBox="1"/>
          <p:nvPr/>
        </p:nvSpPr>
        <p:spPr>
          <a:xfrm>
            <a:off x="6122826" y="1021992"/>
            <a:ext cx="635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15EA6831-771A-13AC-FCA1-D588C1AE2323}"/>
              </a:ext>
            </a:extLst>
          </p:cNvPr>
          <p:cNvSpPr txBox="1"/>
          <p:nvPr/>
        </p:nvSpPr>
        <p:spPr>
          <a:xfrm>
            <a:off x="6050218" y="1763607"/>
            <a:ext cx="63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4" name="Arrow: Right 3">
            <a:hlinkClick r:id="rId11" action="ppaction://hlinksldjump"/>
            <a:extLst>
              <a:ext uri="{FF2B5EF4-FFF2-40B4-BE49-F238E27FC236}">
                <a16:creationId xmlns:a16="http://schemas.microsoft.com/office/drawing/2014/main" id="{711A9510-D082-D015-0B81-0B94CAD1CFFD}"/>
              </a:ext>
            </a:extLst>
          </p:cNvPr>
          <p:cNvSpPr/>
          <p:nvPr/>
        </p:nvSpPr>
        <p:spPr>
          <a:xfrm>
            <a:off x="9483353" y="6086253"/>
            <a:ext cx="1387976" cy="6696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Calibri"/>
              </a:rPr>
              <a:t>Score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2" grpId="0"/>
      <p:bldP spid="153" grpId="0"/>
      <p:bldP spid="154" grpId="0"/>
      <p:bldP spid="155" grpId="0"/>
      <p:bldP spid="139" grpId="0"/>
      <p:bldP spid="157" grpId="0"/>
      <p:bldP spid="158" grpId="0"/>
      <p:bldP spid="159" grpId="0"/>
      <p:bldP spid="160" grpId="0"/>
      <p:bldP spid="161" grpId="0"/>
      <p:bldP spid="165" grpId="0"/>
      <p:bldP spid="166" grpId="0"/>
      <p:bldP spid="167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7626" y="-64608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070" t="-20443" r="-10385" b="-1070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77756" y="1271434"/>
            <a:ext cx="4192218" cy="4397516"/>
          </a:xfrm>
          <a:custGeom>
            <a:avLst/>
            <a:gdLst/>
            <a:ahLst/>
            <a:cxnLst/>
            <a:rect l="l" t="t" r="r" b="b"/>
            <a:pathLst>
              <a:path w="6232153" h="7081992">
                <a:moveTo>
                  <a:pt x="0" y="0"/>
                </a:moveTo>
                <a:lnTo>
                  <a:pt x="6232153" y="0"/>
                </a:lnTo>
                <a:lnTo>
                  <a:pt x="6232153" y="7081992"/>
                </a:lnTo>
                <a:lnTo>
                  <a:pt x="0" y="70819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543734" y="927874"/>
            <a:ext cx="756995" cy="776635"/>
          </a:xfrm>
          <a:custGeom>
            <a:avLst/>
            <a:gdLst/>
            <a:ahLst/>
            <a:cxnLst/>
            <a:rect l="l" t="t" r="r" b="b"/>
            <a:pathLst>
              <a:path w="2038653" h="1960813">
                <a:moveTo>
                  <a:pt x="0" y="0"/>
                </a:moveTo>
                <a:lnTo>
                  <a:pt x="2038653" y="0"/>
                </a:lnTo>
                <a:lnTo>
                  <a:pt x="2038653" y="1960813"/>
                </a:lnTo>
                <a:lnTo>
                  <a:pt x="0" y="19608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5764">
            <a:off x="283018" y="19370"/>
            <a:ext cx="1174093" cy="1403997"/>
          </a:xfrm>
          <a:custGeom>
            <a:avLst/>
            <a:gdLst/>
            <a:ahLst/>
            <a:cxnLst/>
            <a:rect l="l" t="t" r="r" b="b"/>
            <a:pathLst>
              <a:path w="1761139" h="2105996">
                <a:moveTo>
                  <a:pt x="0" y="0"/>
                </a:moveTo>
                <a:lnTo>
                  <a:pt x="1761139" y="0"/>
                </a:lnTo>
                <a:lnTo>
                  <a:pt x="1761139" y="2105996"/>
                </a:lnTo>
                <a:lnTo>
                  <a:pt x="0" y="21059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 rot="-204762">
            <a:off x="10505385" y="5506618"/>
            <a:ext cx="1174093" cy="1403997"/>
          </a:xfrm>
          <a:custGeom>
            <a:avLst/>
            <a:gdLst/>
            <a:ahLst/>
            <a:cxnLst/>
            <a:rect l="l" t="t" r="r" b="b"/>
            <a:pathLst>
              <a:path w="1761139" h="2105996">
                <a:moveTo>
                  <a:pt x="0" y="0"/>
                </a:moveTo>
                <a:lnTo>
                  <a:pt x="1761139" y="0"/>
                </a:lnTo>
                <a:lnTo>
                  <a:pt x="1761139" y="2105996"/>
                </a:lnTo>
                <a:lnTo>
                  <a:pt x="0" y="21059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04762">
            <a:off x="9064955" y="3591025"/>
            <a:ext cx="1174093" cy="1403997"/>
          </a:xfrm>
          <a:custGeom>
            <a:avLst/>
            <a:gdLst/>
            <a:ahLst/>
            <a:cxnLst/>
            <a:rect l="l" t="t" r="r" b="b"/>
            <a:pathLst>
              <a:path w="1761139" h="2105996">
                <a:moveTo>
                  <a:pt x="0" y="0"/>
                </a:moveTo>
                <a:lnTo>
                  <a:pt x="1761140" y="0"/>
                </a:lnTo>
                <a:lnTo>
                  <a:pt x="1761140" y="2105996"/>
                </a:lnTo>
                <a:lnTo>
                  <a:pt x="0" y="21059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7E8A8A-2780-2447-9E2D-458E89E28F9B}"/>
              </a:ext>
            </a:extLst>
          </p:cNvPr>
          <p:cNvSpPr txBox="1"/>
          <p:nvPr/>
        </p:nvSpPr>
        <p:spPr>
          <a:xfrm>
            <a:off x="2874677" y="2615622"/>
            <a:ext cx="1839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Team 1</a:t>
            </a: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7D43AB36-5176-459C-3CC0-CEE60295D6B4}"/>
              </a:ext>
            </a:extLst>
          </p:cNvPr>
          <p:cNvSpPr/>
          <p:nvPr/>
        </p:nvSpPr>
        <p:spPr>
          <a:xfrm>
            <a:off x="6222026" y="1230242"/>
            <a:ext cx="4192218" cy="4397516"/>
          </a:xfrm>
          <a:custGeom>
            <a:avLst/>
            <a:gdLst/>
            <a:ahLst/>
            <a:cxnLst/>
            <a:rect l="l" t="t" r="r" b="b"/>
            <a:pathLst>
              <a:path w="6232153" h="7081992">
                <a:moveTo>
                  <a:pt x="0" y="0"/>
                </a:moveTo>
                <a:lnTo>
                  <a:pt x="6232153" y="0"/>
                </a:lnTo>
                <a:lnTo>
                  <a:pt x="6232153" y="7081992"/>
                </a:lnTo>
                <a:lnTo>
                  <a:pt x="0" y="70819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F6A0F3F2-17F5-37C9-DEE3-28C8D95F36D0}"/>
              </a:ext>
            </a:extLst>
          </p:cNvPr>
          <p:cNvSpPr/>
          <p:nvPr/>
        </p:nvSpPr>
        <p:spPr>
          <a:xfrm>
            <a:off x="7988617" y="927873"/>
            <a:ext cx="756995" cy="776635"/>
          </a:xfrm>
          <a:custGeom>
            <a:avLst/>
            <a:gdLst/>
            <a:ahLst/>
            <a:cxnLst/>
            <a:rect l="l" t="t" r="r" b="b"/>
            <a:pathLst>
              <a:path w="2038653" h="1960813">
                <a:moveTo>
                  <a:pt x="0" y="0"/>
                </a:moveTo>
                <a:lnTo>
                  <a:pt x="2038653" y="0"/>
                </a:lnTo>
                <a:lnTo>
                  <a:pt x="2038653" y="1960813"/>
                </a:lnTo>
                <a:lnTo>
                  <a:pt x="0" y="19608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19563-FA4E-39AD-CD3A-0C7D2BF9358C}"/>
              </a:ext>
            </a:extLst>
          </p:cNvPr>
          <p:cNvSpPr txBox="1"/>
          <p:nvPr/>
        </p:nvSpPr>
        <p:spPr>
          <a:xfrm>
            <a:off x="7398417" y="2554658"/>
            <a:ext cx="1839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Team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B9ABB5-FD2C-ECA8-306F-F8B06786AC81}"/>
              </a:ext>
            </a:extLst>
          </p:cNvPr>
          <p:cNvSpPr txBox="1"/>
          <p:nvPr/>
        </p:nvSpPr>
        <p:spPr>
          <a:xfrm>
            <a:off x="5302308" y="189911"/>
            <a:ext cx="1839436" cy="584775"/>
          </a:xfrm>
          <a:prstGeom prst="rect">
            <a:avLst/>
          </a:prstGeom>
          <a:solidFill>
            <a:srgbClr val="E40C97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SCORE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A8D178-F584-EDB2-F2D9-3A63AFC268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3239" y="4373891"/>
            <a:ext cx="895231" cy="11693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15BC23-54A7-03E4-240A-52DDA40052C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2975" y="3128488"/>
            <a:ext cx="1058472" cy="12714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01847F-34B9-8CB8-D5AD-072BB5F0EFD5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8519" y="4393005"/>
            <a:ext cx="1169543" cy="11625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153773-DAAE-B640-9E23-DBCD0808CE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98865" y="4309352"/>
            <a:ext cx="1169543" cy="1277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B90E89-F396-4D72-5248-9BE7FA30221F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2143" y="3080180"/>
            <a:ext cx="1058472" cy="12772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B302E1D-8A68-671F-8BD1-9DEDB9FA1544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5315" y="3175582"/>
            <a:ext cx="721134" cy="12231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0BDF02D-5818-1460-90FC-A75FC06CBFCE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78406" y="4511626"/>
            <a:ext cx="1152828" cy="102260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B94E81F-78E1-8B16-C2C4-70EE5440E898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26368" y="3138977"/>
            <a:ext cx="1364823" cy="12218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8183E9-8885-A0A1-BD4D-BCF8D4FD5067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1F0F0"/>
              </a:clrFrom>
              <a:clrTo>
                <a:srgbClr val="F1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7974" y="3085134"/>
            <a:ext cx="1390547" cy="13608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47F23F8-5CBD-FD31-F9AB-95A148C7F1AC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1246" y="4368276"/>
            <a:ext cx="1066765" cy="12433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4E87ADC-8568-189B-124F-B81F2E4AC5EE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5611" y="3183715"/>
            <a:ext cx="1245645" cy="124640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592B2F9-E12C-A025-7313-553AC0F97B62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2303" y="4205611"/>
            <a:ext cx="1500760" cy="146474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8D6C119-D623-2823-446E-1873F997E81F}"/>
              </a:ext>
            </a:extLst>
          </p:cNvPr>
          <p:cNvSpPr txBox="1"/>
          <p:nvPr/>
        </p:nvSpPr>
        <p:spPr>
          <a:xfrm>
            <a:off x="5138656" y="5682997"/>
            <a:ext cx="1839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Winner</a:t>
            </a:r>
          </a:p>
        </p:txBody>
      </p:sp>
      <p:sp>
        <p:nvSpPr>
          <p:cNvPr id="34" name="TextBox 33">
            <a:hlinkClick r:id="" action="ppaction://noaction"/>
            <a:extLst>
              <a:ext uri="{FF2B5EF4-FFF2-40B4-BE49-F238E27FC236}">
                <a16:creationId xmlns:a16="http://schemas.microsoft.com/office/drawing/2014/main" id="{8C682579-41C2-2907-53EF-6B7280FED193}"/>
              </a:ext>
            </a:extLst>
          </p:cNvPr>
          <p:cNvSpPr txBox="1"/>
          <p:nvPr/>
        </p:nvSpPr>
        <p:spPr>
          <a:xfrm>
            <a:off x="5244590" y="6208617"/>
            <a:ext cx="647634" cy="584775"/>
          </a:xfrm>
          <a:prstGeom prst="rect">
            <a:avLst/>
          </a:prstGeom>
          <a:solidFill>
            <a:srgbClr val="F7941E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5" name="TextBox 34">
            <a:hlinkClick r:id="" action="ppaction://noaction"/>
            <a:extLst>
              <a:ext uri="{FF2B5EF4-FFF2-40B4-BE49-F238E27FC236}">
                <a16:creationId xmlns:a16="http://schemas.microsoft.com/office/drawing/2014/main" id="{A4618ADF-9DDE-DBD0-D570-F3E0A747B51E}"/>
              </a:ext>
            </a:extLst>
          </p:cNvPr>
          <p:cNvSpPr txBox="1"/>
          <p:nvPr/>
        </p:nvSpPr>
        <p:spPr>
          <a:xfrm>
            <a:off x="6222026" y="6208617"/>
            <a:ext cx="647634" cy="584775"/>
          </a:xfrm>
          <a:prstGeom prst="rect">
            <a:avLst/>
          </a:prstGeom>
          <a:solidFill>
            <a:srgbClr val="F7941E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6" name="Action Button: Go Back or Previous 35">
            <a:hlinkClick r:id="rId23" action="ppaction://hlinksldjump" highlightClick="1"/>
            <a:extLst>
              <a:ext uri="{FF2B5EF4-FFF2-40B4-BE49-F238E27FC236}">
                <a16:creationId xmlns:a16="http://schemas.microsoft.com/office/drawing/2014/main" id="{7ED23565-777A-B41C-A6B0-6757833555DF}"/>
              </a:ext>
            </a:extLst>
          </p:cNvPr>
          <p:cNvSpPr/>
          <p:nvPr/>
        </p:nvSpPr>
        <p:spPr>
          <a:xfrm>
            <a:off x="592062" y="6267772"/>
            <a:ext cx="775053" cy="418215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95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60</Words>
  <Application>Microsoft Office PowerPoint</Application>
  <PresentationFormat>Widescreen</PresentationFormat>
  <Paragraphs>40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Comic Sans Bold</vt:lpstr>
      <vt:lpstr>Comic Sans MS</vt:lpstr>
      <vt:lpstr>1_Office Theme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bao phan</dc:creator>
  <cp:lastModifiedBy>STD_XUYEN</cp:lastModifiedBy>
  <cp:revision>32</cp:revision>
  <dcterms:created xsi:type="dcterms:W3CDTF">2023-12-07T09:17:53Z</dcterms:created>
  <dcterms:modified xsi:type="dcterms:W3CDTF">2025-11-17T13:39:56Z</dcterms:modified>
</cp:coreProperties>
</file>