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7"/>
  </p:notesMasterIdLst>
  <p:sldIdLst>
    <p:sldId id="341" r:id="rId2"/>
    <p:sldId id="345" r:id="rId3"/>
    <p:sldId id="357" r:id="rId4"/>
    <p:sldId id="358" r:id="rId5"/>
    <p:sldId id="403" r:id="rId6"/>
  </p:sldIdLst>
  <p:sldSz cx="9144000" cy="5143500" type="screen16x9"/>
  <p:notesSz cx="6858000" cy="9144000"/>
  <p:embeddedFontLst>
    <p:embeddedFont>
      <p:font typeface="Exo 2" panose="020B0604020202020204" charset="0"/>
      <p:regular r:id="rId8"/>
      <p:bold r:id="rId9"/>
      <p:italic r:id="rId10"/>
      <p:boldItalic r:id="rId11"/>
    </p:embeddedFont>
    <p:embeddedFont>
      <p:font typeface="Fredoka One" panose="020B0604020202020204" charset="0"/>
      <p:regular r:id="rId12"/>
    </p:embeddedFont>
    <p:embeddedFont>
      <p:font typeface="Sport Day" panose="020B0604020202020204" charset="0"/>
      <p:regular r:id="rId13"/>
      <p:bold r:id="rId14"/>
      <p:italic r:id="rId15"/>
      <p:boldItalic r:id="rId16"/>
    </p:embeddedFont>
    <p:embeddedFont>
      <p:font typeface="Script MT Bold" panose="03040602040607080904" pitchFamily="66" charset="0"/>
      <p:bold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66771E-A0F1-4F74-AAB6-AC693F67D525}">
  <a:tblStyle styleId="{2066771E-A0F1-4F74-AAB6-AC693F67D5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86311" autoAdjust="0"/>
  </p:normalViewPr>
  <p:slideViewPr>
    <p:cSldViewPr snapToGrid="0">
      <p:cViewPr varScale="1">
        <p:scale>
          <a:sx n="79" d="100"/>
          <a:sy n="79" d="100"/>
        </p:scale>
        <p:origin x="114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6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d7e76d2a32_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d7e76d2a32_4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02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26"/>
          <p:cNvGrpSpPr/>
          <p:nvPr/>
        </p:nvGrpSpPr>
        <p:grpSpPr>
          <a:xfrm rot="10800000">
            <a:off x="168" y="3449289"/>
            <a:ext cx="2862466" cy="1695774"/>
            <a:chOff x="238125" y="3383650"/>
            <a:chExt cx="1287775" cy="762900"/>
          </a:xfrm>
        </p:grpSpPr>
        <p:sp>
          <p:nvSpPr>
            <p:cNvPr id="1577" name="Google Shape;1577;p2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26"/>
          <p:cNvGrpSpPr/>
          <p:nvPr/>
        </p:nvGrpSpPr>
        <p:grpSpPr>
          <a:xfrm rot="5400000">
            <a:off x="7804222" y="-584584"/>
            <a:ext cx="1175451" cy="2324553"/>
            <a:chOff x="961675" y="1958725"/>
            <a:chExt cx="563225" cy="1113825"/>
          </a:xfrm>
        </p:grpSpPr>
        <p:sp>
          <p:nvSpPr>
            <p:cNvPr id="1581" name="Google Shape;1581;p2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3" name="Google Shape;158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84" name="Google Shape;1584;p26"/>
          <p:cNvSpPr/>
          <p:nvPr/>
        </p:nvSpPr>
        <p:spPr>
          <a:xfrm>
            <a:off x="-195060" y="244515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5" name="Google Shape;1585;p26"/>
          <p:cNvGrpSpPr/>
          <p:nvPr/>
        </p:nvGrpSpPr>
        <p:grpSpPr>
          <a:xfrm>
            <a:off x="8911887" y="3433500"/>
            <a:ext cx="475779" cy="475800"/>
            <a:chOff x="1460350" y="2402425"/>
            <a:chExt cx="208950" cy="208950"/>
          </a:xfrm>
        </p:grpSpPr>
        <p:sp>
          <p:nvSpPr>
            <p:cNvPr id="1586" name="Google Shape;1586;p2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4" name="Google Shape;1614;p26"/>
          <p:cNvGrpSpPr/>
          <p:nvPr/>
        </p:nvGrpSpPr>
        <p:grpSpPr>
          <a:xfrm rot="3427705">
            <a:off x="655153" y="560954"/>
            <a:ext cx="340783" cy="340829"/>
            <a:chOff x="1460350" y="2402425"/>
            <a:chExt cx="208950" cy="208950"/>
          </a:xfrm>
        </p:grpSpPr>
        <p:sp>
          <p:nvSpPr>
            <p:cNvPr id="1615" name="Google Shape;1615;p2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6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6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6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6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6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6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6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3" name="Google Shape;1643;p26"/>
          <p:cNvSpPr/>
          <p:nvPr/>
        </p:nvSpPr>
        <p:spPr>
          <a:xfrm>
            <a:off x="6811015" y="482788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6"/>
          <p:cNvSpPr/>
          <p:nvPr/>
        </p:nvSpPr>
        <p:spPr>
          <a:xfrm>
            <a:off x="8297775" y="93402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2424;p37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2425" name="Google Shape;2425;p3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37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429" name="Google Shape;2429;p3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37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2" name="Google Shape;2432;p37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2433" name="Google Shape;243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37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2462" name="Google Shape;2462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0" name="Google Shape;2490;p37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7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95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2" r:id="rId2"/>
    <p:sldLayoutId id="2147483683" r:id="rId3"/>
    <p:sldLayoutId id="214748368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media1.mp3"/><Relationship Id="rId7" Type="http://schemas.openxmlformats.org/officeDocument/2006/relationships/oleObject" Target="../embeddings/oleObject1.bin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9.png"/><Relationship Id="rId2" Type="http://schemas.microsoft.com/office/2007/relationships/media" Target="../media/media2.mp3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9.png"/><Relationship Id="rId2" Type="http://schemas.microsoft.com/office/2007/relationships/media" Target="../media/media3.mp3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5"/>
                </a:solidFill>
                <a:latin typeface="Sport Day" pitchFamily="2" charset="0"/>
              </a:rPr>
              <a:t>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11" y="2956405"/>
            <a:ext cx="4111310" cy="8282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2706969" y="3043493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PERIOD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2232917" y="1628941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Our school</a:t>
            </a:r>
          </a:p>
        </p:txBody>
      </p:sp>
    </p:spTree>
    <p:extLst>
      <p:ext uri="{BB962C8B-B14F-4D97-AF65-F5344CB8AC3E}">
        <p14:creationId xmlns:p14="http://schemas.microsoft.com/office/powerpoint/2010/main" val="348410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40"/>
          <p:cNvPicPr preferRelativeResize="0"/>
          <p:nvPr/>
        </p:nvPicPr>
        <p:blipFill rotWithShape="1">
          <a:blip r:embed="rId6">
            <a:alphaModFix/>
          </a:blip>
          <a:srcRect t="5072" b="2369"/>
          <a:stretch/>
        </p:blipFill>
        <p:spPr>
          <a:xfrm rot="5400000">
            <a:off x="4426574" y="2497901"/>
            <a:ext cx="290850" cy="4234399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40"/>
          <p:cNvSpPr/>
          <p:nvPr/>
        </p:nvSpPr>
        <p:spPr>
          <a:xfrm>
            <a:off x="809263" y="640975"/>
            <a:ext cx="727627" cy="594689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0"/>
          <p:cNvSpPr/>
          <p:nvPr/>
        </p:nvSpPr>
        <p:spPr>
          <a:xfrm rot="-4032455">
            <a:off x="7888944" y="4286213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0"/>
          <p:cNvSpPr/>
          <p:nvPr/>
        </p:nvSpPr>
        <p:spPr>
          <a:xfrm>
            <a:off x="1751724" y="3630030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0"/>
          <p:cNvSpPr/>
          <p:nvPr/>
        </p:nvSpPr>
        <p:spPr>
          <a:xfrm>
            <a:off x="8601258" y="640969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065186" y="227933"/>
            <a:ext cx="32464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Let’s sing.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7FF39E3-AE21-4384-A948-7F2F5125A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51771"/>
              </p:ext>
            </p:extLst>
          </p:nvPr>
        </p:nvGraphicFramePr>
        <p:xfrm>
          <a:off x="809263" y="1185621"/>
          <a:ext cx="8064211" cy="357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7" imgW="13601880" imgH="7058160" progId="Paint.Picture">
                  <p:embed/>
                </p:oleObj>
              </mc:Choice>
              <mc:Fallback>
                <p:oleObj name="Bitmap Image" r:id="rId7" imgW="13601880" imgH="7058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9263" y="1185621"/>
                        <a:ext cx="8064211" cy="3574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Track 6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92813" y="1235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en-US" dirty="0"/>
              <a:t>Look and answer the questions.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9791" y="49764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dirty="0"/>
              <a:t>Who are they?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5352" y="47133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dirty="0"/>
              <a:t>Where are they?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5352" y="47933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dirty="0"/>
              <a:t>What are they doing?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65032AB-B767-4524-BB25-2DAF1B034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33069"/>
              </p:ext>
            </p:extLst>
          </p:nvPr>
        </p:nvGraphicFramePr>
        <p:xfrm>
          <a:off x="0" y="1177295"/>
          <a:ext cx="9144000" cy="337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5" imgW="13992120" imgH="5172120" progId="Paint.Picture">
                  <p:embed/>
                </p:oleObj>
              </mc:Choice>
              <mc:Fallback>
                <p:oleObj name="Bitmap Image" r:id="rId5" imgW="13992120" imgH="5172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177295"/>
                        <a:ext cx="9144000" cy="3378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Track 6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73964" y="1185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8CA182-26A2-4C33-9492-4644B80DB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68" t="14118" r="36986" b="14118"/>
          <a:stretch/>
        </p:blipFill>
        <p:spPr>
          <a:xfrm>
            <a:off x="1606923" y="427165"/>
            <a:ext cx="6125135" cy="4289169"/>
          </a:xfrm>
          <a:prstGeom prst="rect">
            <a:avLst/>
          </a:prstGeom>
        </p:spPr>
      </p:pic>
      <p:pic>
        <p:nvPicPr>
          <p:cNvPr id="6" name="Track 61">
            <a:hlinkClick r:id="" action="ppaction://media"/>
            <a:extLst>
              <a:ext uri="{FF2B5EF4-FFF2-40B4-BE49-F238E27FC236}">
                <a16:creationId xmlns:a16="http://schemas.microsoft.com/office/drawing/2014/main" id="{029E413F-A438-4347-8B8E-1D60BF92E1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4780" y="528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472EFA7-B530-411A-8EA7-1BFC4C60C7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717234"/>
              </p:ext>
            </p:extLst>
          </p:nvPr>
        </p:nvGraphicFramePr>
        <p:xfrm>
          <a:off x="1524000" y="845297"/>
          <a:ext cx="6096000" cy="370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5" imgW="9991800" imgH="6076800" progId="Paint.Picture">
                  <p:embed/>
                </p:oleObj>
              </mc:Choice>
              <mc:Fallback>
                <p:oleObj name="Bitmap Image" r:id="rId5" imgW="9991800" imgH="6076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845297"/>
                        <a:ext cx="6096000" cy="370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Track 61">
            <a:hlinkClick r:id="" action="ppaction://media"/>
            <a:extLst>
              <a:ext uri="{FF2B5EF4-FFF2-40B4-BE49-F238E27FC236}">
                <a16:creationId xmlns:a16="http://schemas.microsoft.com/office/drawing/2014/main" id="{BD960616-09C3-4751-B221-70A6D05BF2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8047" y="845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29</Words>
  <Application>Microsoft Office PowerPoint</Application>
  <PresentationFormat>On-screen Show (16:9)</PresentationFormat>
  <Paragraphs>8</Paragraphs>
  <Slides>5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Exo 2</vt:lpstr>
      <vt:lpstr>Fredoka One</vt:lpstr>
      <vt:lpstr>Arial</vt:lpstr>
      <vt:lpstr>Sport Day</vt:lpstr>
      <vt:lpstr>Script MT Bold</vt:lpstr>
      <vt:lpstr>Comic Sans MS</vt:lpstr>
      <vt:lpstr>Physics Class for Kids: Kinetic Energy by Slidesgo</vt:lpstr>
      <vt:lpstr>Bitmap Image</vt:lpstr>
      <vt:lpstr>PowerPoint Presentation</vt:lpstr>
      <vt:lpstr>PowerPoint Presentation</vt:lpstr>
      <vt:lpstr>Look and answer the questions.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STD_XUYEN</cp:lastModifiedBy>
  <cp:revision>45</cp:revision>
  <dcterms:modified xsi:type="dcterms:W3CDTF">2025-11-17T01:45:23Z</dcterms:modified>
</cp:coreProperties>
</file>