
<file path=[Content_Types].xml><?xml version="1.0" encoding="utf-8"?>
<Types xmlns="http://schemas.openxmlformats.org/package/2006/content-types">
  <Default Extension="bin" ContentType="application/vnd.ms-office.activeX"/>
  <Default Extension="glb" ContentType="model/gltf.binary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9.xml" ContentType="application/vnd.openxmlformats-officedocument.presentationml.notesSlide+xml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34" r:id="rId2"/>
  </p:sldMasterIdLst>
  <p:notesMasterIdLst>
    <p:notesMasterId r:id="rId13"/>
  </p:notesMasterIdLst>
  <p:sldIdLst>
    <p:sldId id="390" r:id="rId3"/>
    <p:sldId id="33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FFC"/>
    <a:srgbClr val="F1B02D"/>
    <a:srgbClr val="2FA3EE"/>
    <a:srgbClr val="0000FF"/>
    <a:srgbClr val="00FF00"/>
    <a:srgbClr val="000000"/>
    <a:srgbClr val="EC32D6"/>
    <a:srgbClr val="FDFD1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603" autoAdjust="0"/>
  </p:normalViewPr>
  <p:slideViewPr>
    <p:cSldViewPr snapToGrid="0">
      <p:cViewPr varScale="1">
        <p:scale>
          <a:sx n="58" d="100"/>
          <a:sy n="58" d="100"/>
        </p:scale>
        <p:origin x="9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A1939-2BB5-435B-8C8F-DA166741DF0C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16989-A1EC-4C1B-8FA3-CD2779C4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3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 Each team chooses one carrot to go to the question.</a:t>
            </a:r>
            <a:endParaRPr lang="en-GB" b="0" dirty="0">
              <a:effectLst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listen and choose the right answer.</a:t>
            </a:r>
            <a:endParaRPr lang="en-GB" b="0" dirty="0">
              <a:effectLst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  <a:endParaRPr lang="en-GB" b="0" dirty="0">
              <a:effectLst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take turns to play the game until there are no carrots left.</a:t>
            </a:r>
            <a:endParaRPr lang="en-GB" b="0" dirty="0">
              <a:effectLst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gets the most carrots is the winner.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Click “Listen and choose” to play the audio.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Teacher can click each answer to check.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Click the “Back” button on the bottom right to go back to the game.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1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Click “Listen and choose” to play the audio.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Teacher can click each answer to check.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Click the “Back” button on the bottom right to go back to the game.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7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Click “Listen and choose” to play the audio.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Teacher can click each answer to check.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Click the “Back” button on the bottom right to go back to the game.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1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Click “Listen and choose” to play the audio.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Teacher can click each answer to check.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Click the “Back” button on the bottom right to go back to the game.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51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Click “Listen and choose” to play the audio.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Teacher can click each answer to check.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Click the “Back” button on the bottom right to go back to the game.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98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Click “Listen and choose” to play the audio.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Teacher can click each answer to check.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Click the “Back” button on the bottom right to go back to the game.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2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Teacher asks</a:t>
            </a:r>
            <a:r>
              <a:rPr lang="en-US" baseline="0" dirty="0"/>
              <a:t> the question then show the picture. </a:t>
            </a:r>
            <a:br>
              <a:rPr lang="en-US" baseline="0" dirty="0"/>
            </a:br>
            <a:r>
              <a:rPr lang="en-US" baseline="0" dirty="0"/>
              <a:t>- Ask the students if the picture is correct.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63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  <a:endParaRPr lang="en-GB" b="0" dirty="0">
              <a:effectLst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umbrella to go to the question.</a:t>
            </a:r>
            <a:endParaRPr lang="en-GB" b="0" dirty="0">
              <a:effectLst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unscramble the sentences.</a:t>
            </a:r>
            <a:endParaRPr lang="en-GB" b="0" dirty="0">
              <a:effectLst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Wheel of Fortune.</a:t>
            </a:r>
            <a:endParaRPr lang="en-GB" b="0" dirty="0">
              <a:effectLst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pupils can spin the wheel to get points if they answer correctly.</a:t>
            </a:r>
            <a:endParaRPr lang="en-GB" b="0" dirty="0">
              <a:effectLst/>
            </a:endParaRPr>
          </a:p>
          <a:p>
            <a:pPr rtl="0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gets more points is the winner.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16989-A1EC-4C1B-8FA3-CD2779C4F6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6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5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6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0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315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47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99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87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00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99616C-79CE-4226-A434-F934776DC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02A4AF-A48A-4E4D-B1E4-677CFE0C0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378115-4548-4CA5-9463-78FFA6379E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445A8-E218-465F-ABDD-60BCE2B5F6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159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81F611-A61E-4415-9D6B-D08E2BA411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8F64A9-9AAD-4E37-A2E1-B0C778919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94A75C-9FFD-4AB8-8318-9E80A8709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F13DF-A764-44EE-ACC9-16E704426F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53392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1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CBA3C1-3B45-471A-931F-8E1041E77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15606F-CB56-41EC-BB90-4A205C3FE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E36E75-8B3A-4D51-9718-0802600D6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3D60D-3B22-4765-BEC7-C6B5681A214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837140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4BFE6A-025E-49B0-9E32-AEEE7229A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37FA24-B2CC-4A6B-9216-065A0779F2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8D852C-B01C-4C02-B4E9-EE30EDB16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E699D-D0F4-451F-9319-A6C7BB2E51B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71225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30A5A7-BFCF-400C-A974-15CAD61EC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D36AE9-D06A-48A3-B0FF-F9B68E326F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7DD762-D58D-4714-B651-266501FC1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B9B64-C187-47D7-9AA4-2B429F97D0A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769702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7BE3D7-7421-450D-A2B7-62E9F4BD2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E22DA0-AF44-4D2B-8344-09A8EFADDF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2A0ED5-8471-45B4-AE71-14AE82F9AA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5E200-D7F2-47B7-9190-C69FC6E13DF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862644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40D68F-614B-467F-82E6-16C8D065A5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251AEA-3AC1-4980-8AF5-6DB531858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F643F9-6DA8-49C2-8AF4-6125DC785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6019D-8122-4BBF-8590-8874D71746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815836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359885-5976-4858-8066-B8846A821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6C3BB-D726-476A-A8D8-B7595F2BBA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D3DBF7-D53F-46EF-A558-1A91D8101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ADAD3-E04F-4EE1-98CE-7CD22CB53A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019997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05FAC-69B7-41F7-BC20-82450CE62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6CBA21-A489-4E27-AF67-BE1E278C61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E94C67-A946-4C03-A9A6-9FCD306921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11738-1EE9-4461-AACC-AEE2BB55B54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534438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6C86CB-07F5-4079-9A70-A93BF73305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C86705-70FE-48DF-BCAE-9FD9AAF96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3D2233-D5CB-49F7-8A74-C6162A51B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ED6D2-54A9-44D5-A8D0-391A20F0809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178531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D9F39A-6D19-473E-9267-204CBDC61A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A19284-0422-42D2-98AF-261D59471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D0CD9E-2A0B-459F-9E6E-7983CD6D2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F1E6C-DFF4-44E9-ACF8-668CA02F74C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07022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4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1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0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0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1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E221DA-420A-4651-B168-BD02433EC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47E064-A6A8-4DBA-80F2-41936290F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7812E1-80EA-4B84-B6CB-2149AA911E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DCDAFCC-DDB3-4C6F-87C4-A577EBED79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E23546-7B50-480C-B18E-AB97238FAD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EFF4C355-335F-42D7-8BF4-2115222E68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961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wmf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audio" Target="../media/audio4.wav"/><Relationship Id="rId10" Type="http://schemas.microsoft.com/office/2007/relationships/hdphoto" Target="../media/hdphoto1.wdp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8.png"/><Relationship Id="rId1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8.xml"/><Relationship Id="rId3" Type="http://schemas.openxmlformats.org/officeDocument/2006/relationships/image" Target="../media/image9.png"/><Relationship Id="rId7" Type="http://schemas.openxmlformats.org/officeDocument/2006/relationships/image" Target="../media/image11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openxmlformats.org/officeDocument/2006/relationships/image" Target="../media/image10.png"/><Relationship Id="rId15" Type="http://schemas.openxmlformats.org/officeDocument/2006/relationships/image" Target="../media/image13.jpeg"/><Relationship Id="rId10" Type="http://schemas.openxmlformats.org/officeDocument/2006/relationships/slide" Target="slide6.xml"/><Relationship Id="rId4" Type="http://schemas.microsoft.com/office/2017/06/relationships/model3d" Target="../media/model3d1.glb"/><Relationship Id="rId9" Type="http://schemas.openxmlformats.org/officeDocument/2006/relationships/slide" Target="slide5.xml"/><Relationship Id="rId1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2.wav"/><Relationship Id="rId11" Type="http://schemas.openxmlformats.org/officeDocument/2006/relationships/image" Target="../media/image21.png"/><Relationship Id="rId5" Type="http://schemas.openxmlformats.org/officeDocument/2006/relationships/audio" Target="../media/audio1.wav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2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2.wav"/><Relationship Id="rId11" Type="http://schemas.openxmlformats.org/officeDocument/2006/relationships/image" Target="../media/image22.png"/><Relationship Id="rId5" Type="http://schemas.openxmlformats.org/officeDocument/2006/relationships/audio" Target="../media/audio1.wav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2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audio2.wav"/><Relationship Id="rId11" Type="http://schemas.openxmlformats.org/officeDocument/2006/relationships/image" Target="../media/image19.png"/><Relationship Id="rId5" Type="http://schemas.openxmlformats.org/officeDocument/2006/relationships/audio" Target="../media/audio1.wav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2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audio2.wav"/><Relationship Id="rId11" Type="http://schemas.openxmlformats.org/officeDocument/2006/relationships/image" Target="../media/image21.png"/><Relationship Id="rId5" Type="http://schemas.openxmlformats.org/officeDocument/2006/relationships/audio" Target="../media/audio1.wav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1 – PERIOD 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5" y="2693285"/>
            <a:ext cx="7200000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0044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>
            <a:extLst>
              <a:ext uri="{FF2B5EF4-FFF2-40B4-BE49-F238E27FC236}">
                <a16:creationId xmlns:a16="http://schemas.microsoft.com/office/drawing/2014/main" id="{9CF242FD-41E9-4EE9-88E9-131E59B48B59}"/>
              </a:ext>
            </a:extLst>
          </p:cNvPr>
          <p:cNvGrpSpPr>
            <a:grpSpLocks/>
          </p:cNvGrpSpPr>
          <p:nvPr/>
        </p:nvGrpSpPr>
        <p:grpSpPr bwMode="auto">
          <a:xfrm rot="1961990">
            <a:off x="6123405" y="1369561"/>
            <a:ext cx="4382654" cy="4376099"/>
            <a:chOff x="1090" y="96"/>
            <a:chExt cx="3566" cy="3660"/>
          </a:xfrm>
        </p:grpSpPr>
        <p:grpSp>
          <p:nvGrpSpPr>
            <p:cNvPr id="22540" name="Group 3">
              <a:extLst>
                <a:ext uri="{FF2B5EF4-FFF2-40B4-BE49-F238E27FC236}">
                  <a16:creationId xmlns:a16="http://schemas.microsoft.com/office/drawing/2014/main" id="{AB144F49-3248-4F33-83CE-3E3AD442609B}"/>
                </a:ext>
              </a:extLst>
            </p:cNvPr>
            <p:cNvGrpSpPr>
              <a:grpSpLocks/>
            </p:cNvGrpSpPr>
            <p:nvPr/>
          </p:nvGrpSpPr>
          <p:grpSpPr bwMode="auto">
            <a:xfrm rot="-921949">
              <a:off x="1090" y="96"/>
              <a:ext cx="3566" cy="3660"/>
              <a:chOff x="1134" y="366"/>
              <a:chExt cx="3334" cy="3422"/>
            </a:xfrm>
          </p:grpSpPr>
          <p:pic>
            <p:nvPicPr>
              <p:cNvPr id="22547" name="Picture 4" descr="Picture">
                <a:extLst>
                  <a:ext uri="{FF2B5EF4-FFF2-40B4-BE49-F238E27FC236}">
                    <a16:creationId xmlns:a16="http://schemas.microsoft.com/office/drawing/2014/main" id="{481D57CF-FB7D-49D9-8BA3-622CAF5BBE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4" y="366"/>
                <a:ext cx="3334" cy="3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8" name="Text Box 5">
                <a:extLst>
                  <a:ext uri="{FF2B5EF4-FFF2-40B4-BE49-F238E27FC236}">
                    <a16:creationId xmlns:a16="http://schemas.microsoft.com/office/drawing/2014/main" id="{E6A4AFC6-E6C9-4319-B5C4-0CE0A3DCFE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342239">
                <a:off x="2890" y="3200"/>
                <a:ext cx="508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9pPr>
              </a:lstStyle>
              <a:p>
                <a:pPr algn="ctr" eaLnBrk="1" fontAlgn="base" latinLnBrk="1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ko-KR" sz="2800" b="1" dirty="0">
                    <a:solidFill>
                      <a:srgbClr val="000000"/>
                    </a:solidFill>
                    <a:latin typeface="Castellar" panose="020A0402060406010301" pitchFamily="18" charset="0"/>
                    <a:cs typeface="Arial" panose="020B0604020202020204" pitchFamily="34" charset="0"/>
                  </a:rPr>
                  <a:t>50</a:t>
                </a:r>
              </a:p>
            </p:txBody>
          </p:sp>
          <p:sp>
            <p:nvSpPr>
              <p:cNvPr id="22549" name="Text Box 6">
                <a:extLst>
                  <a:ext uri="{FF2B5EF4-FFF2-40B4-BE49-F238E27FC236}">
                    <a16:creationId xmlns:a16="http://schemas.microsoft.com/office/drawing/2014/main" id="{1A1CE4B2-9777-415D-953B-D983A1D172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17317">
                <a:off x="2136" y="3135"/>
                <a:ext cx="626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9pPr>
              </a:lstStyle>
              <a:p>
                <a:pPr algn="ctr" eaLnBrk="1" fontAlgn="base" latinLnBrk="1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ko-KR" sz="3600" b="1" dirty="0">
                    <a:solidFill>
                      <a:srgbClr val="000000"/>
                    </a:solidFill>
                    <a:latin typeface="Castellar" panose="020A0402060406010301" pitchFamily="18" charset="0"/>
                    <a:cs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22550" name="Text Box 7">
                <a:extLst>
                  <a:ext uri="{FF2B5EF4-FFF2-40B4-BE49-F238E27FC236}">
                    <a16:creationId xmlns:a16="http://schemas.microsoft.com/office/drawing/2014/main" id="{721D508F-9F3D-436C-A483-47BA4456DC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9710744">
                <a:off x="2134" y="484"/>
                <a:ext cx="626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9pPr>
              </a:lstStyle>
              <a:p>
                <a:pPr algn="ctr" eaLnBrk="1" fontAlgn="base" latinLnBrk="1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ko-KR" sz="3600" b="1">
                    <a:solidFill>
                      <a:srgbClr val="FFFFFF"/>
                    </a:solidFill>
                    <a:latin typeface="Castellar" panose="020A0402060406010301" pitchFamily="18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22551" name="Text Box 8">
                <a:extLst>
                  <a:ext uri="{FF2B5EF4-FFF2-40B4-BE49-F238E27FC236}">
                    <a16:creationId xmlns:a16="http://schemas.microsoft.com/office/drawing/2014/main" id="{608910E1-8173-48DE-AD15-780BAD48D8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039649">
                <a:off x="3352" y="2850"/>
                <a:ext cx="707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9pPr>
              </a:lstStyle>
              <a:p>
                <a:pPr algn="ctr" eaLnBrk="1" fontAlgn="base" latinLnBrk="1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ko-KR" sz="2000" b="1" dirty="0">
                    <a:solidFill>
                      <a:srgbClr val="000000"/>
                    </a:solidFill>
                    <a:latin typeface="Castellar" panose="020A0402060406010301" pitchFamily="18" charset="0"/>
                    <a:cs typeface="Arial" panose="020B0604020202020204" pitchFamily="34" charset="0"/>
                  </a:rPr>
                  <a:t>8</a:t>
                </a:r>
                <a:r>
                  <a:rPr lang="en-US" altLang="ko-KR" sz="2000" b="1" dirty="0">
                    <a:solidFill>
                      <a:srgbClr val="000000"/>
                    </a:solidFill>
                    <a:latin typeface="Castellar" panose="020A0402060406010301" pitchFamily="18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2552" name="Text Box 9">
                <a:extLst>
                  <a:ext uri="{FF2B5EF4-FFF2-40B4-BE49-F238E27FC236}">
                    <a16:creationId xmlns:a16="http://schemas.microsoft.com/office/drawing/2014/main" id="{4122F2FA-60FC-4B7E-BEF0-1FB70A54D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6307487">
                <a:off x="1148" y="1486"/>
                <a:ext cx="628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9pPr>
              </a:lstStyle>
              <a:p>
                <a:pPr algn="ctr" eaLnBrk="1" fontAlgn="base" latinLnBrk="1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ko-KR" sz="3600" b="1">
                    <a:solidFill>
                      <a:srgbClr val="000000"/>
                    </a:solidFill>
                    <a:latin typeface="Castellar" panose="020A0402060406010301" pitchFamily="18" charset="0"/>
                    <a:cs typeface="Arial" panose="020B0604020202020204" pitchFamily="34" charset="0"/>
                  </a:rPr>
                  <a:t>90</a:t>
                </a:r>
              </a:p>
            </p:txBody>
          </p:sp>
          <p:sp>
            <p:nvSpPr>
              <p:cNvPr id="22553" name="Text Box 10">
                <a:extLst>
                  <a:ext uri="{FF2B5EF4-FFF2-40B4-BE49-F238E27FC236}">
                    <a16:creationId xmlns:a16="http://schemas.microsoft.com/office/drawing/2014/main" id="{3B957AD6-F003-431F-84F8-5AACF4DF3D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8050455">
                <a:off x="1572" y="822"/>
                <a:ext cx="628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9pPr>
              </a:lstStyle>
              <a:p>
                <a:pPr algn="ctr" eaLnBrk="1" fontAlgn="base" latinLnBrk="1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ko-KR" sz="3600" b="1">
                    <a:solidFill>
                      <a:srgbClr val="FFFFFF"/>
                    </a:solidFill>
                    <a:latin typeface="Castellar" panose="020A0402060406010301" pitchFamily="18" charset="0"/>
                    <a:cs typeface="Arial" panose="020B0604020202020204" pitchFamily="34" charset="0"/>
                  </a:rPr>
                  <a:t>70</a:t>
                </a:r>
              </a:p>
            </p:txBody>
          </p:sp>
          <p:sp>
            <p:nvSpPr>
              <p:cNvPr id="22554" name="Text Box 11">
                <a:extLst>
                  <a:ext uri="{FF2B5EF4-FFF2-40B4-BE49-F238E27FC236}">
                    <a16:creationId xmlns:a16="http://schemas.microsoft.com/office/drawing/2014/main" id="{6B3D9FEE-F422-4EDF-B9C9-AD38B1408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1680761">
                <a:off x="2880" y="481"/>
                <a:ext cx="625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9pPr>
              </a:lstStyle>
              <a:p>
                <a:pPr algn="ctr" eaLnBrk="1" fontAlgn="base" latinLnBrk="1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ko-KR" sz="3200" b="1" dirty="0">
                    <a:solidFill>
                      <a:srgbClr val="000000"/>
                    </a:solidFill>
                    <a:latin typeface="Castellar" panose="020A0402060406010301" pitchFamily="18" charset="0"/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2555" name="Text Box 12">
                <a:extLst>
                  <a:ext uri="{FF2B5EF4-FFF2-40B4-BE49-F238E27FC236}">
                    <a16:creationId xmlns:a16="http://schemas.microsoft.com/office/drawing/2014/main" id="{974AA1C4-DB63-4D80-8325-8CC3460FE8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883017">
                <a:off x="1531" y="2821"/>
                <a:ext cx="625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9pPr>
              </a:lstStyle>
              <a:p>
                <a:pPr algn="ctr" eaLnBrk="1" fontAlgn="base" latinLnBrk="1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ko-KR" sz="3600" b="1" dirty="0">
                    <a:solidFill>
                      <a:srgbClr val="FFFFFF"/>
                    </a:solidFill>
                    <a:latin typeface="Castellar" panose="020A0402060406010301" pitchFamily="18" charset="0"/>
                    <a:cs typeface="Arial" panose="020B0604020202020204" pitchFamily="34" charset="0"/>
                  </a:rPr>
                  <a:t>3</a:t>
                </a:r>
                <a:r>
                  <a:rPr lang="en-US" altLang="ko-KR" sz="3000" b="1" dirty="0">
                    <a:solidFill>
                      <a:srgbClr val="FFFFFF"/>
                    </a:solidFill>
                    <a:latin typeface="Castellar" panose="020A0402060406010301" pitchFamily="18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2556" name="Text Box 13">
                <a:extLst>
                  <a:ext uri="{FF2B5EF4-FFF2-40B4-BE49-F238E27FC236}">
                    <a16:creationId xmlns:a16="http://schemas.microsoft.com/office/drawing/2014/main" id="{2C10AD5C-424E-4248-83FE-DB2C27B245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7100310">
                <a:off x="3826" y="2262"/>
                <a:ext cx="625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9pPr>
              </a:lstStyle>
              <a:p>
                <a:pPr algn="ctr" eaLnBrk="1" fontAlgn="base" latinLnBrk="1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ko-KR" sz="2000" b="1" dirty="0">
                    <a:solidFill>
                      <a:srgbClr val="FFFFFF"/>
                    </a:solidFill>
                    <a:latin typeface="Castellar" panose="020A0402060406010301" pitchFamily="18" charset="0"/>
                    <a:cs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22557" name="Text Box 14">
                <a:extLst>
                  <a:ext uri="{FF2B5EF4-FFF2-40B4-BE49-F238E27FC236}">
                    <a16:creationId xmlns:a16="http://schemas.microsoft.com/office/drawing/2014/main" id="{1A691BA0-26B4-42FC-8B78-1EFD856FA8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630310">
                <a:off x="1149" y="2186"/>
                <a:ext cx="625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9pPr>
              </a:lstStyle>
              <a:p>
                <a:pPr algn="ctr" eaLnBrk="1" fontAlgn="base" latinLnBrk="1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ko-KR" sz="3600" b="1" dirty="0">
                    <a:solidFill>
                      <a:srgbClr val="000000"/>
                    </a:solidFill>
                    <a:latin typeface="Castellar" panose="020A0402060406010301" pitchFamily="18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22558" name="Text Box 15">
                <a:extLst>
                  <a:ext uri="{FF2B5EF4-FFF2-40B4-BE49-F238E27FC236}">
                    <a16:creationId xmlns:a16="http://schemas.microsoft.com/office/drawing/2014/main" id="{B849BC3C-872D-4C02-8FED-DB5A010D8A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3359956">
                <a:off x="3480" y="856"/>
                <a:ext cx="624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9pPr>
              </a:lstStyle>
              <a:p>
                <a:pPr algn="ctr" eaLnBrk="1" fontAlgn="base" latinLnBrk="1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ko-KR" sz="3600" b="1" dirty="0">
                    <a:solidFill>
                      <a:srgbClr val="FFFFFF"/>
                    </a:solidFill>
                    <a:latin typeface="Castellar" panose="020A0402060406010301" pitchFamily="18" charset="0"/>
                    <a:cs typeface="Arial" panose="020B0604020202020204" pitchFamily="34" charset="0"/>
                  </a:rPr>
                  <a:t>4</a:t>
                </a:r>
                <a:r>
                  <a:rPr lang="en-US" altLang="ko-KR" sz="3600" b="1" dirty="0">
                    <a:solidFill>
                      <a:srgbClr val="FFFFFF"/>
                    </a:solidFill>
                    <a:latin typeface="Castellar" panose="020A0402060406010301" pitchFamily="18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2559" name="Text Box 16">
                <a:extLst>
                  <a:ext uri="{FF2B5EF4-FFF2-40B4-BE49-F238E27FC236}">
                    <a16:creationId xmlns:a16="http://schemas.microsoft.com/office/drawing/2014/main" id="{8A027B59-6B68-4601-8B34-A822E7A12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5026080">
                <a:off x="3837" y="1433"/>
                <a:ext cx="627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34" charset="-127"/>
                  </a:defRPr>
                </a:lvl9pPr>
              </a:lstStyle>
              <a:p>
                <a:pPr algn="ctr" eaLnBrk="1" fontAlgn="base" latinLnBrk="1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GB" altLang="ko-KR" sz="3600" b="1">
                    <a:solidFill>
                      <a:srgbClr val="000000"/>
                    </a:solidFill>
                    <a:latin typeface="Castellar" panose="020A0402060406010301" pitchFamily="18" charset="0"/>
                    <a:cs typeface="Arial" panose="020B0604020202020204" pitchFamily="34" charset="0"/>
                  </a:rPr>
                  <a:t>30</a:t>
                </a:r>
                <a:endParaRPr lang="en-US" altLang="ko-KR" sz="3600" b="1">
                  <a:solidFill>
                    <a:srgbClr val="000000"/>
                  </a:solidFill>
                  <a:latin typeface="Castellar" panose="020A0402060406010301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8884" name="AutoShape 36">
              <a:extLst>
                <a:ext uri="{FF2B5EF4-FFF2-40B4-BE49-F238E27FC236}">
                  <a16:creationId xmlns:a16="http://schemas.microsoft.com/office/drawing/2014/main" id="{3EEDCE71-9890-4D9D-9886-DB2DA06849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85" y="1705"/>
              <a:ext cx="457" cy="456"/>
            </a:xfrm>
            <a:prstGeom prst="star5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78885" name="AutoShape 37">
              <a:extLst>
                <a:ext uri="{FF2B5EF4-FFF2-40B4-BE49-F238E27FC236}">
                  <a16:creationId xmlns:a16="http://schemas.microsoft.com/office/drawing/2014/main" id="{74FBFB0D-E871-456D-9589-36C7D3DBC4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593939">
              <a:off x="3055" y="2373"/>
              <a:ext cx="363" cy="363"/>
            </a:xfrm>
            <a:prstGeom prst="star5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78886" name="AutoShape 38">
              <a:extLst>
                <a:ext uri="{FF2B5EF4-FFF2-40B4-BE49-F238E27FC236}">
                  <a16:creationId xmlns:a16="http://schemas.microsoft.com/office/drawing/2014/main" id="{00854800-2CDC-46E2-9447-8AE99E3ECB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468615">
              <a:off x="1631" y="1726"/>
              <a:ext cx="361" cy="358"/>
            </a:xfrm>
            <a:prstGeom prst="star5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78871" name="AutoShape 23">
            <a:extLst>
              <a:ext uri="{FF2B5EF4-FFF2-40B4-BE49-F238E27FC236}">
                <a16:creationId xmlns:a16="http://schemas.microsoft.com/office/drawing/2014/main" id="{9BE3CA1A-8DC7-41D4-B7A0-A99B3037F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055" y="5548092"/>
            <a:ext cx="933450" cy="1309907"/>
          </a:xfrm>
          <a:prstGeom prst="upArrow">
            <a:avLst>
              <a:gd name="adj1" fmla="val 46370"/>
              <a:gd name="adj2" fmla="val 30402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srgbClr val="9C9C9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굴림" pitchFamily="34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8D9E4-5570-467D-B576-A9197E61C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455" y="3152823"/>
            <a:ext cx="7810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 descr="Cartoon yellow umbrella flat style icon isolated Vector Image | Yellow  umbrella, Umbrella, Cute umbrellas">
            <a:hlinkClick r:id="" action="ppaction://noaction"/>
            <a:extLst>
              <a:ext uri="{FF2B5EF4-FFF2-40B4-BE49-F238E27FC236}">
                <a16:creationId xmlns:a16="http://schemas.microsoft.com/office/drawing/2014/main" id="{CE0976B1-A8FF-48B8-8E93-B7F96EB86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" b="15324"/>
          <a:stretch/>
        </p:blipFill>
        <p:spPr bwMode="auto">
          <a:xfrm>
            <a:off x="917839" y="389643"/>
            <a:ext cx="1516270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artoon yellow umbrella flat style icon isolated Vector Image | Yellow  umbrella, Umbrella, Cute umbrellas">
            <a:hlinkClick r:id="" action="ppaction://noaction"/>
            <a:extLst>
              <a:ext uri="{FF2B5EF4-FFF2-40B4-BE49-F238E27FC236}">
                <a16:creationId xmlns:a16="http://schemas.microsoft.com/office/drawing/2014/main" id="{B1F0652A-9B4C-4565-B34D-A36D7E142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1" b="15324"/>
          <a:stretch/>
        </p:blipFill>
        <p:spPr bwMode="auto">
          <a:xfrm>
            <a:off x="3038530" y="368169"/>
            <a:ext cx="1516270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artoon yellow umbrella flat style icon isolated Vector Image | Yellow  umbrella, Umbrella, Cute umbrellas">
            <a:hlinkClick r:id="" action="ppaction://noaction"/>
            <a:extLst>
              <a:ext uri="{FF2B5EF4-FFF2-40B4-BE49-F238E27FC236}">
                <a16:creationId xmlns:a16="http://schemas.microsoft.com/office/drawing/2014/main" id="{28234776-B21D-434B-8B08-2A2A2F129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1" b="15324"/>
          <a:stretch/>
        </p:blipFill>
        <p:spPr bwMode="auto">
          <a:xfrm>
            <a:off x="807191" y="3508644"/>
            <a:ext cx="1516270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artoon yellow umbrella flat style icon isolated Vector Image | Yellow  umbrella, Umbrella, Cute umbrellas">
            <a:hlinkClick r:id="" action="ppaction://noaction"/>
            <a:extLst>
              <a:ext uri="{FF2B5EF4-FFF2-40B4-BE49-F238E27FC236}">
                <a16:creationId xmlns:a16="http://schemas.microsoft.com/office/drawing/2014/main" id="{AF2119B2-65A3-4E31-9AEF-CDBD9ADE5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1" b="15324"/>
          <a:stretch/>
        </p:blipFill>
        <p:spPr bwMode="auto">
          <a:xfrm>
            <a:off x="3038530" y="5131039"/>
            <a:ext cx="1516270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artoon yellow umbrella flat style icon isolated Vector Image | Yellow  umbrella, Umbrella, Cute umbrellas">
            <a:hlinkClick r:id="" action="ppaction://noaction"/>
            <a:extLst>
              <a:ext uri="{FF2B5EF4-FFF2-40B4-BE49-F238E27FC236}">
                <a16:creationId xmlns:a16="http://schemas.microsoft.com/office/drawing/2014/main" id="{23D33741-3FA3-48FC-86CD-610B5144B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1" b="15324"/>
          <a:stretch/>
        </p:blipFill>
        <p:spPr bwMode="auto">
          <a:xfrm>
            <a:off x="3038530" y="3558581"/>
            <a:ext cx="1516270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Cartoon yellow umbrella flat style icon isolated Vector Image | Yellow  umbrella, Umbrella, Cute umbrellas">
            <a:hlinkClick r:id="" action="ppaction://noaction"/>
            <a:extLst>
              <a:ext uri="{FF2B5EF4-FFF2-40B4-BE49-F238E27FC236}">
                <a16:creationId xmlns:a16="http://schemas.microsoft.com/office/drawing/2014/main" id="{9DCE32B2-E7C1-4AE6-B240-7CC6ECFEA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C32D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1" b="15324"/>
          <a:stretch/>
        </p:blipFill>
        <p:spPr bwMode="auto">
          <a:xfrm>
            <a:off x="829903" y="5019521"/>
            <a:ext cx="1516270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artoon yellow umbrella flat style icon isolated Vector Image | Yellow  umbrella, Umbrella, Cute umbrellas">
            <a:hlinkClick r:id="" action="ppaction://noaction"/>
            <a:extLst>
              <a:ext uri="{FF2B5EF4-FFF2-40B4-BE49-F238E27FC236}">
                <a16:creationId xmlns:a16="http://schemas.microsoft.com/office/drawing/2014/main" id="{9D34A7A7-AD39-47BF-80EC-5150534B7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1" b="15324"/>
          <a:stretch/>
        </p:blipFill>
        <p:spPr bwMode="auto">
          <a:xfrm>
            <a:off x="850281" y="2031621"/>
            <a:ext cx="1516270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artoon yellow umbrella flat style icon isolated Vector Image | Yellow  umbrella, Umbrella, Cute umbrellas">
            <a:hlinkClick r:id="" action="ppaction://noaction"/>
            <a:extLst>
              <a:ext uri="{FF2B5EF4-FFF2-40B4-BE49-F238E27FC236}">
                <a16:creationId xmlns:a16="http://schemas.microsoft.com/office/drawing/2014/main" id="{39A05AC0-6B6E-4145-AAFF-9E7546425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1" b="15324"/>
          <a:stretch/>
        </p:blipFill>
        <p:spPr bwMode="auto">
          <a:xfrm>
            <a:off x="3038530" y="1986124"/>
            <a:ext cx="1516270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5F0CA71-A3C8-4776-B5B5-A96463A7FF53}"/>
              </a:ext>
            </a:extLst>
          </p:cNvPr>
          <p:cNvGrpSpPr/>
          <p:nvPr/>
        </p:nvGrpSpPr>
        <p:grpSpPr>
          <a:xfrm>
            <a:off x="5387837" y="117957"/>
            <a:ext cx="1501996" cy="743960"/>
            <a:chOff x="460731" y="-15208"/>
            <a:chExt cx="1501996" cy="743960"/>
          </a:xfrm>
          <a:solidFill>
            <a:srgbClr val="F1B02D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5F4C91A-4AF8-4143-8947-7534E9167406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6-Point Star 2">
              <a:extLst>
                <a:ext uri="{FF2B5EF4-FFF2-40B4-BE49-F238E27FC236}">
                  <a16:creationId xmlns:a16="http://schemas.microsoft.com/office/drawing/2014/main" id="{0EE78421-9F0E-4DD3-8273-CADFF9E382EE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1A114A-52F0-4F8D-A613-58DCE43591B4}"/>
              </a:ext>
            </a:extLst>
          </p:cNvPr>
          <p:cNvGrpSpPr/>
          <p:nvPr/>
        </p:nvGrpSpPr>
        <p:grpSpPr>
          <a:xfrm>
            <a:off x="7519088" y="133724"/>
            <a:ext cx="1501996" cy="743960"/>
            <a:chOff x="460731" y="-15208"/>
            <a:chExt cx="1501996" cy="74396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370294-B48B-4EBB-AE77-B95BBA4DFCB2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6-Point Star 111">
              <a:extLst>
                <a:ext uri="{FF2B5EF4-FFF2-40B4-BE49-F238E27FC236}">
                  <a16:creationId xmlns:a16="http://schemas.microsoft.com/office/drawing/2014/main" id="{B3A3F57E-63CC-4B05-BC76-C41387B3391C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r:id="rId1" imgW="609480" imgH="419040"/>
        </mc:Choice>
        <mc:Fallback>
          <p:control r:id="rId1" imgW="609480" imgH="419040">
            <p:pic>
              <p:nvPicPr>
                <p:cNvPr id="39" name="TextBox1">
                  <a:extLst>
                    <a:ext uri="{FF2B5EF4-FFF2-40B4-BE49-F238E27FC236}">
                      <a16:creationId xmlns:a16="http://schemas.microsoft.com/office/drawing/2014/main" id="{22699BBA-45F7-45FC-AD1A-DC8F4898349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6222506" y="414159"/>
                  <a:ext cx="609600" cy="4147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609480" imgH="380880"/>
        </mc:Choice>
        <mc:Fallback>
          <p:control r:id="rId2" imgW="609480" imgH="380880">
            <p:pic>
              <p:nvPicPr>
                <p:cNvPr id="40" name="TextBox2">
                  <a:extLst>
                    <a:ext uri="{FF2B5EF4-FFF2-40B4-BE49-F238E27FC236}">
                      <a16:creationId xmlns:a16="http://schemas.microsoft.com/office/drawing/2014/main" id="{07EA231B-A348-4197-9525-B8845F3F060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8356106" y="437965"/>
                  <a:ext cx="609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2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2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22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accel="5556" decel="6111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28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400000">
                                      <p:cBhvr>
                                        <p:cTn id="132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9200000">
                                      <p:cBhvr>
                                        <p:cTn id="136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0">
                                      <p:cBhvr>
                                        <p:cTn id="140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800000">
                                      <p:cBhvr>
                                        <p:cTn id="144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600000">
                                      <p:cBhvr>
                                        <p:cTn id="148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400000">
                                      <p:cBhvr>
                                        <p:cTn id="152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5600000">
                                      <p:cBhvr>
                                        <p:cTn id="156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000000">
                                      <p:cBhvr>
                                        <p:cTn id="160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800000">
                                      <p:cBhvr>
                                        <p:cTn id="164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600000">
                                      <p:cBhvr>
                                        <p:cTn id="168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400000">
                                      <p:cBhvr>
                                        <p:cTn id="172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1200000">
                                      <p:cBhvr>
                                        <p:cTn id="176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7400000">
                                      <p:cBhvr>
                                        <p:cTn id="180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84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8400000">
                                      <p:cBhvr>
                                        <p:cTn id="188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0200000">
                                      <p:cBhvr>
                                        <p:cTn id="192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0">
                                      <p:cBhvr>
                                        <p:cTn id="196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3800000">
                                      <p:cBhvr>
                                        <p:cTn id="200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200000">
                                      <p:cBhvr>
                                        <p:cTn id="204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8871" grpId="0" animBg="1"/>
      <p:bldP spid="78871" grpId="1" animBg="1"/>
      <p:bldP spid="78871" grpId="2" animBg="1"/>
      <p:bldP spid="78871" grpId="3" animBg="1"/>
      <p:bldP spid="78871" grpId="4" animBg="1"/>
      <p:bldP spid="78871" grpId="5" animBg="1"/>
      <p:bldP spid="78871" grpId="6" animBg="1"/>
      <p:bldP spid="78871" grpId="7" animBg="1"/>
      <p:bldP spid="78871" grpId="8" animBg="1"/>
      <p:bldP spid="78871" grpId="9" animBg="1"/>
      <p:bldP spid="78871" grpId="10" animBg="1"/>
      <p:bldP spid="78871" grpId="11" animBg="1"/>
      <p:bldP spid="78871" grpId="12" animBg="1"/>
      <p:bldP spid="78871" grpId="13" animBg="1"/>
      <p:bldP spid="78871" grpId="14" animBg="1"/>
      <p:bldP spid="78871" grpId="15" animBg="1"/>
      <p:bldP spid="78871" grpId="16" animBg="1"/>
      <p:bldP spid="78871" grpId="17" animBg="1"/>
      <p:bldP spid="78871" grpId="18" animBg="1"/>
      <p:bldP spid="78871" grpId="19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0" descr="Risultati immagini per sun vector png">
            <a:extLst>
              <a:ext uri="{FF2B5EF4-FFF2-40B4-BE49-F238E27FC236}">
                <a16:creationId xmlns:a16="http://schemas.microsoft.com/office/drawing/2014/main" id="{0887F6C3-6F1C-4398-9831-A5525A9A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5961" y="1914228"/>
            <a:ext cx="2834910" cy="2834910"/>
          </a:xfrm>
          <a:prstGeom prst="rect">
            <a:avLst/>
          </a:prstGeom>
          <a:noFill/>
        </p:spPr>
      </p:pic>
      <p:sp>
        <p:nvSpPr>
          <p:cNvPr id="31" name="Flowchart: Punched Tape 30">
            <a:extLst>
              <a:ext uri="{FF2B5EF4-FFF2-40B4-BE49-F238E27FC236}">
                <a16:creationId xmlns:a16="http://schemas.microsoft.com/office/drawing/2014/main" id="{9DA38970-F182-4AC6-A762-F47CA131C8F9}"/>
              </a:ext>
            </a:extLst>
          </p:cNvPr>
          <p:cNvSpPr/>
          <p:nvPr/>
        </p:nvSpPr>
        <p:spPr>
          <a:xfrm>
            <a:off x="-83314" y="2166378"/>
            <a:ext cx="12482004" cy="36576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3" name="3D Model 32" descr="Grass 01">
                <a:extLst>
                  <a:ext uri="{FF2B5EF4-FFF2-40B4-BE49-F238E27FC236}">
                    <a16:creationId xmlns:a16="http://schemas.microsoft.com/office/drawing/2014/main" id="{7E1E3396-0816-4FEC-AE8B-4CC19ACC15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1495577"/>
                  </p:ext>
                </p:extLst>
              </p:nvPr>
            </p:nvGraphicFramePr>
            <p:xfrm>
              <a:off x="980606" y="1787610"/>
              <a:ext cx="3180256" cy="3104083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180256" cy="3104083"/>
                    </a:xfrm>
                    <a:prstGeom prst="rect">
                      <a:avLst/>
                    </a:prstGeom>
                  </am3d:spPr>
                  <am3d:camera>
                    <am3d:pos x="0" y="0" z="783956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8715966" d="1000000"/>
                    <am3d:preTrans dx="690781" dy="-14669145" dz="-1299349"/>
                    <am3d:scale>
                      <am3d:sx n="1000000" d="1000000"/>
                      <am3d:sy n="1000000" d="1000000"/>
                      <am3d:sz n="1000000" d="1000000"/>
                    </am3d:scale>
                    <am3d:rot ay="54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3" name="3D Model 32" descr="Grass 01">
                <a:extLst>
                  <a:ext uri="{FF2B5EF4-FFF2-40B4-BE49-F238E27FC236}">
                    <a16:creationId xmlns:a16="http://schemas.microsoft.com/office/drawing/2014/main" id="{7E1E3396-0816-4FEC-AE8B-4CC19ACC15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0606" y="1787610"/>
                <a:ext cx="3180256" cy="3104083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Flowchart: Punched Tape 31">
            <a:extLst>
              <a:ext uri="{FF2B5EF4-FFF2-40B4-BE49-F238E27FC236}">
                <a16:creationId xmlns:a16="http://schemas.microsoft.com/office/drawing/2014/main" id="{EB37F4E7-B245-45F4-BBD6-E6DE661E69E7}"/>
              </a:ext>
            </a:extLst>
          </p:cNvPr>
          <p:cNvSpPr/>
          <p:nvPr/>
        </p:nvSpPr>
        <p:spPr>
          <a:xfrm>
            <a:off x="-74396" y="3995178"/>
            <a:ext cx="12482004" cy="365760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Grass 01">
                <a:extLst>
                  <a:ext uri="{FF2B5EF4-FFF2-40B4-BE49-F238E27FC236}">
                    <a16:creationId xmlns:a16="http://schemas.microsoft.com/office/drawing/2014/main" id="{E08FEC61-65E9-4194-BD06-E5C0ECA5850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4437832"/>
                  </p:ext>
                </p:extLst>
              </p:nvPr>
            </p:nvGraphicFramePr>
            <p:xfrm>
              <a:off x="914156" y="3684829"/>
              <a:ext cx="3180256" cy="3104083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180256" cy="3104083"/>
                    </a:xfrm>
                    <a:prstGeom prst="rect">
                      <a:avLst/>
                    </a:prstGeom>
                  </am3d:spPr>
                  <am3d:camera>
                    <am3d:pos x="0" y="0" z="783956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8715966" d="1000000"/>
                    <am3d:preTrans dx="690781" dy="-14669145" dz="-1299349"/>
                    <am3d:scale>
                      <am3d:sx n="1000000" d="1000000"/>
                      <am3d:sy n="1000000" d="1000000"/>
                      <am3d:sz n="1000000" d="1000000"/>
                    </am3d:scale>
                    <am3d:rot ay="54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131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Grass 01">
                <a:extLst>
                  <a:ext uri="{FF2B5EF4-FFF2-40B4-BE49-F238E27FC236}">
                    <a16:creationId xmlns:a16="http://schemas.microsoft.com/office/drawing/2014/main" id="{E08FEC61-65E9-4194-BD06-E5C0ECA585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4156" y="3684829"/>
                <a:ext cx="3180256" cy="3104083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Рисунок 16">
            <a:hlinkClick r:id="rId6" action="ppaction://hlinksldjump"/>
            <a:extLst>
              <a:ext uri="{FF2B5EF4-FFF2-40B4-BE49-F238E27FC236}">
                <a16:creationId xmlns:a16="http://schemas.microsoft.com/office/drawing/2014/main" id="{6BE2B627-3A1E-40FC-BB70-C20AB3E5A78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94049">
            <a:off x="3821579" y="2625714"/>
            <a:ext cx="1062872" cy="1749184"/>
          </a:xfrm>
          <a:prstGeom prst="rect">
            <a:avLst/>
          </a:prstGeom>
        </p:spPr>
      </p:pic>
      <p:pic>
        <p:nvPicPr>
          <p:cNvPr id="16" name="Рисунок 17">
            <a:hlinkClick r:id="rId8" action="ppaction://hlinksldjump"/>
            <a:extLst>
              <a:ext uri="{FF2B5EF4-FFF2-40B4-BE49-F238E27FC236}">
                <a16:creationId xmlns:a16="http://schemas.microsoft.com/office/drawing/2014/main" id="{AFC78898-6FD0-436F-81E8-EEDFB7233C4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4997265" y="2650210"/>
            <a:ext cx="1057602" cy="1740511"/>
          </a:xfrm>
          <a:prstGeom prst="rect">
            <a:avLst/>
          </a:prstGeom>
        </p:spPr>
      </p:pic>
      <p:pic>
        <p:nvPicPr>
          <p:cNvPr id="17" name="Рисунок 18">
            <a:hlinkClick r:id="rId9" action="ppaction://hlinksldjump"/>
            <a:extLst>
              <a:ext uri="{FF2B5EF4-FFF2-40B4-BE49-F238E27FC236}">
                <a16:creationId xmlns:a16="http://schemas.microsoft.com/office/drawing/2014/main" id="{5C0ABB88-E4CC-4169-9586-E2F546CA3DE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6248753" y="2714381"/>
            <a:ext cx="1020757" cy="1679875"/>
          </a:xfrm>
          <a:prstGeom prst="rect">
            <a:avLst/>
          </a:prstGeom>
        </p:spPr>
      </p:pic>
      <p:pic>
        <p:nvPicPr>
          <p:cNvPr id="18" name="Рисунок 19">
            <a:hlinkClick r:id="rId10" action="ppaction://hlinksldjump"/>
            <a:extLst>
              <a:ext uri="{FF2B5EF4-FFF2-40B4-BE49-F238E27FC236}">
                <a16:creationId xmlns:a16="http://schemas.microsoft.com/office/drawing/2014/main" id="{F93DEF7D-8209-468D-A7C7-8BEE161D813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7471212" y="2714380"/>
            <a:ext cx="1020757" cy="1679875"/>
          </a:xfrm>
          <a:prstGeom prst="rect">
            <a:avLst/>
          </a:prstGeom>
        </p:spPr>
      </p:pic>
      <p:pic>
        <p:nvPicPr>
          <p:cNvPr id="19" name="Рисунок 20">
            <a:hlinkClick r:id="rId11" action="ppaction://hlinksldjump"/>
            <a:extLst>
              <a:ext uri="{FF2B5EF4-FFF2-40B4-BE49-F238E27FC236}">
                <a16:creationId xmlns:a16="http://schemas.microsoft.com/office/drawing/2014/main" id="{4F7268A5-0FD4-474C-973E-F7570EE8119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8693671" y="2714379"/>
            <a:ext cx="1020757" cy="1679875"/>
          </a:xfrm>
          <a:prstGeom prst="rect">
            <a:avLst/>
          </a:prstGeom>
        </p:spPr>
      </p:pic>
      <p:pic>
        <p:nvPicPr>
          <p:cNvPr id="20" name="Рисунок 11">
            <a:extLst>
              <a:ext uri="{FF2B5EF4-FFF2-40B4-BE49-F238E27FC236}">
                <a16:creationId xmlns:a16="http://schemas.microsoft.com/office/drawing/2014/main" id="{C1C8DD8B-ABEF-47A5-AB36-A7628684DEA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23569" y="1931071"/>
            <a:ext cx="943141" cy="2321578"/>
          </a:xfrm>
          <a:prstGeom prst="rect">
            <a:avLst/>
          </a:prstGeom>
        </p:spPr>
      </p:pic>
      <p:pic>
        <p:nvPicPr>
          <p:cNvPr id="21" name="Рисунок 25">
            <a:hlinkClick r:id="rId13" action="ppaction://hlinksldjump"/>
            <a:extLst>
              <a:ext uri="{FF2B5EF4-FFF2-40B4-BE49-F238E27FC236}">
                <a16:creationId xmlns:a16="http://schemas.microsoft.com/office/drawing/2014/main" id="{225AD722-C30D-48E5-A1F0-7650F509EF2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3723933" y="4746630"/>
            <a:ext cx="1020757" cy="1679875"/>
          </a:xfrm>
          <a:prstGeom prst="rect">
            <a:avLst/>
          </a:prstGeom>
        </p:spPr>
      </p:pic>
      <p:pic>
        <p:nvPicPr>
          <p:cNvPr id="22" name="Рисунок 26">
            <a:hlinkClick r:id="rId14" action="ppaction://hlinksldjump"/>
            <a:extLst>
              <a:ext uri="{FF2B5EF4-FFF2-40B4-BE49-F238E27FC236}">
                <a16:creationId xmlns:a16="http://schemas.microsoft.com/office/drawing/2014/main" id="{5543A569-622D-4B55-BB07-1B24B565C6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4946394" y="4746629"/>
            <a:ext cx="1020757" cy="1679875"/>
          </a:xfrm>
          <a:prstGeom prst="rect">
            <a:avLst/>
          </a:prstGeom>
        </p:spPr>
      </p:pic>
      <p:pic>
        <p:nvPicPr>
          <p:cNvPr id="23" name="Рисунок 27">
            <a:hlinkClick r:id="" action="ppaction://noaction"/>
            <a:extLst>
              <a:ext uri="{FF2B5EF4-FFF2-40B4-BE49-F238E27FC236}">
                <a16:creationId xmlns:a16="http://schemas.microsoft.com/office/drawing/2014/main" id="{840FA93A-DD9B-45BD-808E-C67D64D5E0B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6168854" y="4746629"/>
            <a:ext cx="1020757" cy="1679875"/>
          </a:xfrm>
          <a:prstGeom prst="rect">
            <a:avLst/>
          </a:prstGeom>
        </p:spPr>
      </p:pic>
      <p:pic>
        <p:nvPicPr>
          <p:cNvPr id="24" name="Рисунок 28">
            <a:hlinkClick r:id="" action="ppaction://noaction"/>
            <a:extLst>
              <a:ext uri="{FF2B5EF4-FFF2-40B4-BE49-F238E27FC236}">
                <a16:creationId xmlns:a16="http://schemas.microsoft.com/office/drawing/2014/main" id="{00C656D6-F2DC-4B4E-98BF-E969B300877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7391313" y="4746628"/>
            <a:ext cx="1020757" cy="1679875"/>
          </a:xfrm>
          <a:prstGeom prst="rect">
            <a:avLst/>
          </a:prstGeom>
        </p:spPr>
      </p:pic>
      <p:pic>
        <p:nvPicPr>
          <p:cNvPr id="25" name="Рисунок 29">
            <a:hlinkClick r:id="" action="ppaction://noaction"/>
            <a:extLst>
              <a:ext uri="{FF2B5EF4-FFF2-40B4-BE49-F238E27FC236}">
                <a16:creationId xmlns:a16="http://schemas.microsoft.com/office/drawing/2014/main" id="{DFFA95AE-17F3-4252-BF20-A0C203B7874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320">
            <a:off x="8613772" y="4746627"/>
            <a:ext cx="1020757" cy="1679875"/>
          </a:xfrm>
          <a:prstGeom prst="rect">
            <a:avLst/>
          </a:prstGeom>
        </p:spPr>
      </p:pic>
      <p:pic>
        <p:nvPicPr>
          <p:cNvPr id="26" name="Рисунок 30">
            <a:extLst>
              <a:ext uri="{FF2B5EF4-FFF2-40B4-BE49-F238E27FC236}">
                <a16:creationId xmlns:a16="http://schemas.microsoft.com/office/drawing/2014/main" id="{974BCB90-E535-4F37-A352-E089D200D60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>
          <a:xfrm>
            <a:off x="1636042" y="4407823"/>
            <a:ext cx="1805123" cy="191311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F700D5C-AF3C-4687-8243-E1D1F4ADE298}"/>
              </a:ext>
            </a:extLst>
          </p:cNvPr>
          <p:cNvGrpSpPr/>
          <p:nvPr/>
        </p:nvGrpSpPr>
        <p:grpSpPr>
          <a:xfrm>
            <a:off x="41525" y="55942"/>
            <a:ext cx="2462759" cy="2390670"/>
            <a:chOff x="4935228" y="-70506"/>
            <a:chExt cx="2462759" cy="239067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420B298-803B-46E6-9A58-2377BFBF4764}"/>
                </a:ext>
              </a:extLst>
            </p:cNvPr>
            <p:cNvSpPr/>
            <p:nvPr/>
          </p:nvSpPr>
          <p:spPr>
            <a:xfrm>
              <a:off x="4935228" y="-70506"/>
              <a:ext cx="2462759" cy="2390670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582BAE9-042E-4B71-A89C-55D8FB70BF22}"/>
                </a:ext>
              </a:extLst>
            </p:cNvPr>
            <p:cNvSpPr txBox="1"/>
            <p:nvPr/>
          </p:nvSpPr>
          <p:spPr>
            <a:xfrm>
              <a:off x="5065123" y="236334"/>
              <a:ext cx="230525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40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Warm-up and review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52BF344-C9F5-47FB-9170-5FAE673D935D}"/>
                </a:ext>
              </a:extLst>
            </p:cNvPr>
            <p:cNvSpPr txBox="1"/>
            <p:nvPr/>
          </p:nvSpPr>
          <p:spPr>
            <a:xfrm>
              <a:off x="6074242" y="341592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1B63E4F-ECDD-4280-9AF0-0FB3C8D3238E}"/>
              </a:ext>
            </a:extLst>
          </p:cNvPr>
          <p:cNvSpPr txBox="1"/>
          <p:nvPr/>
        </p:nvSpPr>
        <p:spPr>
          <a:xfrm>
            <a:off x="4334301" y="78019"/>
            <a:ext cx="4849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the carrots</a:t>
            </a:r>
          </a:p>
        </p:txBody>
      </p:sp>
    </p:spTree>
    <p:extLst>
      <p:ext uri="{BB962C8B-B14F-4D97-AF65-F5344CB8AC3E}">
        <p14:creationId xmlns:p14="http://schemas.microsoft.com/office/powerpoint/2010/main" val="3845523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18 0.00231 C 0.04414 -0.00787 0.0427 -0.02037 0.04544 -0.03032 C 0.04583 -0.03148 0.04648 -0.03218 0.047 -0.0331 C 0.0483 -0.03565 0.04921 -0.03889 0.05052 -0.04167 C 0.0513 -0.04375 0.05312 -0.04769 0.05312 -0.04722 C 0.05325 -0.05 0.05325 -0.05278 0.05377 -0.05509 C 0.05416 -0.05625 0.05507 -0.05648 0.05546 -0.05787 C 0.05742 -0.06458 0.05677 -0.06875 0.05963 -0.07384 C 0.06197 -0.08588 0.06744 -0.09607 0.07148 -0.10602 C 0.07356 -0.11157 0.07513 -0.11875 0.07825 -0.12222 C 0.08059 -0.1287 0.08385 -0.13357 0.08658 -0.13982 C 0.0875 -0.14167 0.08815 -0.14398 0.08919 -0.1456 C 0.09218 -0.15 0.09596 -0.15232 0.09921 -0.15556 L 0.09921 -0.15532 C 0.10364 -0.16343 0.10559 -0.16528 0.10924 -0.17477 C 0.11145 -0.18032 0.11536 -0.1831 0.11862 -0.18634 C 0.12018 -0.18819 0.12187 -0.19028 0.12356 -0.19236 C 0.12447 -0.19329 0.12604 -0.19514 0.12604 -0.19468 C 0.12916 -0.20301 0.13268 -0.20926 0.13789 -0.21296 C 0.14088 -0.21806 0.14505 -0.22107 0.14791 -0.22569 C 0.1513 -0.23171 0.15286 -0.23495 0.15703 -0.23773 C 0.16067 -0.24213 0.16497 -0.24907 0.16901 -0.25232 C 0.17018 -0.25324 0.17109 -0.2544 0.17226 -0.25509 C 0.17382 -0.25625 0.17734 -0.2581 0.17734 -0.25764 C 0.1802 -0.26134 0.18333 -0.26273 0.18671 -0.26505 " pathEditMode="relative" rAng="0" ptsTypes="AAAAAAAAAAAAAAAAAAAAAAAAA">
                                      <p:cBhvr>
                                        <p:cTn id="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0787 L 0.17774 0.0062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74 0.00625 L 0.31602 0.0062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4 0.00787 L 0.44805 0.0078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688 0.0095 L 0.58242 0.009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04 0.0095 L 0.71576 0.0095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787 L 0.17774 0.00625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74 0.00625 L 0.31602 0.00625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4 0.00787 L 0.44805 0.00787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688 0.00949 L 0.58243 0.0094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04 0.00949 L 0.71576 0.00949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9">
            <a:hlinkClick r:id="rId8" action="ppaction://hlinksldjump"/>
            <a:extLst>
              <a:ext uri="{FF2B5EF4-FFF2-40B4-BE49-F238E27FC236}">
                <a16:creationId xmlns:a16="http://schemas.microsoft.com/office/drawing/2014/main" id="{169A3FDE-873F-4F7B-AC96-14CA2DB447C0}"/>
              </a:ext>
            </a:extLst>
          </p:cNvPr>
          <p:cNvSpPr/>
          <p:nvPr/>
        </p:nvSpPr>
        <p:spPr>
          <a:xfrm>
            <a:off x="10536102" y="5959575"/>
            <a:ext cx="1426028" cy="56605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Back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12 Rectángulo redondeado">
            <a:extLst>
              <a:ext uri="{FF2B5EF4-FFF2-40B4-BE49-F238E27FC236}">
                <a16:creationId xmlns:a16="http://schemas.microsoft.com/office/drawing/2014/main" id="{0BD26F63-8223-4976-987E-5872246AC010}"/>
              </a:ext>
            </a:extLst>
          </p:cNvPr>
          <p:cNvSpPr/>
          <p:nvPr/>
        </p:nvSpPr>
        <p:spPr>
          <a:xfrm>
            <a:off x="1152523" y="5102580"/>
            <a:ext cx="2292228" cy="428855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library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</a:endParaRPr>
          </a:p>
        </p:txBody>
      </p:sp>
      <p:sp>
        <p:nvSpPr>
          <p:cNvPr id="11" name="15 Rectángulo redondeado">
            <a:extLst>
              <a:ext uri="{FF2B5EF4-FFF2-40B4-BE49-F238E27FC236}">
                <a16:creationId xmlns:a16="http://schemas.microsoft.com/office/drawing/2014/main" id="{3E66D21D-344A-4503-A8C2-4A4923AEDD3C}"/>
              </a:ext>
            </a:extLst>
          </p:cNvPr>
          <p:cNvSpPr/>
          <p:nvPr/>
        </p:nvSpPr>
        <p:spPr>
          <a:xfrm>
            <a:off x="4852882" y="5111656"/>
            <a:ext cx="2312582" cy="454219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classroom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7 Rectángulo redondeado">
            <a:extLst>
              <a:ext uri="{FF2B5EF4-FFF2-40B4-BE49-F238E27FC236}">
                <a16:creationId xmlns:a16="http://schemas.microsoft.com/office/drawing/2014/main" id="{F42DE0FB-772A-40D9-A790-4B042BAF6D4F}"/>
              </a:ext>
            </a:extLst>
          </p:cNvPr>
          <p:cNvSpPr/>
          <p:nvPr/>
        </p:nvSpPr>
        <p:spPr>
          <a:xfrm>
            <a:off x="8573596" y="5093506"/>
            <a:ext cx="2312582" cy="472369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playground</a:t>
            </a:r>
            <a:r>
              <a:rPr lang="en-US" sz="3200" dirty="0"/>
              <a:t> 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DDDCEA-3394-4DB6-BF24-D3A44B3F1935}"/>
              </a:ext>
            </a:extLst>
          </p:cNvPr>
          <p:cNvSpPr/>
          <p:nvPr/>
        </p:nvSpPr>
        <p:spPr>
          <a:xfrm>
            <a:off x="3167356" y="1109552"/>
            <a:ext cx="61237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  <a:r>
              <a:rPr lang="en-US" sz="6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s this">
            <a:hlinkClick r:id="" action="ppaction://media"/>
            <a:extLst>
              <a:ext uri="{FF2B5EF4-FFF2-40B4-BE49-F238E27FC236}">
                <a16:creationId xmlns:a16="http://schemas.microsoft.com/office/drawing/2014/main" id="{D1C15883-28EC-44AB-8309-5DFAB71E0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29887" y="-1240972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6298" y="2972990"/>
            <a:ext cx="2912818" cy="1954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7875" y="2997525"/>
            <a:ext cx="2815037" cy="1929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46" y="3023047"/>
            <a:ext cx="3111383" cy="19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81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3.7037E-7 L 2.70833E-6 -0.07222 " pathEditMode="relative" rAng="0" ptsTypes="AA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2" grpId="2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hlinkClick r:id="rId8" action="ppaction://hlinksldjump"/>
            <a:extLst>
              <a:ext uri="{FF2B5EF4-FFF2-40B4-BE49-F238E27FC236}">
                <a16:creationId xmlns:a16="http://schemas.microsoft.com/office/drawing/2014/main" id="{DD4D90A0-43A4-4E4A-B79C-E2E0D1087AB2}"/>
              </a:ext>
            </a:extLst>
          </p:cNvPr>
          <p:cNvSpPr/>
          <p:nvPr/>
        </p:nvSpPr>
        <p:spPr>
          <a:xfrm>
            <a:off x="10523402" y="5959575"/>
            <a:ext cx="1426028" cy="56605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Back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12 Rectángulo redondeado">
            <a:extLst>
              <a:ext uri="{FF2B5EF4-FFF2-40B4-BE49-F238E27FC236}">
                <a16:creationId xmlns:a16="http://schemas.microsoft.com/office/drawing/2014/main" id="{6976318B-2521-485D-B5D4-2346191B1531}"/>
              </a:ext>
            </a:extLst>
          </p:cNvPr>
          <p:cNvSpPr/>
          <p:nvPr/>
        </p:nvSpPr>
        <p:spPr>
          <a:xfrm>
            <a:off x="862960" y="4728016"/>
            <a:ext cx="2326418" cy="521351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classroom </a:t>
            </a:r>
            <a:endParaRPr lang="es-ES" sz="3200" b="1" kern="0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</p:txBody>
      </p:sp>
      <p:sp>
        <p:nvSpPr>
          <p:cNvPr id="9" name="15 Rectángulo redondeado">
            <a:extLst>
              <a:ext uri="{FF2B5EF4-FFF2-40B4-BE49-F238E27FC236}">
                <a16:creationId xmlns:a16="http://schemas.microsoft.com/office/drawing/2014/main" id="{DE9C043E-4192-4929-B152-488CB8F5029A}"/>
              </a:ext>
            </a:extLst>
          </p:cNvPr>
          <p:cNvSpPr/>
          <p:nvPr/>
        </p:nvSpPr>
        <p:spPr>
          <a:xfrm>
            <a:off x="8598226" y="4801933"/>
            <a:ext cx="2501900" cy="50659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endParaRPr lang="en-US" sz="3200" b="1" kern="0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  <a:p>
            <a:pPr lvl="0" algn="ctr">
              <a:defRPr/>
            </a:pPr>
            <a:r>
              <a:rPr lang="en-US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playground </a:t>
            </a:r>
            <a:br>
              <a:rPr lang="en-US" sz="3200" dirty="0"/>
            </a:b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17 Rectángulo redondeado">
            <a:extLst>
              <a:ext uri="{FF2B5EF4-FFF2-40B4-BE49-F238E27FC236}">
                <a16:creationId xmlns:a16="http://schemas.microsoft.com/office/drawing/2014/main" id="{D5929B0B-35CD-49E0-9973-20FF3044BC80}"/>
              </a:ext>
            </a:extLst>
          </p:cNvPr>
          <p:cNvSpPr/>
          <p:nvPr/>
        </p:nvSpPr>
        <p:spPr>
          <a:xfrm>
            <a:off x="4987793" y="4760672"/>
            <a:ext cx="1933154" cy="50659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gym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BB31F1-5AA4-4AE1-AA2B-4872C61F8419}"/>
              </a:ext>
            </a:extLst>
          </p:cNvPr>
          <p:cNvSpPr/>
          <p:nvPr/>
        </p:nvSpPr>
        <p:spPr>
          <a:xfrm>
            <a:off x="3058082" y="583069"/>
            <a:ext cx="61237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  <a:r>
              <a:rPr lang="en-US" sz="6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s this p">
            <a:hlinkClick r:id="" action="ppaction://media"/>
            <a:extLst>
              <a:ext uri="{FF2B5EF4-FFF2-40B4-BE49-F238E27FC236}">
                <a16:creationId xmlns:a16="http://schemas.microsoft.com/office/drawing/2014/main" id="{F3121ECB-CA21-4769-A13C-D86DD1E20E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28751" y="-125185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600" y="2455263"/>
            <a:ext cx="3341139" cy="20893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2721" y="2455263"/>
            <a:ext cx="3685024" cy="2089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6726" y="2455263"/>
            <a:ext cx="3644900" cy="208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50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4.81481E-6 L 3.75E-6 -0.07222 " pathEditMode="relative" rAng="0" ptsTypes="AA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0" grpId="2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hlinkClick r:id="rId8" action="ppaction://hlinksldjump"/>
            <a:extLst>
              <a:ext uri="{FF2B5EF4-FFF2-40B4-BE49-F238E27FC236}">
                <a16:creationId xmlns:a16="http://schemas.microsoft.com/office/drawing/2014/main" id="{93805AD7-E36C-4A53-99EA-373A0754376D}"/>
              </a:ext>
            </a:extLst>
          </p:cNvPr>
          <p:cNvSpPr/>
          <p:nvPr/>
        </p:nvSpPr>
        <p:spPr>
          <a:xfrm>
            <a:off x="10536102" y="5984975"/>
            <a:ext cx="1426028" cy="56605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Back</a:t>
            </a:r>
            <a:endParaRPr lang="ru-RU" sz="2400" b="1" dirty="0"/>
          </a:p>
        </p:txBody>
      </p:sp>
      <p:sp>
        <p:nvSpPr>
          <p:cNvPr id="8" name="12 Rectángulo redondeado">
            <a:extLst>
              <a:ext uri="{FF2B5EF4-FFF2-40B4-BE49-F238E27FC236}">
                <a16:creationId xmlns:a16="http://schemas.microsoft.com/office/drawing/2014/main" id="{99C2B769-CDC3-48FC-AEE3-BBDD76FF6014}"/>
              </a:ext>
            </a:extLst>
          </p:cNvPr>
          <p:cNvSpPr/>
          <p:nvPr/>
        </p:nvSpPr>
        <p:spPr>
          <a:xfrm>
            <a:off x="511958" y="4717774"/>
            <a:ext cx="2995052" cy="56542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5 Rectángulo redondeado">
            <a:extLst>
              <a:ext uri="{FF2B5EF4-FFF2-40B4-BE49-F238E27FC236}">
                <a16:creationId xmlns:a16="http://schemas.microsoft.com/office/drawing/2014/main" id="{57BB524C-5D5F-45CB-AE0C-B1E9CDC61B47}"/>
              </a:ext>
            </a:extLst>
          </p:cNvPr>
          <p:cNvSpPr/>
          <p:nvPr/>
        </p:nvSpPr>
        <p:spPr>
          <a:xfrm>
            <a:off x="5175892" y="4717774"/>
            <a:ext cx="1622457" cy="56542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gym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17 Rectángulo redondeado">
            <a:extLst>
              <a:ext uri="{FF2B5EF4-FFF2-40B4-BE49-F238E27FC236}">
                <a16:creationId xmlns:a16="http://schemas.microsoft.com/office/drawing/2014/main" id="{7972BD82-B337-4483-B8E0-FCA584F6E2FB}"/>
              </a:ext>
            </a:extLst>
          </p:cNvPr>
          <p:cNvSpPr/>
          <p:nvPr/>
        </p:nvSpPr>
        <p:spPr>
          <a:xfrm>
            <a:off x="8709869" y="4735910"/>
            <a:ext cx="2539247" cy="565428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art </a:t>
            </a: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room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A36E9-2CB4-4457-891C-09AA90084656}"/>
              </a:ext>
            </a:extLst>
          </p:cNvPr>
          <p:cNvSpPr/>
          <p:nvPr/>
        </p:nvSpPr>
        <p:spPr>
          <a:xfrm>
            <a:off x="3034102" y="259645"/>
            <a:ext cx="61237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  <a:r>
              <a:rPr lang="en-US" sz="6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FAF3F-1973-45A1-836E-BB2C3364DDCB}"/>
              </a:ext>
            </a:extLst>
          </p:cNvPr>
          <p:cNvSpPr/>
          <p:nvPr/>
        </p:nvSpPr>
        <p:spPr>
          <a:xfrm>
            <a:off x="2541435" y="1336977"/>
            <a:ext cx="68913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A3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go to the _____.</a:t>
            </a:r>
          </a:p>
          <a:p>
            <a:pPr algn="ctr"/>
            <a:r>
              <a:rPr lang="en-US" sz="400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FA3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OK, let’s go.</a:t>
            </a:r>
          </a:p>
        </p:txBody>
      </p:sp>
      <p:pic>
        <p:nvPicPr>
          <p:cNvPr id="2" name="let go the gym">
            <a:hlinkClick r:id="" action="ppaction://media"/>
            <a:extLst>
              <a:ext uri="{FF2B5EF4-FFF2-40B4-BE49-F238E27FC236}">
                <a16:creationId xmlns:a16="http://schemas.microsoft.com/office/drawing/2014/main" id="{262BD0EE-B892-4BCB-90AE-89B73288F8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41684" y="-1264228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3647" y="2706142"/>
            <a:ext cx="3706949" cy="17652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314" y="2706141"/>
            <a:ext cx="3590340" cy="17811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9589" y="2706142"/>
            <a:ext cx="3792541" cy="17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37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6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0" grpId="2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hlinkClick r:id="rId8" action="ppaction://hlinksldjump"/>
            <a:extLst>
              <a:ext uri="{FF2B5EF4-FFF2-40B4-BE49-F238E27FC236}">
                <a16:creationId xmlns:a16="http://schemas.microsoft.com/office/drawing/2014/main" id="{BB9816FA-5613-4870-AEAD-510782935A14}"/>
              </a:ext>
            </a:extLst>
          </p:cNvPr>
          <p:cNvSpPr/>
          <p:nvPr/>
        </p:nvSpPr>
        <p:spPr>
          <a:xfrm>
            <a:off x="10536102" y="5908775"/>
            <a:ext cx="1426028" cy="56605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Back</a:t>
            </a:r>
            <a:endParaRPr lang="ru-RU" sz="2400" b="1" dirty="0"/>
          </a:p>
        </p:txBody>
      </p:sp>
      <p:sp>
        <p:nvSpPr>
          <p:cNvPr id="5" name="12 Rectángulo redondeado">
            <a:extLst>
              <a:ext uri="{FF2B5EF4-FFF2-40B4-BE49-F238E27FC236}">
                <a16:creationId xmlns:a16="http://schemas.microsoft.com/office/drawing/2014/main" id="{6FA955F5-516B-4849-8EDE-62F0D112DB79}"/>
              </a:ext>
            </a:extLst>
          </p:cNvPr>
          <p:cNvSpPr/>
          <p:nvPr/>
        </p:nvSpPr>
        <p:spPr>
          <a:xfrm>
            <a:off x="8779708" y="4755548"/>
            <a:ext cx="2382336" cy="559699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music </a:t>
            </a: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room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15 Rectángulo redondeado">
            <a:extLst>
              <a:ext uri="{FF2B5EF4-FFF2-40B4-BE49-F238E27FC236}">
                <a16:creationId xmlns:a16="http://schemas.microsoft.com/office/drawing/2014/main" id="{0AC4B16D-C139-4867-9437-5FA7DAC32243}"/>
              </a:ext>
            </a:extLst>
          </p:cNvPr>
          <p:cNvSpPr/>
          <p:nvPr/>
        </p:nvSpPr>
        <p:spPr>
          <a:xfrm>
            <a:off x="593779" y="4749495"/>
            <a:ext cx="2946217" cy="511714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computer</a:t>
            </a: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 </a:t>
            </a: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room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17 Rectángulo redondeado">
            <a:extLst>
              <a:ext uri="{FF2B5EF4-FFF2-40B4-BE49-F238E27FC236}">
                <a16:creationId xmlns:a16="http://schemas.microsoft.com/office/drawing/2014/main" id="{1888C8F8-E58E-4C98-84C7-C981EE7A4248}"/>
              </a:ext>
            </a:extLst>
          </p:cNvPr>
          <p:cNvSpPr/>
          <p:nvPr/>
        </p:nvSpPr>
        <p:spPr>
          <a:xfrm>
            <a:off x="4904829" y="4765671"/>
            <a:ext cx="2382335" cy="549576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art </a:t>
            </a: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room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73454-251E-4F20-82E1-D38CDB6F6083}"/>
              </a:ext>
            </a:extLst>
          </p:cNvPr>
          <p:cNvSpPr/>
          <p:nvPr/>
        </p:nvSpPr>
        <p:spPr>
          <a:xfrm>
            <a:off x="3034102" y="259645"/>
            <a:ext cx="61237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  <a:r>
              <a:rPr lang="en-US" sz="6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942034-6376-4152-8D4A-647BAF246F5E}"/>
              </a:ext>
            </a:extLst>
          </p:cNvPr>
          <p:cNvSpPr/>
          <p:nvPr/>
        </p:nvSpPr>
        <p:spPr>
          <a:xfrm>
            <a:off x="2650310" y="1336977"/>
            <a:ext cx="68913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go to the _____.</a:t>
            </a:r>
          </a:p>
          <a:p>
            <a:pPr algn="ctr"/>
            <a:r>
              <a:rPr lang="en-US" sz="400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OK, let’s go.</a:t>
            </a:r>
          </a:p>
        </p:txBody>
      </p:sp>
      <p:pic>
        <p:nvPicPr>
          <p:cNvPr id="2" name="2computer room">
            <a:hlinkClick r:id="" action="ppaction://media"/>
            <a:extLst>
              <a:ext uri="{FF2B5EF4-FFF2-40B4-BE49-F238E27FC236}">
                <a16:creationId xmlns:a16="http://schemas.microsoft.com/office/drawing/2014/main" id="{12DFA402-C280-401B-8C6F-010964D89D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79708" y="-1138988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616" y="2783013"/>
            <a:ext cx="3792541" cy="1814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3111" y="2788077"/>
            <a:ext cx="3792541" cy="1818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9589" y="2783013"/>
            <a:ext cx="3792541" cy="18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11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  <p:bldP spid="7" grpId="2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hlinkClick r:id="rId8" action="ppaction://hlinksldjump"/>
            <a:extLst>
              <a:ext uri="{FF2B5EF4-FFF2-40B4-BE49-F238E27FC236}">
                <a16:creationId xmlns:a16="http://schemas.microsoft.com/office/drawing/2014/main" id="{39F53C67-B3F1-46D3-9998-4F6663EAD689}"/>
              </a:ext>
            </a:extLst>
          </p:cNvPr>
          <p:cNvSpPr/>
          <p:nvPr/>
        </p:nvSpPr>
        <p:spPr>
          <a:xfrm>
            <a:off x="10548802" y="5946875"/>
            <a:ext cx="1426028" cy="56605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Back</a:t>
            </a:r>
            <a:endParaRPr lang="ru-RU" sz="2400" b="1" dirty="0"/>
          </a:p>
        </p:txBody>
      </p:sp>
      <p:sp>
        <p:nvSpPr>
          <p:cNvPr id="5" name="12 Rectángulo redondeado">
            <a:extLst>
              <a:ext uri="{FF2B5EF4-FFF2-40B4-BE49-F238E27FC236}">
                <a16:creationId xmlns:a16="http://schemas.microsoft.com/office/drawing/2014/main" id="{79EBDA8D-2C4E-4327-AFC1-87B1BEFF6D09}"/>
              </a:ext>
            </a:extLst>
          </p:cNvPr>
          <p:cNvSpPr/>
          <p:nvPr/>
        </p:nvSpPr>
        <p:spPr>
          <a:xfrm>
            <a:off x="8673223" y="4820814"/>
            <a:ext cx="2417077" cy="593835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art room </a:t>
            </a:r>
            <a:endParaRPr lang="es-ES" sz="3200" b="1" kern="0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</p:txBody>
      </p:sp>
      <p:sp>
        <p:nvSpPr>
          <p:cNvPr id="6" name="15 Rectángulo redondeado">
            <a:extLst>
              <a:ext uri="{FF2B5EF4-FFF2-40B4-BE49-F238E27FC236}">
                <a16:creationId xmlns:a16="http://schemas.microsoft.com/office/drawing/2014/main" id="{4F1F273E-61D1-452D-BF38-C86A960303E8}"/>
              </a:ext>
            </a:extLst>
          </p:cNvPr>
          <p:cNvSpPr/>
          <p:nvPr/>
        </p:nvSpPr>
        <p:spPr>
          <a:xfrm>
            <a:off x="689926" y="4801114"/>
            <a:ext cx="2707335" cy="613535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music room </a:t>
            </a:r>
            <a:endParaRPr lang="es-ES" sz="3200" b="1" kern="0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</p:txBody>
      </p:sp>
      <p:sp>
        <p:nvSpPr>
          <p:cNvPr id="7" name="17 Rectángulo redondeado">
            <a:extLst>
              <a:ext uri="{FF2B5EF4-FFF2-40B4-BE49-F238E27FC236}">
                <a16:creationId xmlns:a16="http://schemas.microsoft.com/office/drawing/2014/main" id="{6F5FEE7D-3362-4937-8E3C-A571D3433B21}"/>
              </a:ext>
            </a:extLst>
          </p:cNvPr>
          <p:cNvSpPr/>
          <p:nvPr/>
        </p:nvSpPr>
        <p:spPr>
          <a:xfrm>
            <a:off x="5124029" y="4801114"/>
            <a:ext cx="1677297" cy="593836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gym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D5E313-9C9E-4785-AA72-519E217F7899}"/>
              </a:ext>
            </a:extLst>
          </p:cNvPr>
          <p:cNvSpPr/>
          <p:nvPr/>
        </p:nvSpPr>
        <p:spPr>
          <a:xfrm>
            <a:off x="3034102" y="259645"/>
            <a:ext cx="61237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  <a:r>
              <a:rPr lang="en-US" sz="6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8B1E88-50B6-4620-9938-23CC8AB5695E}"/>
              </a:ext>
            </a:extLst>
          </p:cNvPr>
          <p:cNvSpPr/>
          <p:nvPr/>
        </p:nvSpPr>
        <p:spPr>
          <a:xfrm>
            <a:off x="2650310" y="1336977"/>
            <a:ext cx="68913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go to the _____.</a:t>
            </a:r>
          </a:p>
          <a:p>
            <a:pPr algn="ctr"/>
            <a:r>
              <a:rPr lang="en-US" sz="400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OK, let’s go.</a:t>
            </a:r>
          </a:p>
        </p:txBody>
      </p:sp>
      <p:pic>
        <p:nvPicPr>
          <p:cNvPr id="3" name="Track 061 (mp3cut.net)">
            <a:hlinkClick r:id="" action="ppaction://media"/>
            <a:extLst>
              <a:ext uri="{FF2B5EF4-FFF2-40B4-BE49-F238E27FC236}">
                <a16:creationId xmlns:a16="http://schemas.microsoft.com/office/drawing/2014/main" id="{567B02AD-043B-4DFD-B438-771E7F188F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6463" y="-1360713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324" y="2722085"/>
            <a:ext cx="3792541" cy="18706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2559" y="2722085"/>
            <a:ext cx="3440239" cy="18903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5492" y="2741785"/>
            <a:ext cx="3792541" cy="18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2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  <p:bldP spid="7" grpId="2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hlinkClick r:id="rId8" action="ppaction://hlinksldjump"/>
            <a:extLst>
              <a:ext uri="{FF2B5EF4-FFF2-40B4-BE49-F238E27FC236}">
                <a16:creationId xmlns:a16="http://schemas.microsoft.com/office/drawing/2014/main" id="{09AC15D3-3183-4C42-BB89-173C6BD44452}"/>
              </a:ext>
            </a:extLst>
          </p:cNvPr>
          <p:cNvSpPr/>
          <p:nvPr/>
        </p:nvSpPr>
        <p:spPr>
          <a:xfrm>
            <a:off x="10536102" y="5565875"/>
            <a:ext cx="1426028" cy="56605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Back</a:t>
            </a:r>
            <a:endParaRPr lang="ru-RU" sz="2400" b="1" dirty="0"/>
          </a:p>
        </p:txBody>
      </p:sp>
      <p:sp>
        <p:nvSpPr>
          <p:cNvPr id="5" name="12 Rectángulo redondeado">
            <a:extLst>
              <a:ext uri="{FF2B5EF4-FFF2-40B4-BE49-F238E27FC236}">
                <a16:creationId xmlns:a16="http://schemas.microsoft.com/office/drawing/2014/main" id="{9B74362F-FF3E-4B19-8F05-3463FFA0ED99}"/>
              </a:ext>
            </a:extLst>
          </p:cNvPr>
          <p:cNvSpPr/>
          <p:nvPr/>
        </p:nvSpPr>
        <p:spPr>
          <a:xfrm>
            <a:off x="485304" y="4876800"/>
            <a:ext cx="2946217" cy="49818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music </a:t>
            </a: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room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15 Rectángulo redondeado">
            <a:extLst>
              <a:ext uri="{FF2B5EF4-FFF2-40B4-BE49-F238E27FC236}">
                <a16:creationId xmlns:a16="http://schemas.microsoft.com/office/drawing/2014/main" id="{D5BEB347-2F91-4F70-ADC4-38826479B363}"/>
              </a:ext>
            </a:extLst>
          </p:cNvPr>
          <p:cNvSpPr/>
          <p:nvPr/>
        </p:nvSpPr>
        <p:spPr>
          <a:xfrm>
            <a:off x="8955623" y="4892807"/>
            <a:ext cx="2106076" cy="512956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art room </a:t>
            </a:r>
            <a:endParaRPr lang="es-ES" sz="3200" b="1" kern="0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</p:txBody>
      </p:sp>
      <p:sp>
        <p:nvSpPr>
          <p:cNvPr id="7" name="17 Rectángulo redondeado">
            <a:extLst>
              <a:ext uri="{FF2B5EF4-FFF2-40B4-BE49-F238E27FC236}">
                <a16:creationId xmlns:a16="http://schemas.microsoft.com/office/drawing/2014/main" id="{B63F5DFF-7019-4BAE-AF61-7ED50BC4B1A1}"/>
              </a:ext>
            </a:extLst>
          </p:cNvPr>
          <p:cNvSpPr/>
          <p:nvPr/>
        </p:nvSpPr>
        <p:spPr>
          <a:xfrm>
            <a:off x="4498750" y="4876800"/>
            <a:ext cx="2959100" cy="52896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computer</a:t>
            </a: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 </a:t>
            </a:r>
            <a:r>
              <a:rPr lang="es-ES_tradnl" sz="3200" b="1" kern="0" dirty="0" err="1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room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9C0379-5544-4B00-8995-20E455104B04}"/>
              </a:ext>
            </a:extLst>
          </p:cNvPr>
          <p:cNvSpPr/>
          <p:nvPr/>
        </p:nvSpPr>
        <p:spPr>
          <a:xfrm>
            <a:off x="3034102" y="259645"/>
            <a:ext cx="61237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Listen and choose.</a:t>
            </a:r>
            <a:r>
              <a:rPr lang="en-US" sz="6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D27ADC-DCB1-47F1-BD83-56C06753D728}"/>
              </a:ext>
            </a:extLst>
          </p:cNvPr>
          <p:cNvSpPr/>
          <p:nvPr/>
        </p:nvSpPr>
        <p:spPr>
          <a:xfrm>
            <a:off x="2650310" y="1336977"/>
            <a:ext cx="68913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go to the _____.</a:t>
            </a:r>
          </a:p>
          <a:p>
            <a:pPr algn="ctr"/>
            <a:r>
              <a:rPr lang="en-US" sz="4000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OK, let’s go.</a:t>
            </a:r>
          </a:p>
        </p:txBody>
      </p:sp>
      <p:pic>
        <p:nvPicPr>
          <p:cNvPr id="3" name="3art room">
            <a:hlinkClick r:id="" action="ppaction://media"/>
            <a:extLst>
              <a:ext uri="{FF2B5EF4-FFF2-40B4-BE49-F238E27FC236}">
                <a16:creationId xmlns:a16="http://schemas.microsoft.com/office/drawing/2014/main" id="{8DA982E4-5806-4CF1-AADF-DFF7293713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63728" y="-1193358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41" y="2879416"/>
            <a:ext cx="3792541" cy="1806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2030" y="2879416"/>
            <a:ext cx="3792541" cy="18143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2391" y="2847139"/>
            <a:ext cx="3792541" cy="18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7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3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  <p:bldP spid="7" grpId="2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hlinkClick r:id="rId3" action="ppaction://hlinksldjump"/>
            <a:extLst>
              <a:ext uri="{FF2B5EF4-FFF2-40B4-BE49-F238E27FC236}">
                <a16:creationId xmlns:a16="http://schemas.microsoft.com/office/drawing/2014/main" id="{67FA739F-C53A-40D5-AD54-1BAE4B56F90D}"/>
              </a:ext>
            </a:extLst>
          </p:cNvPr>
          <p:cNvSpPr/>
          <p:nvPr/>
        </p:nvSpPr>
        <p:spPr>
          <a:xfrm>
            <a:off x="10536102" y="5565875"/>
            <a:ext cx="1426028" cy="56605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Back</a:t>
            </a:r>
            <a:endParaRPr lang="ru-RU" sz="2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44DBFA-927A-4ADA-930B-68520959B140}"/>
              </a:ext>
            </a:extLst>
          </p:cNvPr>
          <p:cNvSpPr/>
          <p:nvPr/>
        </p:nvSpPr>
        <p:spPr>
          <a:xfrm>
            <a:off x="2650313" y="811496"/>
            <a:ext cx="68913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our swimming pool?</a:t>
            </a:r>
          </a:p>
          <a:p>
            <a:pPr algn="ctr"/>
            <a:r>
              <a:rPr lang="en-US" sz="4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is./      No, it isn’t.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59" y="2541147"/>
            <a:ext cx="4090020" cy="240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File:Swimming Pool at Regent's International School Bangkok.jpg - Wikipedia"/>
          <p:cNvSpPr>
            <a:spLocks noChangeAspect="1" noChangeArrowheads="1"/>
          </p:cNvSpPr>
          <p:nvPr/>
        </p:nvSpPr>
        <p:spPr bwMode="auto">
          <a:xfrm>
            <a:off x="3684104" y="3990215"/>
            <a:ext cx="2169642" cy="21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File:Swimming Pool at Regent's International School Bangkok.jpg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27" y="2541147"/>
            <a:ext cx="4138372" cy="241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2 Rectángulo redondeado">
            <a:extLst>
              <a:ext uri="{FF2B5EF4-FFF2-40B4-BE49-F238E27FC236}">
                <a16:creationId xmlns:a16="http://schemas.microsoft.com/office/drawing/2014/main" id="{9B74362F-FF3E-4B19-8F05-3463FFA0ED99}"/>
              </a:ext>
            </a:extLst>
          </p:cNvPr>
          <p:cNvSpPr/>
          <p:nvPr/>
        </p:nvSpPr>
        <p:spPr>
          <a:xfrm>
            <a:off x="1754311" y="5141609"/>
            <a:ext cx="2946217" cy="49818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No, it isn’t.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2 Rectángulo redondeado">
            <a:extLst>
              <a:ext uri="{FF2B5EF4-FFF2-40B4-BE49-F238E27FC236}">
                <a16:creationId xmlns:a16="http://schemas.microsoft.com/office/drawing/2014/main" id="{9B74362F-FF3E-4B19-8F05-3463FFA0ED99}"/>
              </a:ext>
            </a:extLst>
          </p:cNvPr>
          <p:cNvSpPr/>
          <p:nvPr/>
        </p:nvSpPr>
        <p:spPr>
          <a:xfrm>
            <a:off x="7089604" y="5141610"/>
            <a:ext cx="2946217" cy="49818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s-ES_tradnl" sz="3200" b="1" kern="0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Yes, it is.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156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550</Words>
  <Application>Microsoft Office PowerPoint</Application>
  <PresentationFormat>Màn hình rộng</PresentationFormat>
  <Paragraphs>104</Paragraphs>
  <Slides>10</Slides>
  <Notes>9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20" baseType="lpstr">
      <vt:lpstr>Arial</vt:lpstr>
      <vt:lpstr>Calibri</vt:lpstr>
      <vt:lpstr>Castellar</vt:lpstr>
      <vt:lpstr>Comic Sans MS</vt:lpstr>
      <vt:lpstr>Forte</vt:lpstr>
      <vt:lpstr>Sport Day</vt:lpstr>
      <vt:lpstr>Times New Roman</vt:lpstr>
      <vt:lpstr>Tw Cen MT</vt:lpstr>
      <vt:lpstr>Droplet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232</cp:revision>
  <dcterms:created xsi:type="dcterms:W3CDTF">2021-12-14T02:43:34Z</dcterms:created>
  <dcterms:modified xsi:type="dcterms:W3CDTF">2025-11-24T13:26:44Z</dcterms:modified>
</cp:coreProperties>
</file>