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3"/>
  </p:notesMasterIdLst>
  <p:sldIdLst>
    <p:sldId id="390" r:id="rId2"/>
    <p:sldId id="391" r:id="rId3"/>
    <p:sldId id="407" r:id="rId4"/>
    <p:sldId id="408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02" r:id="rId13"/>
    <p:sldId id="405" r:id="rId14"/>
    <p:sldId id="406" r:id="rId15"/>
    <p:sldId id="415" r:id="rId16"/>
    <p:sldId id="423" r:id="rId17"/>
    <p:sldId id="432" r:id="rId18"/>
    <p:sldId id="433" r:id="rId19"/>
    <p:sldId id="434" r:id="rId20"/>
    <p:sldId id="435" r:id="rId21"/>
    <p:sldId id="43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512915-0691-4CBA-B408-712AAC900EF1}">
          <p14:sldIdLst>
            <p14:sldId id="390"/>
            <p14:sldId id="391"/>
            <p14:sldId id="407"/>
            <p14:sldId id="408"/>
            <p14:sldId id="416"/>
            <p14:sldId id="417"/>
            <p14:sldId id="418"/>
            <p14:sldId id="419"/>
            <p14:sldId id="420"/>
            <p14:sldId id="421"/>
            <p14:sldId id="422"/>
            <p14:sldId id="402"/>
            <p14:sldId id="405"/>
            <p14:sldId id="406"/>
            <p14:sldId id="415"/>
            <p14:sldId id="423"/>
            <p14:sldId id="432"/>
            <p14:sldId id="433"/>
            <p14:sldId id="434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4F8"/>
    <a:srgbClr val="49C7F4"/>
    <a:srgbClr val="0000FF"/>
    <a:srgbClr val="F9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67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letter to go to the question.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write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in box A and B.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the “home” button to go back. </a:t>
            </a:r>
            <a:br>
              <a:rPr lang="en-US" baseline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“home”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jigsaw piece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open the jigsaw pieces, guess and say the right sentences.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can choose to open the secret box or give it to the other team.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jigsaw pieces.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more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3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</a:t>
            </a:r>
            <a:r>
              <a:rPr lang="en-US" baseline="0" dirty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“home”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17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25.svg"/><Relationship Id="rId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28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notesSlide" Target="../notesSlides/notesSlide13.xml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.png"/><Relationship Id="rId3" Type="http://schemas.openxmlformats.org/officeDocument/2006/relationships/slide" Target="slide15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8603120" y="3336648"/>
            <a:ext cx="11155" cy="993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606AA78-AF54-4B20-A32F-B0AB9797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27" y="2007520"/>
            <a:ext cx="6996438" cy="4785064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11375" y="148643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431363" y="2660412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98734" y="413476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56656" y="2648109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19900" y="416028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9309" y="412328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17036" y="3288213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48621" y="146591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10121" y="146356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537966" y="1439791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537966" y="4112681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48962" y="326532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25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" y="4015355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49BB3BC0-DEE7-4159-B243-D3CB9292F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75EE04A9-F2BD-43C6-BE6A-A4396A85CFA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62582" y="266722"/>
            <a:ext cx="5924056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Sit down, please!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4254005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flipV="1">
            <a:off x="8154085" y="346711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54E56B-8929-4FCC-8E2A-FC0B7270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5" y="1870057"/>
            <a:ext cx="7354685" cy="4924895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7307" y="1430657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39472" y="258504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8428" y="407444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0415" y="259623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5174" y="407444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2812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30833" y="3211469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12980" y="142473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1401" y="13881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9490" y="13881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8280" y="406052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1120" y="3201758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25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7" y="4030997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A464A080-B21F-4082-853F-5754141DE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3D7DEF2F-9619-428C-BB8A-4AEEBDA5C2E4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17307" y="241013"/>
            <a:ext cx="6013073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Stand up, please!</a:t>
            </a:r>
          </a:p>
        </p:txBody>
      </p:sp>
      <p:sp>
        <p:nvSpPr>
          <p:cNvPr id="27" name="CHECK"/>
          <p:cNvSpPr/>
          <p:nvPr/>
        </p:nvSpPr>
        <p:spPr>
          <a:xfrm>
            <a:off x="10398931" y="5607710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197906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CF8B67-5439-4E47-8D03-2380B99EE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81F94-D5F6-4C1B-9F2E-E05C0A5A0F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633" y="1659988"/>
            <a:ext cx="9888515" cy="336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rack 74">
            <a:hlinkClick r:id="" action="ppaction://media"/>
            <a:extLst>
              <a:ext uri="{FF2B5EF4-FFF2-40B4-BE49-F238E27FC236}">
                <a16:creationId xmlns:a16="http://schemas.microsoft.com/office/drawing/2014/main" id="{522E29A2-24BE-4E63-9D86-38AA826B4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2436" y="223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C416A-4184-4EAF-ABFD-D67BBF3F1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526" y="1671782"/>
            <a:ext cx="8049748" cy="324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rack 75">
            <a:hlinkClick r:id="" action="ppaction://media"/>
            <a:extLst>
              <a:ext uri="{FF2B5EF4-FFF2-40B4-BE49-F238E27FC236}">
                <a16:creationId xmlns:a16="http://schemas.microsoft.com/office/drawing/2014/main" id="{91AC4820-E15F-45F7-BBD8-BF70B6F3E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1671782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5600" y="2971800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8312" y="36033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4739B6-CA26-4B8D-8FFF-8776D021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90" y="208950"/>
            <a:ext cx="8156110" cy="648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Track 76">
            <a:hlinkClick r:id="" action="ppaction://media"/>
            <a:extLst>
              <a:ext uri="{FF2B5EF4-FFF2-40B4-BE49-F238E27FC236}">
                <a16:creationId xmlns:a16="http://schemas.microsoft.com/office/drawing/2014/main" id="{292030CB-5CD8-46F5-9B82-389AE6045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31328" y="208950"/>
            <a:ext cx="609600" cy="5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hlinkClick r:id="" action="ppaction://noaction"/>
            <a:extLst>
              <a:ext uri="{FF2B5EF4-FFF2-40B4-BE49-F238E27FC236}">
                <a16:creationId xmlns:a16="http://schemas.microsoft.com/office/drawing/2014/main" id="{A57C172C-7CE4-4AC6-9687-83169EBFA784}"/>
              </a:ext>
            </a:extLst>
          </p:cNvPr>
          <p:cNvSpPr/>
          <p:nvPr/>
        </p:nvSpPr>
        <p:spPr>
          <a:xfrm>
            <a:off x="69371" y="105794"/>
            <a:ext cx="2523823" cy="2187409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CA459-07CE-4314-AC9A-6355450459CA}"/>
              </a:ext>
            </a:extLst>
          </p:cNvPr>
          <p:cNvSpPr txBox="1"/>
          <p:nvPr/>
        </p:nvSpPr>
        <p:spPr>
          <a:xfrm>
            <a:off x="45235" y="658092"/>
            <a:ext cx="259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534D4A-D443-4EAD-A066-57695C8F5F07}"/>
              </a:ext>
            </a:extLst>
          </p:cNvPr>
          <p:cNvSpPr/>
          <p:nvPr/>
        </p:nvSpPr>
        <p:spPr>
          <a:xfrm>
            <a:off x="2969049" y="1199498"/>
            <a:ext cx="7058743" cy="9534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correct sounds!</a:t>
            </a:r>
          </a:p>
        </p:txBody>
      </p:sp>
      <p:sp>
        <p:nvSpPr>
          <p:cNvPr id="6" name="Flowchart: Delay 5">
            <a:hlinkClick r:id="rId5" action="ppaction://hlinksldjump"/>
            <a:extLst>
              <a:ext uri="{FF2B5EF4-FFF2-40B4-BE49-F238E27FC236}">
                <a16:creationId xmlns:a16="http://schemas.microsoft.com/office/drawing/2014/main" id="{040585AC-6348-4D6E-93C9-45D31321FDBE}"/>
              </a:ext>
            </a:extLst>
          </p:cNvPr>
          <p:cNvSpPr>
            <a:spLocks noChangeAspect="1"/>
          </p:cNvSpPr>
          <p:nvPr/>
        </p:nvSpPr>
        <p:spPr>
          <a:xfrm flipH="1">
            <a:off x="8152246" y="2486958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7" name="Flowchart: Delay 6">
            <a:hlinkClick r:id="rId6" action="ppaction://hlinksldjump"/>
            <a:extLst>
              <a:ext uri="{FF2B5EF4-FFF2-40B4-BE49-F238E27FC236}">
                <a16:creationId xmlns:a16="http://schemas.microsoft.com/office/drawing/2014/main" id="{8320C6A9-13F6-45BB-94AF-A51F08EE64EA}"/>
              </a:ext>
            </a:extLst>
          </p:cNvPr>
          <p:cNvSpPr>
            <a:spLocks noChangeAspect="1"/>
          </p:cNvSpPr>
          <p:nvPr/>
        </p:nvSpPr>
        <p:spPr>
          <a:xfrm>
            <a:off x="3556482" y="2489824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A0170485-FDB4-4460-B2D6-A026854C71DB}"/>
              </a:ext>
            </a:extLst>
          </p:cNvPr>
          <p:cNvGrpSpPr/>
          <p:nvPr/>
        </p:nvGrpSpPr>
        <p:grpSpPr>
          <a:xfrm>
            <a:off x="5571370" y="2521457"/>
            <a:ext cx="1856073" cy="1371600"/>
            <a:chOff x="1359795" y="2103120"/>
            <a:chExt cx="1856073" cy="1371600"/>
          </a:xfrm>
          <a:solidFill>
            <a:schemeClr val="accent6"/>
          </a:solidFill>
        </p:grpSpPr>
        <p:pic>
          <p:nvPicPr>
            <p:cNvPr id="9" name="Picture 8" descr="ch1.png">
              <a:hlinkClick r:id="rId7" action="ppaction://hlinksldjump"/>
              <a:extLst>
                <a:ext uri="{FF2B5EF4-FFF2-40B4-BE49-F238E27FC236}">
                  <a16:creationId xmlns:a16="http://schemas.microsoft.com/office/drawing/2014/main" id="{65294BE8-30B8-4741-BF46-2DBA84CB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59795" y="2103120"/>
              <a:ext cx="1856073" cy="13716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F1A979-8408-411F-B5B6-2460F351762B}"/>
                </a:ext>
              </a:extLst>
            </p:cNvPr>
            <p:cNvSpPr txBox="1"/>
            <p:nvPr/>
          </p:nvSpPr>
          <p:spPr>
            <a:xfrm>
              <a:off x="2035936" y="2338923"/>
              <a:ext cx="510076" cy="83099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Flowchart: Delay 10">
            <a:hlinkClick r:id="rId9" action="ppaction://hlinksldjump"/>
            <a:extLst>
              <a:ext uri="{FF2B5EF4-FFF2-40B4-BE49-F238E27FC236}">
                <a16:creationId xmlns:a16="http://schemas.microsoft.com/office/drawing/2014/main" id="{9F5C098F-3C17-45FF-B684-99B33B3AA94D}"/>
              </a:ext>
            </a:extLst>
          </p:cNvPr>
          <p:cNvSpPr>
            <a:spLocks noChangeAspect="1"/>
          </p:cNvSpPr>
          <p:nvPr/>
        </p:nvSpPr>
        <p:spPr>
          <a:xfrm flipH="1">
            <a:off x="8122181" y="4309841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</a:t>
            </a:r>
          </a:p>
        </p:txBody>
      </p:sp>
      <p:sp>
        <p:nvSpPr>
          <p:cNvPr id="12" name="Flowchart: Delay 11">
            <a:hlinkClick r:id="rId10" action="ppaction://hlinksldjump"/>
            <a:extLst>
              <a:ext uri="{FF2B5EF4-FFF2-40B4-BE49-F238E27FC236}">
                <a16:creationId xmlns:a16="http://schemas.microsoft.com/office/drawing/2014/main" id="{D036183C-28E8-4512-9550-9E06DF75C811}"/>
              </a:ext>
            </a:extLst>
          </p:cNvPr>
          <p:cNvSpPr>
            <a:spLocks noChangeAspect="1"/>
          </p:cNvSpPr>
          <p:nvPr/>
        </p:nvSpPr>
        <p:spPr>
          <a:xfrm>
            <a:off x="3527718" y="4296517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</a:t>
            </a:r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id="{3863C3C7-AC4F-40FF-BA9F-682AC7BB7837}"/>
              </a:ext>
            </a:extLst>
          </p:cNvPr>
          <p:cNvGrpSpPr/>
          <p:nvPr/>
        </p:nvGrpSpPr>
        <p:grpSpPr>
          <a:xfrm>
            <a:off x="5571369" y="4309841"/>
            <a:ext cx="1856073" cy="1371600"/>
            <a:chOff x="1961682" y="2151080"/>
            <a:chExt cx="1856073" cy="1371600"/>
          </a:xfrm>
          <a:solidFill>
            <a:schemeClr val="accent6"/>
          </a:solidFill>
        </p:grpSpPr>
        <p:pic>
          <p:nvPicPr>
            <p:cNvPr id="14" name="Picture 13" descr="ch1.png">
              <a:hlinkClick r:id="rId11" action="ppaction://hlinksldjump"/>
              <a:extLst>
                <a:ext uri="{FF2B5EF4-FFF2-40B4-BE49-F238E27FC236}">
                  <a16:creationId xmlns:a16="http://schemas.microsoft.com/office/drawing/2014/main" id="{11C5C6B1-FB01-4045-A211-CB224E5C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1682" y="2151080"/>
              <a:ext cx="1856073" cy="13716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7C76E1-0435-497C-8164-629A7D377B90}"/>
                </a:ext>
              </a:extLst>
            </p:cNvPr>
            <p:cNvSpPr txBox="1"/>
            <p:nvPr/>
          </p:nvSpPr>
          <p:spPr>
            <a:xfrm>
              <a:off x="2658412" y="2338922"/>
              <a:ext cx="479618" cy="83099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EF66CA-4321-4AA1-AF3C-85624EB35F26}"/>
              </a:ext>
            </a:extLst>
          </p:cNvPr>
          <p:cNvGrpSpPr/>
          <p:nvPr/>
        </p:nvGrpSpPr>
        <p:grpSpPr>
          <a:xfrm>
            <a:off x="786315" y="2844297"/>
            <a:ext cx="1501996" cy="743960"/>
            <a:chOff x="460731" y="-15208"/>
            <a:chExt cx="1501996" cy="7439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8C0378-FBF1-4D7B-A9FD-9069385CF94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2">
              <a:extLst>
                <a:ext uri="{FF2B5EF4-FFF2-40B4-BE49-F238E27FC236}">
                  <a16:creationId xmlns:a16="http://schemas.microsoft.com/office/drawing/2014/main" id="{D5BD0B06-252B-49A1-A10E-D81B50CD9D7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AD99B-6A19-430B-9050-85189B8F12A1}"/>
              </a:ext>
            </a:extLst>
          </p:cNvPr>
          <p:cNvGrpSpPr/>
          <p:nvPr/>
        </p:nvGrpSpPr>
        <p:grpSpPr>
          <a:xfrm>
            <a:off x="786315" y="4238357"/>
            <a:ext cx="1501996" cy="743960"/>
            <a:chOff x="460731" y="-15208"/>
            <a:chExt cx="1501996" cy="7439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D5304F-CE2E-4FF6-9B63-3E75E6A603DB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111">
              <a:extLst>
                <a:ext uri="{FF2B5EF4-FFF2-40B4-BE49-F238E27FC236}">
                  <a16:creationId xmlns:a16="http://schemas.microsoft.com/office/drawing/2014/main" id="{7B01466A-E4B8-4C5F-BA43-68935BF9604A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r:id="rId1" imgW="733320" imgH="485640"/>
        </mc:Choice>
        <mc:Fallback>
          <p:control r:id="rId1" imgW="733320" imgH="485640">
            <p:pic>
              <p:nvPicPr>
                <p:cNvPr id="23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55010" y="3121687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733320" imgH="485640"/>
        </mc:Choice>
        <mc:Fallback>
          <p:control r:id="rId2" imgW="733320" imgH="48564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72600" y="4511178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2109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418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88B695-2B64-4745-80B8-31CDED28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665" y="816425"/>
            <a:ext cx="3792420" cy="321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D76FF65-376D-4D4C-A099-D5D542F38B5C}"/>
              </a:ext>
            </a:extLst>
          </p:cNvPr>
          <p:cNvSpPr/>
          <p:nvPr/>
        </p:nvSpPr>
        <p:spPr>
          <a:xfrm>
            <a:off x="3915817" y="4622062"/>
            <a:ext cx="564452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BB2B6D-99F0-4204-A88D-FB2764E3D694}"/>
              </a:ext>
            </a:extLst>
          </p:cNvPr>
          <p:cNvSpPr txBox="1"/>
          <p:nvPr/>
        </p:nvSpPr>
        <p:spPr>
          <a:xfrm>
            <a:off x="4748628" y="4897266"/>
            <a:ext cx="442018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Vietnamese! </a:t>
            </a:r>
          </a:p>
        </p:txBody>
      </p:sp>
      <p:sp>
        <p:nvSpPr>
          <p:cNvPr id="26" name="5-Point Star 57">
            <a:extLst>
              <a:ext uri="{FF2B5EF4-FFF2-40B4-BE49-F238E27FC236}">
                <a16:creationId xmlns:a16="http://schemas.microsoft.com/office/drawing/2014/main" id="{6EB91B8B-491E-4272-93AA-AE4E6590B657}"/>
              </a:ext>
            </a:extLst>
          </p:cNvPr>
          <p:cNvSpPr/>
          <p:nvPr/>
        </p:nvSpPr>
        <p:spPr>
          <a:xfrm>
            <a:off x="3533879" y="4767213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57">
            <a:extLst>
              <a:ext uri="{FF2B5EF4-FFF2-40B4-BE49-F238E27FC236}">
                <a16:creationId xmlns:a16="http://schemas.microsoft.com/office/drawing/2014/main" id="{BA73660C-0751-4F38-8EF3-2F97E6D5F174}"/>
              </a:ext>
            </a:extLst>
          </p:cNvPr>
          <p:cNvSpPr/>
          <p:nvPr/>
        </p:nvSpPr>
        <p:spPr>
          <a:xfrm>
            <a:off x="352814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57">
            <a:extLst>
              <a:ext uri="{FF2B5EF4-FFF2-40B4-BE49-F238E27FC236}">
                <a16:creationId xmlns:a16="http://schemas.microsoft.com/office/drawing/2014/main" id="{879DD104-D006-48F5-8D03-83FBC3DB8ED9}"/>
              </a:ext>
            </a:extLst>
          </p:cNvPr>
          <p:cNvSpPr/>
          <p:nvPr/>
        </p:nvSpPr>
        <p:spPr>
          <a:xfrm>
            <a:off x="353157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57">
            <a:extLst>
              <a:ext uri="{FF2B5EF4-FFF2-40B4-BE49-F238E27FC236}">
                <a16:creationId xmlns:a16="http://schemas.microsoft.com/office/drawing/2014/main" id="{8540BBE1-34CD-4A05-8EBD-42CE79165300}"/>
              </a:ext>
            </a:extLst>
          </p:cNvPr>
          <p:cNvSpPr/>
          <p:nvPr/>
        </p:nvSpPr>
        <p:spPr>
          <a:xfrm>
            <a:off x="3529859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57">
            <a:extLst>
              <a:ext uri="{FF2B5EF4-FFF2-40B4-BE49-F238E27FC236}">
                <a16:creationId xmlns:a16="http://schemas.microsoft.com/office/drawing/2014/main" id="{F31CC3CA-B2B1-4352-AFC6-40BD718DCA35}"/>
              </a:ext>
            </a:extLst>
          </p:cNvPr>
          <p:cNvSpPr/>
          <p:nvPr/>
        </p:nvSpPr>
        <p:spPr>
          <a:xfrm>
            <a:off x="352814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C4A9A3-2396-49EC-A227-596ACB747CF3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32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FD859FCC-CC18-41D5-A483-154ABDBA6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5CBB48-F986-4479-B47E-3952A75F78A6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69263FDD-4D6E-4136-A708-212511D1FD1A}"/>
              </a:ext>
            </a:extLst>
          </p:cNvPr>
          <p:cNvSpPr>
            <a:spLocks noChangeAspect="1"/>
          </p:cNvSpPr>
          <p:nvPr/>
        </p:nvSpPr>
        <p:spPr>
          <a:xfrm>
            <a:off x="3626917" y="462206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20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6447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299065-E1F2-4E78-A446-EBF5FCA7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24" y="702811"/>
            <a:ext cx="2980952" cy="370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>
            <a:off x="4730833" y="4600332"/>
            <a:ext cx="375040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5267864" y="4848538"/>
            <a:ext cx="202331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a</a:t>
            </a:r>
            <a:r>
              <a:rPr lang="en-US" sz="4800" b="1" dirty="0" err="1">
                <a:solidFill>
                  <a:schemeClr val="bg1"/>
                </a:solidFill>
              </a:rPr>
              <a:t>nd</a:t>
            </a:r>
            <a:r>
              <a:rPr lang="en-US" sz="4800" b="1" dirty="0">
                <a:solidFill>
                  <a:schemeClr val="bg1"/>
                </a:solidFill>
              </a:rPr>
              <a:t> up!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4038707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4026603" y="4688171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4046052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4026603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4016151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AF6F84-1B6D-483B-B318-81396F5649A5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19AF5E4F-77AB-4463-B29A-F908DA2B7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389951-84F0-4B5A-9DA3-7793455B1E6D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4122306" y="460033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pic>
        <p:nvPicPr>
          <p:cNvPr id="30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4866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2C6EC8-D465-4817-89F1-DF02D286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68" y="502174"/>
            <a:ext cx="4265863" cy="378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4220795" y="4626965"/>
            <a:ext cx="4105787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4829322" y="4897266"/>
            <a:ext cx="328487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English!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3541939" y="464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3541939" y="466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3534758" y="466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3553828" y="464242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3562223" y="464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BB743E-CF7C-4122-9719-4F6463B65C73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5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656AF03-5CE8-4368-A1E5-0D0FC6DD1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4EE317-44A8-4FF6-A40A-F6D0C2B6EE7D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3668416" y="4614879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29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616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st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418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sr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sc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D76FF65-376D-4D4C-A099-D5D542F38B5C}"/>
              </a:ext>
            </a:extLst>
          </p:cNvPr>
          <p:cNvSpPr/>
          <p:nvPr/>
        </p:nvSpPr>
        <p:spPr>
          <a:xfrm>
            <a:off x="4974972" y="4580604"/>
            <a:ext cx="5384223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BB2B6D-99F0-4204-A88D-FB2764E3D694}"/>
              </a:ext>
            </a:extLst>
          </p:cNvPr>
          <p:cNvSpPr txBox="1"/>
          <p:nvPr/>
        </p:nvSpPr>
        <p:spPr>
          <a:xfrm>
            <a:off x="5893374" y="4997839"/>
            <a:ext cx="44694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eak</a:t>
            </a:r>
            <a:r>
              <a:rPr lang="en-US" sz="4000" b="1" dirty="0">
                <a:solidFill>
                  <a:schemeClr val="bg1"/>
                </a:solidFill>
              </a:rPr>
              <a:t> Vietnamese? </a:t>
            </a:r>
          </a:p>
        </p:txBody>
      </p:sp>
      <p:sp>
        <p:nvSpPr>
          <p:cNvPr id="26" name="5-Point Star 57">
            <a:extLst>
              <a:ext uri="{FF2B5EF4-FFF2-40B4-BE49-F238E27FC236}">
                <a16:creationId xmlns:a16="http://schemas.microsoft.com/office/drawing/2014/main" id="{6EB91B8B-491E-4272-93AA-AE4E6590B657}"/>
              </a:ext>
            </a:extLst>
          </p:cNvPr>
          <p:cNvSpPr/>
          <p:nvPr/>
        </p:nvSpPr>
        <p:spPr>
          <a:xfrm>
            <a:off x="4493022" y="4709033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57">
            <a:extLst>
              <a:ext uri="{FF2B5EF4-FFF2-40B4-BE49-F238E27FC236}">
                <a16:creationId xmlns:a16="http://schemas.microsoft.com/office/drawing/2014/main" id="{BA73660C-0751-4F38-8EF3-2F97E6D5F174}"/>
              </a:ext>
            </a:extLst>
          </p:cNvPr>
          <p:cNvSpPr/>
          <p:nvPr/>
        </p:nvSpPr>
        <p:spPr>
          <a:xfrm>
            <a:off x="4450681" y="472551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57">
            <a:extLst>
              <a:ext uri="{FF2B5EF4-FFF2-40B4-BE49-F238E27FC236}">
                <a16:creationId xmlns:a16="http://schemas.microsoft.com/office/drawing/2014/main" id="{879DD104-D006-48F5-8D03-83FBC3DB8ED9}"/>
              </a:ext>
            </a:extLst>
          </p:cNvPr>
          <p:cNvSpPr/>
          <p:nvPr/>
        </p:nvSpPr>
        <p:spPr>
          <a:xfrm>
            <a:off x="4519736" y="462442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57">
            <a:extLst>
              <a:ext uri="{FF2B5EF4-FFF2-40B4-BE49-F238E27FC236}">
                <a16:creationId xmlns:a16="http://schemas.microsoft.com/office/drawing/2014/main" id="{8540BBE1-34CD-4A05-8EBD-42CE79165300}"/>
              </a:ext>
            </a:extLst>
          </p:cNvPr>
          <p:cNvSpPr/>
          <p:nvPr/>
        </p:nvSpPr>
        <p:spPr>
          <a:xfrm>
            <a:off x="4634352" y="4669878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57">
            <a:extLst>
              <a:ext uri="{FF2B5EF4-FFF2-40B4-BE49-F238E27FC236}">
                <a16:creationId xmlns:a16="http://schemas.microsoft.com/office/drawing/2014/main" id="{F31CC3CA-B2B1-4352-AFC6-40BD718DCA35}"/>
              </a:ext>
            </a:extLst>
          </p:cNvPr>
          <p:cNvSpPr/>
          <p:nvPr/>
        </p:nvSpPr>
        <p:spPr>
          <a:xfrm>
            <a:off x="4700810" y="469959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D30ED1-C137-4804-A524-7DAA52E1140B}"/>
              </a:ext>
            </a:extLst>
          </p:cNvPr>
          <p:cNvSpPr/>
          <p:nvPr/>
        </p:nvSpPr>
        <p:spPr>
          <a:xfrm>
            <a:off x="1217054" y="4580604"/>
            <a:ext cx="3476918" cy="140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187BE-369F-4D0C-948B-3BF25794E90D}"/>
              </a:ext>
            </a:extLst>
          </p:cNvPr>
          <p:cNvSpPr txBox="1"/>
          <p:nvPr/>
        </p:nvSpPr>
        <p:spPr>
          <a:xfrm>
            <a:off x="2071724" y="4933413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656-DCEA-46D4-8B57-0409DD7F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88" y="713702"/>
            <a:ext cx="5384223" cy="336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E116C97-D8EC-438D-829A-A8E5DF269C1F}"/>
              </a:ext>
            </a:extLst>
          </p:cNvPr>
          <p:cNvGrpSpPr/>
          <p:nvPr/>
        </p:nvGrpSpPr>
        <p:grpSpPr>
          <a:xfrm>
            <a:off x="1365500" y="655717"/>
            <a:ext cx="2188189" cy="2044437"/>
            <a:chOff x="936832" y="2974"/>
            <a:chExt cx="3090318" cy="3090318"/>
          </a:xfrm>
        </p:grpSpPr>
        <p:pic>
          <p:nvPicPr>
            <p:cNvPr id="31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D63F5D6D-DCA5-4C8A-B6A9-2ACE50E57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87C0C-47D2-4901-8638-61049B3DA284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69263FDD-4D6E-4136-A708-212511D1FD1A}"/>
              </a:ext>
            </a:extLst>
          </p:cNvPr>
          <p:cNvSpPr>
            <a:spLocks noChangeAspect="1"/>
          </p:cNvSpPr>
          <p:nvPr/>
        </p:nvSpPr>
        <p:spPr>
          <a:xfrm>
            <a:off x="4679992" y="4617327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35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6937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42376" y="3377241"/>
              <a:ext cx="17005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chant.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3306" y="449017"/>
            <a:ext cx="2635926" cy="5419123"/>
            <a:chOff x="8290373" y="435429"/>
            <a:chExt cx="2635926" cy="541912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" action="ppaction://noaction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8168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7700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533456" y="3881706"/>
              <a:ext cx="21671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573" y="419977"/>
            <a:ext cx="2565592" cy="5448163"/>
            <a:chOff x="2703772" y="414801"/>
            <a:chExt cx="2565592" cy="544816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4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772" y="3476755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071534" y="3831647"/>
              <a:ext cx="193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repeat.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5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5092151" y="3940978"/>
              <a:ext cx="17005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</a:t>
              </a: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tick.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6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9C7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46144" y="4423318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</a:t>
              </a: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GB" sz="3200" b="1" i="0" u="none" strike="noStrike" kern="1200" cap="none" spc="0" normalizeH="0" baseline="0" noProof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eview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43124" y="1619426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44000" y="169197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012822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sc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st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sr</a:t>
            </a:r>
            <a:endParaRPr lang="en-US" sz="4800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>
            <a:off x="6601197" y="4578236"/>
            <a:ext cx="375040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7204966" y="4724941"/>
            <a:ext cx="227658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a</a:t>
            </a:r>
            <a:r>
              <a:rPr lang="en-US" sz="4800" b="1" dirty="0" err="1">
                <a:solidFill>
                  <a:schemeClr val="bg1"/>
                </a:solidFill>
              </a:rPr>
              <a:t>nd</a:t>
            </a:r>
            <a:r>
              <a:rPr lang="en-US" sz="4800" b="1" dirty="0">
                <a:solidFill>
                  <a:schemeClr val="bg1"/>
                </a:solidFill>
              </a:rPr>
              <a:t> up?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6000413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5988309" y="470187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6007758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5988309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5977857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28319-6B13-4A92-9879-3896EBD4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861" y="678913"/>
            <a:ext cx="4058277" cy="3882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F10C69-68A8-4768-8199-156457DFD9B6}"/>
              </a:ext>
            </a:extLst>
          </p:cNvPr>
          <p:cNvSpPr/>
          <p:nvPr/>
        </p:nvSpPr>
        <p:spPr>
          <a:xfrm>
            <a:off x="2576945" y="4578236"/>
            <a:ext cx="3400912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D6928-0B08-4723-9D49-FCBAEE7985C4}"/>
              </a:ext>
            </a:extLst>
          </p:cNvPr>
          <p:cNvSpPr txBox="1"/>
          <p:nvPr/>
        </p:nvSpPr>
        <p:spPr>
          <a:xfrm>
            <a:off x="4066861" y="4804674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5987912" y="457823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st</a:t>
            </a:r>
            <a:endParaRPr lang="en-US" sz="4800" b="1" dirty="0"/>
          </a:p>
        </p:txBody>
      </p:sp>
      <p:pic>
        <p:nvPicPr>
          <p:cNvPr id="31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8658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st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sr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sc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5796459" y="4669975"/>
            <a:ext cx="455288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6512650" y="4897266"/>
            <a:ext cx="35798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English?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5314879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5314879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5307698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5326768" y="470415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5335163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45EF0-ABAC-4278-8794-154BCDCC0481}"/>
              </a:ext>
            </a:extLst>
          </p:cNvPr>
          <p:cNvSpPr/>
          <p:nvPr/>
        </p:nvSpPr>
        <p:spPr>
          <a:xfrm>
            <a:off x="2598728" y="4669975"/>
            <a:ext cx="273643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E323E-AC92-4F50-BB02-F8C26B07FA06}"/>
              </a:ext>
            </a:extLst>
          </p:cNvPr>
          <p:cNvSpPr txBox="1"/>
          <p:nvPr/>
        </p:nvSpPr>
        <p:spPr>
          <a:xfrm>
            <a:off x="3620194" y="4848538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161EA-1FDF-43DE-80A7-C815D2FF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46" y="776765"/>
            <a:ext cx="4869407" cy="334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E77A34-1EAF-45EF-818E-CC6714A54435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5335163" y="466997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26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052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hlinkClick r:id="rId3" action="ppaction://hlinksldjump"/>
            <a:extLst>
              <a:ext uri="{FF2B5EF4-FFF2-40B4-BE49-F238E27FC236}">
                <a16:creationId xmlns:a16="http://schemas.microsoft.com/office/drawing/2014/main" id="{44F513E4-B66C-42DC-9A81-E656179CFDFC}"/>
              </a:ext>
            </a:extLst>
          </p:cNvPr>
          <p:cNvSpPr/>
          <p:nvPr/>
        </p:nvSpPr>
        <p:spPr>
          <a:xfrm>
            <a:off x="178885" y="167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F98BF-6F95-438D-9DFC-2E9056C7249F}"/>
              </a:ext>
            </a:extLst>
          </p:cNvPr>
          <p:cNvSpPr txBox="1"/>
          <p:nvPr/>
        </p:nvSpPr>
        <p:spPr>
          <a:xfrm>
            <a:off x="310262" y="87327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up 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B1E35-D2CF-4358-A415-14CA071706AB}"/>
              </a:ext>
            </a:extLst>
          </p:cNvPr>
          <p:cNvSpPr txBox="1"/>
          <p:nvPr/>
        </p:nvSpPr>
        <p:spPr>
          <a:xfrm>
            <a:off x="2517315" y="615931"/>
            <a:ext cx="7667554" cy="2246769"/>
          </a:xfrm>
          <a:prstGeom prst="rect">
            <a:avLst/>
          </a:prstGeom>
          <a:noFill/>
          <a:ln>
            <a:solidFill>
              <a:srgbClr val="9B57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J</a:t>
            </a:r>
            <a:r>
              <a:rPr lang="en-US" altLang="zh-CN" sz="7000" dirty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i</a:t>
            </a:r>
            <a:r>
              <a:rPr lang="en-US" altLang="zh-CN" sz="7000" dirty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g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w</a:t>
            </a:r>
            <a:r>
              <a:rPr lang="en-US" altLang="zh-CN" sz="7000" dirty="0">
                <a:solidFill>
                  <a:srgbClr val="0070C0"/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P</a:t>
            </a:r>
            <a:r>
              <a:rPr lang="en-US" altLang="zh-CN" sz="7000" dirty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u</a:t>
            </a:r>
            <a:r>
              <a:rPr lang="en-US" altLang="zh-CN" sz="7000" dirty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z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z</a:t>
            </a:r>
            <a:r>
              <a:rPr lang="en-US" altLang="zh-CN" sz="7000" dirty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l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e</a:t>
            </a:r>
          </a:p>
          <a:p>
            <a:pPr algn="ctr"/>
            <a:r>
              <a:rPr lang="en-US" altLang="zh-CN" sz="7000" dirty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G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U</a:t>
            </a:r>
            <a:r>
              <a:rPr lang="en-US" altLang="zh-CN" sz="7000" dirty="0">
                <a:solidFill>
                  <a:srgbClr val="00B050"/>
                </a:solidFill>
                <a:latin typeface="Gill Sans MT Ext Condensed Bold" panose="020B0902020104020203" pitchFamily="34" charset="0"/>
              </a:rPr>
              <a:t>E</a:t>
            </a:r>
            <a:r>
              <a:rPr lang="en-US" altLang="zh-CN" sz="7000" dirty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N</a:t>
            </a:r>
            <a:r>
              <a:rPr lang="en-US" altLang="zh-CN" sz="7000" dirty="0">
                <a:solidFill>
                  <a:schemeClr val="accent6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D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>
                <a:solidFill>
                  <a:schemeClr val="accent5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Y</a:t>
            </a:r>
            <a:endParaRPr lang="zh-CN" altLang="en-US" sz="7000" dirty="0">
              <a:solidFill>
                <a:srgbClr val="FFFF00"/>
              </a:solidFill>
              <a:latin typeface="Gill Sans MT Ext Condensed Bold" panose="020B09020201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6BEC59-BD8F-45BC-9C58-BA51E0943F9A}"/>
              </a:ext>
            </a:extLst>
          </p:cNvPr>
          <p:cNvGrpSpPr/>
          <p:nvPr/>
        </p:nvGrpSpPr>
        <p:grpSpPr>
          <a:xfrm>
            <a:off x="622319" y="2685040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72BDDC-6733-4DE2-8AE8-024CD2E3B9E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2">
              <a:extLst>
                <a:ext uri="{FF2B5EF4-FFF2-40B4-BE49-F238E27FC236}">
                  <a16:creationId xmlns:a16="http://schemas.microsoft.com/office/drawing/2014/main" id="{0775002F-AE14-47F3-BC1B-6D671AA8451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C4A3E2-4FD5-473A-AE7F-41960E8DD51F}"/>
              </a:ext>
            </a:extLst>
          </p:cNvPr>
          <p:cNvGrpSpPr/>
          <p:nvPr/>
        </p:nvGrpSpPr>
        <p:grpSpPr>
          <a:xfrm>
            <a:off x="10067685" y="2567988"/>
            <a:ext cx="1501996" cy="743960"/>
            <a:chOff x="460731" y="-15208"/>
            <a:chExt cx="1501996" cy="7439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D92929-C002-4FA0-BF77-CFE079088CF1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6-Point Star 111">
              <a:extLst>
                <a:ext uri="{FF2B5EF4-FFF2-40B4-BE49-F238E27FC236}">
                  <a16:creationId xmlns:a16="http://schemas.microsoft.com/office/drawing/2014/main" id="{7C16C63D-5CCA-4830-9F93-A535D0AA466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Puzzle2">
            <a:hlinkClick r:id="rId4" action="ppaction://hlinksldjump"/>
            <a:extLst>
              <a:ext uri="{FF2B5EF4-FFF2-40B4-BE49-F238E27FC236}">
                <a16:creationId xmlns:a16="http://schemas.microsoft.com/office/drawing/2014/main" id="{B9DF7D59-67D5-4590-9055-7F0E78D19FB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93069" y="418728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">
            <a:hlinkClick r:id="rId5" action="ppaction://hlinksldjump"/>
            <a:extLst>
              <a:ext uri="{FF2B5EF4-FFF2-40B4-BE49-F238E27FC236}">
                <a16:creationId xmlns:a16="http://schemas.microsoft.com/office/drawing/2014/main" id="{C5AB7FE6-4B94-45A5-A35B-0EAC5DA0EF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271133" y="4809126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Puzzle4">
            <a:hlinkClick r:id="rId6" action="ppaction://hlinksldjump"/>
            <a:extLst>
              <a:ext uri="{FF2B5EF4-FFF2-40B4-BE49-F238E27FC236}">
                <a16:creationId xmlns:a16="http://schemas.microsoft.com/office/drawing/2014/main" id="{0231C0F4-F552-48D8-98BD-F2E7218F96A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96590" y="417804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" name="Puzzle3">
            <a:hlinkClick r:id="rId7" action="ppaction://hlinksldjump"/>
            <a:extLst>
              <a:ext uri="{FF2B5EF4-FFF2-40B4-BE49-F238E27FC236}">
                <a16:creationId xmlns:a16="http://schemas.microsoft.com/office/drawing/2014/main" id="{EB71E6AF-DF27-420D-B344-BDAB19A4068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974654" y="47998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6">
            <a:hlinkClick r:id="rId8" action="ppaction://hlinksldjump"/>
            <a:extLst>
              <a:ext uri="{FF2B5EF4-FFF2-40B4-BE49-F238E27FC236}">
                <a16:creationId xmlns:a16="http://schemas.microsoft.com/office/drawing/2014/main" id="{1CA3E819-E34C-4DED-BC9F-0F98E453F58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510581" y="417804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5">
            <a:hlinkClick r:id="rId9" action="ppaction://hlinksldjump"/>
            <a:extLst>
              <a:ext uri="{FF2B5EF4-FFF2-40B4-BE49-F238E27FC236}">
                <a16:creationId xmlns:a16="http://schemas.microsoft.com/office/drawing/2014/main" id="{B0EFA843-7F83-4EAF-9B97-FF4F8BB86A3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88645" y="47998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Puzzle19">
            <a:hlinkClick r:id="rId10" action="ppaction://hlinksldjump"/>
            <a:extLst>
              <a:ext uri="{FF2B5EF4-FFF2-40B4-BE49-F238E27FC236}">
                <a16:creationId xmlns:a16="http://schemas.microsoft.com/office/drawing/2014/main" id="{2DF19ECB-5F0D-4F56-B1E9-84E5309A30B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54528" y="429700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Puzzle24">
            <a:hlinkClick r:id="rId11" action="ppaction://hlinksldjump"/>
            <a:extLst>
              <a:ext uri="{FF2B5EF4-FFF2-40B4-BE49-F238E27FC236}">
                <a16:creationId xmlns:a16="http://schemas.microsoft.com/office/drawing/2014/main" id="{D26C75C8-8E4B-441E-939E-4C74FF78DB8C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9191983" y="453454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Picture 4" descr="Amazon Icon">
            <a:hlinkClick r:id="rId12" action="ppaction://hlinksldjump"/>
            <a:extLst>
              <a:ext uri="{FF2B5EF4-FFF2-40B4-BE49-F238E27FC236}">
                <a16:creationId xmlns:a16="http://schemas.microsoft.com/office/drawing/2014/main" id="{76650E9D-AA2A-471F-9969-EDA41D50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0"/>
            <a:ext cx="1042590" cy="1042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53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0F042F4-841D-44B5-AF1D-C9034CC39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76" y="2016345"/>
            <a:ext cx="4393892" cy="3745872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57433" y="136506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80175" y="256910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43058" y="406574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03889" y="2587409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61454" y="406574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0719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80150" y="3197739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84296" y="139939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0719" y="135396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74709" y="137226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74709" y="404767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94140" y="3216040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399023" y="3836194"/>
              <a:ext cx="9188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50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" y="392953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50FF083-44AE-4CE1-91F9-3EB022677DE6}"/>
              </a:ext>
            </a:extLst>
          </p:cNvPr>
          <p:cNvGrpSpPr/>
          <p:nvPr/>
        </p:nvGrpSpPr>
        <p:grpSpPr>
          <a:xfrm>
            <a:off x="10650047" y="275208"/>
            <a:ext cx="1349804" cy="1223114"/>
            <a:chOff x="10294940" y="656948"/>
            <a:chExt cx="1349804" cy="1223114"/>
          </a:xfrm>
        </p:grpSpPr>
        <p:pic>
          <p:nvPicPr>
            <p:cNvPr id="1025" name="Picture 1024">
              <a:hlinkClick r:id="rId6" action="ppaction://hlinksldjump"/>
              <a:extLst>
                <a:ext uri="{FF2B5EF4-FFF2-40B4-BE49-F238E27FC236}">
                  <a16:creationId xmlns:a16="http://schemas.microsoft.com/office/drawing/2014/main" id="{6BB4DB2E-3409-4CF5-A776-E91F97E0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60239" y="656948"/>
              <a:ext cx="1219206" cy="12231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27" name="Rectangle 1026">
              <a:hlinkClick r:id="rId6" action="ppaction://hlinksldjump"/>
              <a:extLst>
                <a:ext uri="{FF2B5EF4-FFF2-40B4-BE49-F238E27FC236}">
                  <a16:creationId xmlns:a16="http://schemas.microsoft.com/office/drawing/2014/main" id="{75E74CB9-5266-482B-87DF-E4A62C5B8922}"/>
                </a:ext>
              </a:extLst>
            </p:cNvPr>
            <p:cNvSpPr/>
            <p:nvPr/>
          </p:nvSpPr>
          <p:spPr>
            <a:xfrm>
              <a:off x="10294940" y="1006895"/>
              <a:ext cx="13498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Home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7872CDC-6096-4C9C-9EC4-F7E11748BBE7}"/>
              </a:ext>
            </a:extLst>
          </p:cNvPr>
          <p:cNvSpPr/>
          <p:nvPr/>
        </p:nvSpPr>
        <p:spPr>
          <a:xfrm>
            <a:off x="580973" y="6292009"/>
            <a:ext cx="185986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84571" y="128587"/>
            <a:ext cx="4465417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</p:txBody>
      </p:sp>
      <p:sp>
        <p:nvSpPr>
          <p:cNvPr id="24" name="CHECK"/>
          <p:cNvSpPr/>
          <p:nvPr/>
        </p:nvSpPr>
        <p:spPr>
          <a:xfrm>
            <a:off x="10505532" y="5716583"/>
            <a:ext cx="149431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1465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58773-3F8B-4820-A5CB-EB8D40ED9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53" y="2169668"/>
            <a:ext cx="4871149" cy="3067261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2619" y="139908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043" y="259385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6374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52428" y="25820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14108" y="407617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7845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4041" y="319564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32861" y="138628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4943" y="1355448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3467" y="137763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3468" y="406986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2899" y="32107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" y="3970162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>
            <a:hlinkClick r:id="rId6" action="ppaction://hlinksldjump"/>
            <a:extLst>
              <a:ext uri="{FF2B5EF4-FFF2-40B4-BE49-F238E27FC236}">
                <a16:creationId xmlns:a16="http://schemas.microsoft.com/office/drawing/2014/main" id="{92B42A5C-7E14-4A7C-90AA-C26BBAAE7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B2A56ADF-2B97-4E50-852D-4FBEE4334C8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32085" y="215591"/>
            <a:ext cx="7416318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open the book?</a:t>
            </a:r>
          </a:p>
        </p:txBody>
      </p:sp>
      <p:sp>
        <p:nvSpPr>
          <p:cNvPr id="31" name="CHECK"/>
          <p:cNvSpPr/>
          <p:nvPr/>
        </p:nvSpPr>
        <p:spPr>
          <a:xfrm>
            <a:off x="10462250" y="5704203"/>
            <a:ext cx="149431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562759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27F12-7973-441E-B71D-2554E658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75" y="2055520"/>
            <a:ext cx="5329964" cy="3541445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63101" y="147238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404655" y="26286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63101" y="413854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78797" y="2659346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59891" y="414044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56756" y="41089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81982" y="326530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50248" y="147972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4044" y="145152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54346" y="147223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54346" y="412328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73777" y="330279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221690" y="3836194"/>
              <a:ext cx="1273507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7" y="3845213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id="{2AF22E85-CFB4-4FBD-AC7F-DC7328FA8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B02687B4-EB21-4B73-B589-6EB2851870E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86331" y="241648"/>
            <a:ext cx="5171451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come in?</a:t>
            </a:r>
          </a:p>
        </p:txBody>
      </p:sp>
      <p:sp>
        <p:nvSpPr>
          <p:cNvPr id="31" name="CHECK"/>
          <p:cNvSpPr/>
          <p:nvPr/>
        </p:nvSpPr>
        <p:spPr>
          <a:xfrm>
            <a:off x="10292332" y="5607710"/>
            <a:ext cx="17075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Check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87676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108568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196F6-1DCA-4BD7-BA90-2A92CE632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52" y="2053491"/>
            <a:ext cx="5423599" cy="3836792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7996" y="145742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51994" y="263793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8071" y="410899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55283" y="262699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40000" y="410899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6012" y="406693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45443" y="325223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7599" y="145982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33122" y="144108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4812" y="1421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37020" y="41089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4244" y="325562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034342" y="3836194"/>
              <a:ext cx="1648205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-10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0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11BF2FD1-00D8-4B7A-BB97-3AECF1047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83EEEA5D-DD6F-4411-97F0-BAD3D21C7E0D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36735" y="320644"/>
            <a:ext cx="8609156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speak Vietnamese?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302207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959C9-1227-4B7F-814C-2F8291E64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5" y="1988225"/>
            <a:ext cx="5264458" cy="3707540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3448" y="1451597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14977" y="2601547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3449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217" y="2619955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2890" y="409244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3330" y="407350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18099" y="3237106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48396" y="1429898"/>
            <a:ext cx="2316194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9140" y="140470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36965" y="142311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4587" y="407350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4018" y="323274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191436" y="3836194"/>
              <a:ext cx="1334017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8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E7A3C133-E6A7-4413-8613-2F4590099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0FFC5373-97C8-4C75-8FBF-EA2DD5AEB137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47520" y="208578"/>
            <a:ext cx="4742221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go out?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607710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3131528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1EB71-670B-4503-9B01-9A757C6A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4" y="2015810"/>
            <a:ext cx="5320158" cy="3817399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0552" y="141625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0086" y="2583262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87772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2343" y="259495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595279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86283" y="406617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4787" y="32235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346" y="141326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84876" y="140750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789" y="1406348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86835" y="405546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98887" y="322358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0D2290-5774-4227-8CF9-3AB087C90AE6}"/>
                </a:ext>
              </a:extLst>
            </p:cNvPr>
            <p:cNvSpPr/>
            <p:nvPr/>
          </p:nvSpPr>
          <p:spPr>
            <a:xfrm>
              <a:off x="1034342" y="3836194"/>
              <a:ext cx="1648205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-30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CEDD93EA-AAB0-49E1-9B01-CFEBD58BA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E3B6005C-DF67-4159-8FCD-2E947B913ACE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92018" y="230619"/>
            <a:ext cx="7416318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open the book?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511691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735</TotalTime>
  <Words>690</Words>
  <Application>Microsoft Office PowerPoint</Application>
  <PresentationFormat>Màn hình rộng</PresentationFormat>
  <Paragraphs>180</Paragraphs>
  <Slides>21</Slides>
  <Notes>19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Arial</vt:lpstr>
      <vt:lpstr>Calibri</vt:lpstr>
      <vt:lpstr>Comic Sans MS</vt:lpstr>
      <vt:lpstr>Forte</vt:lpstr>
      <vt:lpstr>Gill Sans MT Ext Condensed Bold</vt:lpstr>
      <vt:lpstr>Sport Day</vt:lpstr>
      <vt:lpstr>Times New Roman</vt:lpstr>
      <vt:lpstr>Tw Cen MT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98</cp:revision>
  <dcterms:created xsi:type="dcterms:W3CDTF">2021-12-21T04:46:35Z</dcterms:created>
  <dcterms:modified xsi:type="dcterms:W3CDTF">2025-11-24T13:53:00Z</dcterms:modified>
</cp:coreProperties>
</file>