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</p:sldMasterIdLst>
  <p:notesMasterIdLst>
    <p:notesMasterId r:id="rId24"/>
  </p:notesMasterIdLst>
  <p:sldIdLst>
    <p:sldId id="410" r:id="rId3"/>
    <p:sldId id="411" r:id="rId4"/>
    <p:sldId id="413" r:id="rId5"/>
    <p:sldId id="412" r:id="rId6"/>
    <p:sldId id="420" r:id="rId7"/>
    <p:sldId id="421" r:id="rId8"/>
    <p:sldId id="422" r:id="rId9"/>
    <p:sldId id="423" r:id="rId10"/>
    <p:sldId id="424" r:id="rId11"/>
    <p:sldId id="338" r:id="rId12"/>
    <p:sldId id="396" r:id="rId13"/>
    <p:sldId id="395" r:id="rId14"/>
    <p:sldId id="414" r:id="rId15"/>
    <p:sldId id="415" r:id="rId16"/>
    <p:sldId id="416" r:id="rId17"/>
    <p:sldId id="417" r:id="rId18"/>
    <p:sldId id="418" r:id="rId19"/>
    <p:sldId id="419" r:id="rId20"/>
    <p:sldId id="425" r:id="rId21"/>
    <p:sldId id="426" r:id="rId22"/>
    <p:sldId id="4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26F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239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8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rubbish thing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word/phrase to complete the sentence.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cleans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 better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9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9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4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32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8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18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43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 Each team chooses one arrow to go to the question. Have pupils listen and choose the right sentence.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will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points for the right answers.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get all the arrows.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71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5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5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4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3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51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20739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25441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70546"/>
      </p:ext>
    </p:extLst>
  </p:cSld>
  <p:clrMapOvr>
    <a:masterClrMapping/>
  </p:clrMapOvr>
  <p:transition spd="slow" advClick="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7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1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63775"/>
      </p:ext>
    </p:extLst>
  </p:cSld>
  <p:clrMapOvr>
    <a:masterClrMapping/>
  </p:clrMapOvr>
  <p:transition spd="slow" advClick="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1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924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5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78136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3388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91970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64007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88196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6702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1154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7000">
              <a:schemeClr val="bg1"/>
            </a:gs>
            <a:gs pos="83000">
              <a:srgbClr val="00B0F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0A18-8A7D-4645-90D1-F9498A8E25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3.xml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47.jpeg"/><Relationship Id="rId3" Type="http://schemas.openxmlformats.org/officeDocument/2006/relationships/image" Target="../media/image11.tiff"/><Relationship Id="rId21" Type="http://schemas.openxmlformats.org/officeDocument/2006/relationships/slide" Target="slide19.xml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slide" Target="slide17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20" Type="http://schemas.openxmlformats.org/officeDocument/2006/relationships/image" Target="../media/image44.jpeg"/><Relationship Id="rId29" Type="http://schemas.openxmlformats.org/officeDocument/2006/relationships/slide" Target="slide1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11" Type="http://schemas.openxmlformats.org/officeDocument/2006/relationships/image" Target="../media/image36.gif"/><Relationship Id="rId24" Type="http://schemas.openxmlformats.org/officeDocument/2006/relationships/image" Target="../media/image46.jpeg"/><Relationship Id="rId32" Type="http://schemas.openxmlformats.org/officeDocument/2006/relationships/image" Target="../media/image50.jpeg"/><Relationship Id="rId5" Type="http://schemas.openxmlformats.org/officeDocument/2006/relationships/slide" Target="slide20.xml"/><Relationship Id="rId15" Type="http://schemas.openxmlformats.org/officeDocument/2006/relationships/image" Target="../media/image40.png"/><Relationship Id="rId23" Type="http://schemas.openxmlformats.org/officeDocument/2006/relationships/slide" Target="slide21.xml"/><Relationship Id="rId28" Type="http://schemas.openxmlformats.org/officeDocument/2006/relationships/image" Target="../media/image48.jpeg"/><Relationship Id="rId10" Type="http://schemas.openxmlformats.org/officeDocument/2006/relationships/image" Target="../media/image35.gif"/><Relationship Id="rId19" Type="http://schemas.openxmlformats.org/officeDocument/2006/relationships/slide" Target="slide18.xml"/><Relationship Id="rId31" Type="http://schemas.openxmlformats.org/officeDocument/2006/relationships/slide" Target="slide2.xml"/><Relationship Id="rId4" Type="http://schemas.openxmlformats.org/officeDocument/2006/relationships/image" Target="../media/image31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Relationship Id="rId22" Type="http://schemas.openxmlformats.org/officeDocument/2006/relationships/image" Target="../media/image45.jpeg"/><Relationship Id="rId27" Type="http://schemas.openxmlformats.org/officeDocument/2006/relationships/slide" Target="slide15.xml"/><Relationship Id="rId30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9.jpeg"/><Relationship Id="rId10" Type="http://schemas.openxmlformats.org/officeDocument/2006/relationships/slide" Target="slide7.xml"/><Relationship Id="rId4" Type="http://schemas.openxmlformats.org/officeDocument/2006/relationships/image" Target="../media/image8.jpe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2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5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3.wav"/><Relationship Id="rId11" Type="http://schemas.openxmlformats.org/officeDocument/2006/relationships/image" Target="../media/image19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2.wav"/><Relationship Id="rId11" Type="http://schemas.openxmlformats.org/officeDocument/2006/relationships/image" Target="../media/image21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audio2.wav"/><Relationship Id="rId11" Type="http://schemas.openxmlformats.org/officeDocument/2006/relationships/image" Target="../media/image23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1.tiff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6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9" y="667095"/>
            <a:ext cx="9180952" cy="552380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3682282">
            <a:off x="5361552" y="3636956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240130">
            <a:off x="5318235" y="4133495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993931">
            <a:off x="5408667" y="2877190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52483">
            <a:off x="6040503" y="3349650"/>
            <a:ext cx="1643704" cy="237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000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2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A51A4-2E68-4FA2-A1D0-A7F1E904E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1" y="1647450"/>
            <a:ext cx="9599468" cy="3563100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A2C90-25F9-4FD6-87B4-B3F9EC32446F}"/>
              </a:ext>
            </a:extLst>
          </p:cNvPr>
          <p:cNvSpPr txBox="1"/>
          <p:nvPr/>
        </p:nvSpPr>
        <p:spPr>
          <a:xfrm>
            <a:off x="3757071" y="2650431"/>
            <a:ext cx="13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books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F8109-4D49-4E8E-BDA3-6E0BC2A9EFCB}"/>
              </a:ext>
            </a:extLst>
          </p:cNvPr>
          <p:cNvSpPr txBox="1"/>
          <p:nvPr/>
        </p:nvSpPr>
        <p:spPr>
          <a:xfrm>
            <a:off x="6685990" y="2650430"/>
            <a:ext cx="124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Stand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58C87-B72D-48DD-9294-5680F863BCD9}"/>
              </a:ext>
            </a:extLst>
          </p:cNvPr>
          <p:cNvSpPr txBox="1"/>
          <p:nvPr/>
        </p:nvSpPr>
        <p:spPr>
          <a:xfrm>
            <a:off x="3380234" y="3833317"/>
            <a:ext cx="1217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come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BC09B-D927-46DB-B07F-3E8F69E23C39}"/>
              </a:ext>
            </a:extLst>
          </p:cNvPr>
          <p:cNvSpPr txBox="1"/>
          <p:nvPr/>
        </p:nvSpPr>
        <p:spPr>
          <a:xfrm>
            <a:off x="2735642" y="4432578"/>
            <a:ext cx="786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Yes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CB661-3D99-49D8-9CED-0FAD431C62C6}"/>
              </a:ext>
            </a:extLst>
          </p:cNvPr>
          <p:cNvSpPr txBox="1"/>
          <p:nvPr/>
        </p:nvSpPr>
        <p:spPr>
          <a:xfrm>
            <a:off x="7593806" y="3833316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speak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30508-E3D6-4992-877A-6D95C56C6601}"/>
              </a:ext>
            </a:extLst>
          </p:cNvPr>
          <p:cNvSpPr txBox="1"/>
          <p:nvPr/>
        </p:nvSpPr>
        <p:spPr>
          <a:xfrm>
            <a:off x="7853578" y="4432577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can’t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308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2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40887-5F90-4844-9CEB-96C5FF47C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901" y="1370030"/>
            <a:ext cx="7443906" cy="44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167"/>
      </p:ext>
    </p:extLst>
  </p:cSld>
  <p:clrMapOvr>
    <a:masterClrMapping/>
  </p:clrMapOvr>
  <p:transition spd="slow" advClick="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2290" name="Picture 2" descr="Scène De Forêt Avec Cascade Et Nombreux Arbres | Vecteur Gratuite">
            <a:extLst>
              <a:ext uri="{FF2B5EF4-FFF2-40B4-BE49-F238E27FC236}">
                <a16:creationId xmlns:a16="http://schemas.microsoft.com/office/drawing/2014/main" id="{165436BD-71C8-4791-8C3B-2236B4E4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hlinkClick r:id="rId5" action="ppaction://hlinksldjump"/>
            <a:extLst>
              <a:ext uri="{FF2B5EF4-FFF2-40B4-BE49-F238E27FC236}">
                <a16:creationId xmlns:a16="http://schemas.microsoft.com/office/drawing/2014/main" id="{DA832B7A-BF26-47D9-A041-9B215E55D126}"/>
              </a:ext>
            </a:extLst>
          </p:cNvPr>
          <p:cNvSpPr/>
          <p:nvPr/>
        </p:nvSpPr>
        <p:spPr>
          <a:xfrm>
            <a:off x="85433" y="86590"/>
            <a:ext cx="2635926" cy="2372864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C947C-A61A-41B9-B06A-17A9DAB37C67}"/>
              </a:ext>
            </a:extLst>
          </p:cNvPr>
          <p:cNvSpPr txBox="1"/>
          <p:nvPr/>
        </p:nvSpPr>
        <p:spPr>
          <a:xfrm>
            <a:off x="334496" y="563073"/>
            <a:ext cx="2185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wrap- up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lastic bag cartoon Images, Stock Photos &amp;amp; Vectors | Shutterstock">
            <a:hlinkClick r:id="rId6" action="ppaction://hlinksldjump"/>
            <a:extLst>
              <a:ext uri="{FF2B5EF4-FFF2-40B4-BE49-F238E27FC236}">
                <a16:creationId xmlns:a16="http://schemas.microsoft.com/office/drawing/2014/main" id="{3FDCDF82-BE65-4370-BB43-87065C412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3648" r="15108" b="11029"/>
          <a:stretch/>
        </p:blipFill>
        <p:spPr bwMode="auto">
          <a:xfrm rot="3745140">
            <a:off x="628723" y="5114360"/>
            <a:ext cx="1199348" cy="15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Fisch poisson GIF - Find on GIFER">
            <a:extLst>
              <a:ext uri="{FF2B5EF4-FFF2-40B4-BE49-F238E27FC236}">
                <a16:creationId xmlns:a16="http://schemas.microsoft.com/office/drawing/2014/main" id="{28DF174A-CBB2-492A-B0D9-7F10EAD4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31" y="4612609"/>
            <a:ext cx="711992" cy="2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by shampoo bottle logo duckling Royalty Free Vector Image">
            <a:hlinkClick r:id="rId5" action="ppaction://hlinksldjump"/>
            <a:extLst>
              <a:ext uri="{FF2B5EF4-FFF2-40B4-BE49-F238E27FC236}">
                <a16:creationId xmlns:a16="http://schemas.microsoft.com/office/drawing/2014/main" id="{030AC667-C253-413C-BA73-DDB92ECF3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8285" r="27762" b="14303"/>
          <a:stretch/>
        </p:blipFill>
        <p:spPr bwMode="auto">
          <a:xfrm rot="17722415">
            <a:off x="8614239" y="3206365"/>
            <a:ext cx="1054504" cy="19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ish Gif - IceGif">
            <a:extLst>
              <a:ext uri="{FF2B5EF4-FFF2-40B4-BE49-F238E27FC236}">
                <a16:creationId xmlns:a16="http://schemas.microsoft.com/office/drawing/2014/main" id="{9AAEF39D-BDC9-4AA3-8976-EE707CD6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73" y="4795642"/>
            <a:ext cx="856050" cy="8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artoon Blue Fish GIFs | Tenor">
            <a:extLst>
              <a:ext uri="{FF2B5EF4-FFF2-40B4-BE49-F238E27FC236}">
                <a16:creationId xmlns:a16="http://schemas.microsoft.com/office/drawing/2014/main" id="{02E67880-F93A-459D-BCEF-113F6F98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84" y="5080330"/>
            <a:ext cx="1141401" cy="8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9ADEDFD-1CAD-4A2E-9B7A-21A403A8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b="9399"/>
          <a:stretch/>
        </p:blipFill>
        <p:spPr bwMode="auto">
          <a:xfrm>
            <a:off x="4428421" y="1359801"/>
            <a:ext cx="2058232" cy="167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AB78E35-5C96-42AC-B3CE-58164CAF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3" b="11223"/>
          <a:stretch/>
        </p:blipFill>
        <p:spPr bwMode="auto">
          <a:xfrm>
            <a:off x="1701769" y="4278556"/>
            <a:ext cx="2352186" cy="17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36B0709-5707-4D63-8C5E-A7183BE9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8667"/>
          <a:stretch/>
        </p:blipFill>
        <p:spPr bwMode="auto">
          <a:xfrm>
            <a:off x="8383509" y="4818166"/>
            <a:ext cx="2371190" cy="18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3541AA8-46DB-4B81-B107-935C238CD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4338" y="3455057"/>
            <a:ext cx="2158305" cy="20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21BF7631-3A8B-44E4-844B-73C0883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2" b="14812"/>
          <a:stretch/>
        </p:blipFill>
        <p:spPr bwMode="auto">
          <a:xfrm flipH="1">
            <a:off x="110195" y="3696862"/>
            <a:ext cx="1627526" cy="14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6EF40BE5-796B-4FB6-B4C6-593845206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3" t="-1399" r="-2044" b="-1673"/>
          <a:stretch/>
        </p:blipFill>
        <p:spPr bwMode="auto">
          <a:xfrm>
            <a:off x="7378311" y="5869897"/>
            <a:ext cx="726787" cy="9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90FDC71-E1E4-4594-AB25-267F1F40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r="16225"/>
          <a:stretch/>
        </p:blipFill>
        <p:spPr bwMode="auto">
          <a:xfrm>
            <a:off x="8826739" y="1923674"/>
            <a:ext cx="1961870" cy="27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da can cartoon Images, Stock Photos &amp;amp; Vectors | Shutterstock">
            <a:hlinkClick r:id="rId19" action="ppaction://hlinksldjump"/>
            <a:extLst>
              <a:ext uri="{FF2B5EF4-FFF2-40B4-BE49-F238E27FC236}">
                <a16:creationId xmlns:a16="http://schemas.microsoft.com/office/drawing/2014/main" id="{E98CB227-2F43-4711-9EEF-A4BC90C0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r="23353" b="7476"/>
          <a:stretch/>
        </p:blipFill>
        <p:spPr bwMode="auto">
          <a:xfrm rot="3757247">
            <a:off x="5487681" y="5395104"/>
            <a:ext cx="857402" cy="16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ve: Jil Sander Spring Summer 2011 Accessories | Searching for Style">
            <a:hlinkClick r:id="rId21" action="ppaction://hlinksldjump"/>
            <a:extLst>
              <a:ext uri="{FF2B5EF4-FFF2-40B4-BE49-F238E27FC236}">
                <a16:creationId xmlns:a16="http://schemas.microsoft.com/office/drawing/2014/main" id="{D221F782-884A-4048-8D74-9A45831F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4971" r="1637" b="4329"/>
          <a:stretch/>
        </p:blipFill>
        <p:spPr bwMode="auto">
          <a:xfrm rot="20411535">
            <a:off x="6485547" y="3705253"/>
            <a:ext cx="1371321" cy="19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glass bottle Images, Stock Photos &amp;amp; Vectors | Shutterstock">
            <a:hlinkClick r:id="rId23" action="ppaction://hlinksldjump"/>
            <a:extLst>
              <a:ext uri="{FF2B5EF4-FFF2-40B4-BE49-F238E27FC236}">
                <a16:creationId xmlns:a16="http://schemas.microsoft.com/office/drawing/2014/main" id="{6C2CF686-3323-40B5-A3D5-FF0BB8859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5" t="13647" r="37334" b="21456"/>
          <a:stretch/>
        </p:blipFill>
        <p:spPr bwMode="auto">
          <a:xfrm rot="3570172">
            <a:off x="9056997" y="4963474"/>
            <a:ext cx="988523" cy="17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- small plastic bottle Royalty Free Vector Image">
            <a:hlinkClick r:id="rId25" action="ppaction://hlinksldjump"/>
            <a:extLst>
              <a:ext uri="{FF2B5EF4-FFF2-40B4-BE49-F238E27FC236}">
                <a16:creationId xmlns:a16="http://schemas.microsoft.com/office/drawing/2014/main" id="{BC70F9CA-2910-4669-83E7-305668DE0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t="4660" r="33037" b="11844"/>
          <a:stretch/>
        </p:blipFill>
        <p:spPr bwMode="auto">
          <a:xfrm rot="18276092">
            <a:off x="3521932" y="5221646"/>
            <a:ext cx="676031" cy="17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per Trash stock vector. Illustration of letterhead - 65461783">
            <a:hlinkClick r:id="rId27" action="ppaction://hlinksldjump"/>
            <a:extLst>
              <a:ext uri="{FF2B5EF4-FFF2-40B4-BE49-F238E27FC236}">
                <a16:creationId xmlns:a16="http://schemas.microsoft.com/office/drawing/2014/main" id="{9DC1688E-A35C-4ECA-8143-88EA51023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9712" r="9811" b="29641"/>
          <a:stretch/>
        </p:blipFill>
        <p:spPr bwMode="auto">
          <a:xfrm>
            <a:off x="3430753" y="3748815"/>
            <a:ext cx="2283203" cy="15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rty Pond of Rubbish Cartoon Illustration Stock Vector - Illustration of  glass, turbid: 84574221">
            <a:hlinkClick r:id="rId29" action="ppaction://hlinksldjump"/>
            <a:extLst>
              <a:ext uri="{FF2B5EF4-FFF2-40B4-BE49-F238E27FC236}">
                <a16:creationId xmlns:a16="http://schemas.microsoft.com/office/drawing/2014/main" id="{C1755B45-23BA-4D9D-BFF1-5CBB279F2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0" r="7620"/>
          <a:stretch/>
        </p:blipFill>
        <p:spPr bwMode="auto">
          <a:xfrm>
            <a:off x="842581" y="3536267"/>
            <a:ext cx="2158305" cy="17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2B620-4305-404F-81B6-EEBAD93686D3}"/>
              </a:ext>
            </a:extLst>
          </p:cNvPr>
          <p:cNvSpPr/>
          <p:nvPr/>
        </p:nvSpPr>
        <p:spPr>
          <a:xfrm>
            <a:off x="4279399" y="380969"/>
            <a:ext cx="454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clean up!</a:t>
            </a:r>
          </a:p>
        </p:txBody>
      </p:sp>
      <p:pic>
        <p:nvPicPr>
          <p:cNvPr id="25" name="Picture 2" descr="Free Vector | Home icon pin deal. isolated on white">
            <a:hlinkClick r:id="rId31" action="ppaction://hlinksldjump"/>
            <a:extLst>
              <a:ext uri="{FF2B5EF4-FFF2-40B4-BE49-F238E27FC236}">
                <a16:creationId xmlns:a16="http://schemas.microsoft.com/office/drawing/2014/main" id="{D1F9656C-F4DD-42E1-9471-713079E6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14" y="5515535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6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373027B2-3093-4079-941B-B101BFC4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2072" name="Picture 24" descr="Premium Vector | Wooden board frame cartoon">
            <a:extLst>
              <a:ext uri="{FF2B5EF4-FFF2-40B4-BE49-F238E27FC236}">
                <a16:creationId xmlns:a16="http://schemas.microsoft.com/office/drawing/2014/main" id="{EA6D8D79-6294-44DD-A426-1C757C3D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16C8B-CEBB-4032-ACCD-AB91CEE6D4FA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____________, please!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0AA061-3574-41B0-963C-C169AFEB7987}"/>
              </a:ext>
            </a:extLst>
          </p:cNvPr>
          <p:cNvGrpSpPr/>
          <p:nvPr/>
        </p:nvGrpSpPr>
        <p:grpSpPr>
          <a:xfrm>
            <a:off x="170455" y="4307887"/>
            <a:ext cx="3826275" cy="2463002"/>
            <a:chOff x="735370" y="4321106"/>
            <a:chExt cx="3826275" cy="2463002"/>
          </a:xfrm>
        </p:grpSpPr>
        <p:pic>
          <p:nvPicPr>
            <p:cNvPr id="2070" name="Picture 22" descr="Premium Vector | Wooden board frame cartoon">
              <a:extLst>
                <a:ext uri="{FF2B5EF4-FFF2-40B4-BE49-F238E27FC236}">
                  <a16:creationId xmlns:a16="http://schemas.microsoft.com/office/drawing/2014/main" id="{704980E0-A74F-4C28-AF24-806620A5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09608B2-E32C-48B3-A258-BA1FB0EF1F59}"/>
                </a:ext>
              </a:extLst>
            </p:cNvPr>
            <p:cNvSpPr/>
            <p:nvPr/>
          </p:nvSpPr>
          <p:spPr>
            <a:xfrm>
              <a:off x="1165785" y="5112441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book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EAE63F-F153-4D21-934B-6582A2DFEED9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33" name="Picture 22" descr="Premium Vector | Wooden board frame cartoon">
              <a:extLst>
                <a:ext uri="{FF2B5EF4-FFF2-40B4-BE49-F238E27FC236}">
                  <a16:creationId xmlns:a16="http://schemas.microsoft.com/office/drawing/2014/main" id="{CF2A9801-32C7-4C61-A9C7-44776B11D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41DE3D-F1E4-462E-879F-F3606B79187B}"/>
                </a:ext>
              </a:extLst>
            </p:cNvPr>
            <p:cNvSpPr/>
            <p:nvPr/>
          </p:nvSpPr>
          <p:spPr>
            <a:xfrm>
              <a:off x="4549326" y="511659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pen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001705-0D3F-4278-9F10-D1BDD0004405}"/>
              </a:ext>
            </a:extLst>
          </p:cNvPr>
          <p:cNvGrpSpPr/>
          <p:nvPr/>
        </p:nvGrpSpPr>
        <p:grpSpPr>
          <a:xfrm>
            <a:off x="7636694" y="4253306"/>
            <a:ext cx="3826275" cy="2463002"/>
            <a:chOff x="7406174" y="4362825"/>
            <a:chExt cx="3826275" cy="2463002"/>
          </a:xfrm>
        </p:grpSpPr>
        <p:pic>
          <p:nvPicPr>
            <p:cNvPr id="34" name="Picture 22" descr="Premium Vector | Wooden board frame cartoon">
              <a:extLst>
                <a:ext uri="{FF2B5EF4-FFF2-40B4-BE49-F238E27FC236}">
                  <a16:creationId xmlns:a16="http://schemas.microsoft.com/office/drawing/2014/main" id="{805C7348-2ED3-4FA7-A9B6-EC31D406C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628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715AAC-20B9-4178-BA6F-63C1BA92E7E7}"/>
                </a:ext>
              </a:extLst>
            </p:cNvPr>
            <p:cNvSpPr/>
            <p:nvPr/>
          </p:nvSpPr>
          <p:spPr>
            <a:xfrm>
              <a:off x="7904625" y="5138917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desk</a:t>
              </a:r>
            </a:p>
          </p:txBody>
        </p:sp>
      </p:grpSp>
      <p:pic>
        <p:nvPicPr>
          <p:cNvPr id="27" name="10 Imagen">
            <a:extLst>
              <a:ext uri="{FF2B5EF4-FFF2-40B4-BE49-F238E27FC236}">
                <a16:creationId xmlns:a16="http://schemas.microsoft.com/office/drawing/2014/main" id="{5DE1E927-9658-44EC-B67F-AB2FECB8B5A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79" y="410893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11 Imagen">
            <a:extLst>
              <a:ext uri="{FF2B5EF4-FFF2-40B4-BE49-F238E27FC236}">
                <a16:creationId xmlns:a16="http://schemas.microsoft.com/office/drawing/2014/main" id="{26522829-1770-421B-88AA-202EC7725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11 Imagen">
            <a:extLst>
              <a:ext uri="{FF2B5EF4-FFF2-40B4-BE49-F238E27FC236}">
                <a16:creationId xmlns:a16="http://schemas.microsoft.com/office/drawing/2014/main" id="{9481C22D-88AB-47AB-B653-3875519D44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69B9F-61ED-4C63-B096-5B88CCA32A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95" y="590049"/>
            <a:ext cx="3681601" cy="2502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201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B4707619-16DD-4A2F-A0A5-2C28DF8B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E7B266CC-51FE-4413-B1B6-70CCA439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925E1E-6FDE-4325-8B16-52474EFA10BE}"/>
              </a:ext>
            </a:extLst>
          </p:cNvPr>
          <p:cNvGrpSpPr/>
          <p:nvPr/>
        </p:nvGrpSpPr>
        <p:grpSpPr>
          <a:xfrm>
            <a:off x="7486553" y="4234053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C5E3C4DD-E3DB-48B4-AF7D-3898FDE68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3ACD0F-6B4D-4EBE-9F47-BD2CE7900B02}"/>
                </a:ext>
              </a:extLst>
            </p:cNvPr>
            <p:cNvSpPr/>
            <p:nvPr/>
          </p:nvSpPr>
          <p:spPr>
            <a:xfrm>
              <a:off x="1255531" y="511536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Stand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ED5B94-049B-4390-975E-B043ABF620BF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8C6C8839-E82E-4D78-A604-58CD1C20C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EEBD4F-2D77-4D1A-AA29-81718D07087D}"/>
                </a:ext>
              </a:extLst>
            </p:cNvPr>
            <p:cNvSpPr/>
            <p:nvPr/>
          </p:nvSpPr>
          <p:spPr>
            <a:xfrm>
              <a:off x="4547513" y="5122149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AE07B1-7BC3-44BD-B868-B4AA7B4CE430}"/>
              </a:ext>
            </a:extLst>
          </p:cNvPr>
          <p:cNvGrpSpPr/>
          <p:nvPr/>
        </p:nvGrpSpPr>
        <p:grpSpPr>
          <a:xfrm>
            <a:off x="342571" y="4272559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D054DB81-2363-45FD-8524-6821E64C6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5F74E5-3A49-4575-BCF4-09C54C820716}"/>
                </a:ext>
              </a:extLst>
            </p:cNvPr>
            <p:cNvSpPr/>
            <p:nvPr/>
          </p:nvSpPr>
          <p:spPr>
            <a:xfrm>
              <a:off x="7817883" y="5169961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Read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235B4DBA-0E62-4A98-A402-4762FD35CE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3877" y="403509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7362741D-DB23-408E-8E13-9E700FB65F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C1B3AD1C-343F-442F-8A80-06A283F793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393" y="403454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280BE38-4707-4EB0-84C4-D44C88C88C1A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 up, please!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C13754-E114-4592-BE2C-826B698582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0" y="560157"/>
            <a:ext cx="3550792" cy="244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263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17EC63BD-8E3F-4935-9044-01297BF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91FD9CF0-F86E-4C93-95C3-96A6D83E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03D55EE-7573-4E13-B05F-38A6460C0BFB}"/>
              </a:ext>
            </a:extLst>
          </p:cNvPr>
          <p:cNvGrpSpPr/>
          <p:nvPr/>
        </p:nvGrpSpPr>
        <p:grpSpPr>
          <a:xfrm>
            <a:off x="4081886" y="4182341"/>
            <a:ext cx="3826275" cy="2463002"/>
            <a:chOff x="755873" y="4293172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848CE26C-9418-4915-9FD6-3CF5CE4BB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73" y="4293172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568ED-E899-4A29-B621-D7BB98AD48B3}"/>
                </a:ext>
              </a:extLst>
            </p:cNvPr>
            <p:cNvSpPr/>
            <p:nvPr/>
          </p:nvSpPr>
          <p:spPr>
            <a:xfrm>
              <a:off x="1281200" y="5098722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come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57B0B3-F5D5-4F17-A99A-7752B5BF8B22}"/>
              </a:ext>
            </a:extLst>
          </p:cNvPr>
          <p:cNvGrpSpPr/>
          <p:nvPr/>
        </p:nvGrpSpPr>
        <p:grpSpPr>
          <a:xfrm>
            <a:off x="379508" y="4184087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21603C92-9052-423B-961C-6CA1FF5A2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8F3883-443A-4937-90FA-4ACC0FFD0C3A}"/>
                </a:ext>
              </a:extLst>
            </p:cNvPr>
            <p:cNvSpPr/>
            <p:nvPr/>
          </p:nvSpPr>
          <p:spPr>
            <a:xfrm>
              <a:off x="4433871" y="5145090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go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6FD911-06C2-4825-9D25-E6395F705EAE}"/>
              </a:ext>
            </a:extLst>
          </p:cNvPr>
          <p:cNvGrpSpPr/>
          <p:nvPr/>
        </p:nvGrpSpPr>
        <p:grpSpPr>
          <a:xfrm>
            <a:off x="7639745" y="4236132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7FF79EAF-1671-4EDA-89C8-A722FE02E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D02CF8-5141-4F17-8052-88D3148049FB}"/>
                </a:ext>
              </a:extLst>
            </p:cNvPr>
            <p:cNvSpPr/>
            <p:nvPr/>
          </p:nvSpPr>
          <p:spPr>
            <a:xfrm>
              <a:off x="7837542" y="5175342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study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41A6B0F1-2FB0-4B20-BF6E-2B00AB43D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8707" y="40113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DDC0BD28-D885-48CE-A2FD-B91EB216339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9825" y="389636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B4F29849-4B08-4533-9545-3C1D2262D4E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AB9454-1A2A-4DB2-B40F-0DD9D7AD8707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 in?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E1D1E1-44CB-470A-8714-CAAC192FB5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18" y="959177"/>
            <a:ext cx="2908296" cy="178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9850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A30B4515-5284-42AB-8910-BE980A4C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AF02EA4E-652A-4389-AEC1-FDF4FBC5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D60A19-7683-46AC-8827-80E8C8F031C1}"/>
              </a:ext>
            </a:extLst>
          </p:cNvPr>
          <p:cNvGrpSpPr/>
          <p:nvPr/>
        </p:nvGrpSpPr>
        <p:grpSpPr>
          <a:xfrm>
            <a:off x="7508207" y="4310983"/>
            <a:ext cx="3826275" cy="2463002"/>
            <a:chOff x="735370" y="4325851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A75815B4-7E30-4C4D-A76C-B674F74E2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5851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94B12-3466-4DC0-8F1C-1928E89651C1}"/>
                </a:ext>
              </a:extLst>
            </p:cNvPr>
            <p:cNvSpPr/>
            <p:nvPr/>
          </p:nvSpPr>
          <p:spPr>
            <a:xfrm>
              <a:off x="896634" y="5107989"/>
              <a:ext cx="357233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Yes, ___ can.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89FDA9-7DEE-44A7-B35C-5B90D0B015C9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555DE4EB-B43F-440D-BCB5-911A7034C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E7991C-49C7-4105-8BED-900A13D004BA}"/>
                </a:ext>
              </a:extLst>
            </p:cNvPr>
            <p:cNvSpPr/>
            <p:nvPr/>
          </p:nvSpPr>
          <p:spPr>
            <a:xfrm>
              <a:off x="4216721" y="5141218"/>
              <a:ext cx="35091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Yes, ___can’t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62F2DB-764C-4970-94DC-7E3E292D0E57}"/>
              </a:ext>
            </a:extLst>
          </p:cNvPr>
          <p:cNvGrpSpPr/>
          <p:nvPr/>
        </p:nvGrpSpPr>
        <p:grpSpPr>
          <a:xfrm>
            <a:off x="255946" y="4253306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AAC987EE-ADEE-4955-9572-930469299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C45193-369A-4593-A7F5-FC166CA6271B}"/>
                </a:ext>
              </a:extLst>
            </p:cNvPr>
            <p:cNvSpPr/>
            <p:nvPr/>
          </p:nvSpPr>
          <p:spPr>
            <a:xfrm>
              <a:off x="7792755" y="5158168"/>
              <a:ext cx="302953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Yes, ___ can.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475CE540-42CB-4388-9F02-02970D282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15531" y="410728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1C3DC72B-0429-444F-A942-506E52D7122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AFB8DCF5-1EB3-477B-9527-1E6D321FB77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768" y="401528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E5DCC5-E712-40BA-940B-DD551950E27A}"/>
              </a:ext>
            </a:extLst>
          </p:cNvPr>
          <p:cNvSpPr/>
          <p:nvPr/>
        </p:nvSpPr>
        <p:spPr>
          <a:xfrm>
            <a:off x="3022857" y="2472317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</a:p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________, you ____.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35F21E-0D68-4D48-99BA-C9053BD60A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52" y="752762"/>
            <a:ext cx="2000152" cy="17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7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465F2903-64F7-4D67-91A6-1EA908D0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92BD156D-915F-4174-86EE-1C5DB9B1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C7880D-8764-4976-B91B-5DC1E3F03032}"/>
              </a:ext>
            </a:extLst>
          </p:cNvPr>
          <p:cNvGrpSpPr/>
          <p:nvPr/>
        </p:nvGrpSpPr>
        <p:grpSpPr>
          <a:xfrm>
            <a:off x="4061383" y="4130198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8CC5EC76-9F4E-4A7A-9A57-64DCF23FA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EC9EA7-BCA1-4DFF-82C3-4FB7F91EB003}"/>
                </a:ext>
              </a:extLst>
            </p:cNvPr>
            <p:cNvSpPr/>
            <p:nvPr/>
          </p:nvSpPr>
          <p:spPr>
            <a:xfrm>
              <a:off x="1146197" y="5118275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speak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FBF5E8-5C76-41E0-B7D3-6F73DF1BCC9F}"/>
              </a:ext>
            </a:extLst>
          </p:cNvPr>
          <p:cNvGrpSpPr/>
          <p:nvPr/>
        </p:nvGrpSpPr>
        <p:grpSpPr>
          <a:xfrm>
            <a:off x="376252" y="407726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CF877594-DBD2-48C0-954C-22ED4D0AE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394613-525F-4722-8CCD-951B321527CC}"/>
                </a:ext>
              </a:extLst>
            </p:cNvPr>
            <p:cNvSpPr/>
            <p:nvPr/>
          </p:nvSpPr>
          <p:spPr>
            <a:xfrm>
              <a:off x="4448920" y="5111185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say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4C3505-5C80-4E2D-A3CF-1FA2CF92AD46}"/>
              </a:ext>
            </a:extLst>
          </p:cNvPr>
          <p:cNvGrpSpPr/>
          <p:nvPr/>
        </p:nvGrpSpPr>
        <p:grpSpPr>
          <a:xfrm>
            <a:off x="7627719" y="4133004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0812E95D-2252-4105-9367-390B4F4A5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CAF568-5934-4255-8F20-E9EC7CF83033}"/>
                </a:ext>
              </a:extLst>
            </p:cNvPr>
            <p:cNvSpPr/>
            <p:nvPr/>
          </p:nvSpPr>
          <p:spPr>
            <a:xfrm>
              <a:off x="7801331" y="517088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stand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794424FE-3F81-4479-8EEE-01D21E64D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10909" y="3940224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BC965578-9644-473F-9B7B-1747FF1A5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569" y="378954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D8E5DD76-60A6-4BD9-ACC3-CFB994597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3E195C-E472-44AF-AB6F-8F60FB950CE9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 Vietnamese?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2AAA4F-CFF3-46DA-A123-E131323B87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59" y="947601"/>
            <a:ext cx="2847561" cy="1777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7035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6DFA4A4D-7A28-4EDB-AF8C-E7AE2B54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EBB0EEE6-D2B7-49C5-A7CC-15C630C6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D0A9C3-CFD9-4D22-9CD5-F88E08015EEA}"/>
              </a:ext>
            </a:extLst>
          </p:cNvPr>
          <p:cNvGrpSpPr/>
          <p:nvPr/>
        </p:nvGrpSpPr>
        <p:grpSpPr>
          <a:xfrm>
            <a:off x="7436361" y="4239307"/>
            <a:ext cx="3826275" cy="2463002"/>
            <a:chOff x="756200" y="4307107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03124D62-1B1D-4C1B-BB2A-F9AFB2423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00" y="4307107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5EF2F-6893-4AE6-B7B9-7EC9FF68B3F5}"/>
                </a:ext>
              </a:extLst>
            </p:cNvPr>
            <p:cNvSpPr/>
            <p:nvPr/>
          </p:nvSpPr>
          <p:spPr>
            <a:xfrm>
              <a:off x="1254651" y="5190415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No, ____can’t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D02850-C485-494E-B400-747505215483}"/>
              </a:ext>
            </a:extLst>
          </p:cNvPr>
          <p:cNvGrpSpPr/>
          <p:nvPr/>
        </p:nvGrpSpPr>
        <p:grpSpPr>
          <a:xfrm>
            <a:off x="3885256" y="4146829"/>
            <a:ext cx="3826275" cy="2463002"/>
            <a:chOff x="4019756" y="4234029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BA1928A7-8BBC-48E3-9DCD-AD665A3EC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756" y="4234029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2400E7-D832-403F-803B-DAE0BF781866}"/>
                </a:ext>
              </a:extLst>
            </p:cNvPr>
            <p:cNvSpPr/>
            <p:nvPr/>
          </p:nvSpPr>
          <p:spPr>
            <a:xfrm>
              <a:off x="4495334" y="5111476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No, ____can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680B23-2140-4497-8DD0-08325F4F5ABD}"/>
              </a:ext>
            </a:extLst>
          </p:cNvPr>
          <p:cNvGrpSpPr/>
          <p:nvPr/>
        </p:nvGrpSpPr>
        <p:grpSpPr>
          <a:xfrm>
            <a:off x="431982" y="4170880"/>
            <a:ext cx="3826275" cy="2463002"/>
            <a:chOff x="7398595" y="4313410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DAACE4B8-7E6F-487A-9467-E190B8DB0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595" y="4313410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5C8A0D-E48A-40A8-9F9C-419BAC19573F}"/>
                </a:ext>
              </a:extLst>
            </p:cNvPr>
            <p:cNvSpPr/>
            <p:nvPr/>
          </p:nvSpPr>
          <p:spPr>
            <a:xfrm>
              <a:off x="7761285" y="5189243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____can  not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D47C2AEA-64BC-490E-9B37-9C9F37D5583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22855" y="405435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AA4FAD14-0AD0-4728-B626-E1EC0CC7B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5D92AD43-ED61-4115-B781-3C36B74F7A3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4383" y="399597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9FBE52B-6E5B-4370-845F-345F25C28EA3}"/>
              </a:ext>
            </a:extLst>
          </p:cNvPr>
          <p:cNvSpPr/>
          <p:nvPr/>
        </p:nvSpPr>
        <p:spPr>
          <a:xfrm>
            <a:off x="3022857" y="2433095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</a:p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______, you ________________.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5F8D05-538A-4BC4-A941-A7BBF28A0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33" y="536178"/>
            <a:ext cx="2142273" cy="19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8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41038" y="3445448"/>
              <a:ext cx="17895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talk.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19123"/>
            <a:chOff x="8290373" y="435429"/>
            <a:chExt cx="2635926" cy="541912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8168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7700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593216" y="3894302"/>
              <a:ext cx="21862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 up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3049932" y="3718597"/>
              <a:ext cx="19212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listen and repeat.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5092646" y="3825860"/>
              <a:ext cx="17005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Listen, point and say.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7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149575" y="4578291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</a:t>
              </a: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review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7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21015" y="176126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012822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634334C1-1B73-4268-9076-A0F46D776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078FF030-7A06-40F5-AE04-B20C1A4D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DE0129-8535-4A4E-B98F-DE6D668F5A1F}"/>
              </a:ext>
            </a:extLst>
          </p:cNvPr>
          <p:cNvGrpSpPr/>
          <p:nvPr/>
        </p:nvGrpSpPr>
        <p:grpSpPr>
          <a:xfrm>
            <a:off x="4057939" y="4259746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DE05CFD3-F048-4D06-9D21-39696941A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96ACFE-769D-4CB1-94D1-B832C3F6A609}"/>
                </a:ext>
              </a:extLst>
            </p:cNvPr>
            <p:cNvSpPr/>
            <p:nvPr/>
          </p:nvSpPr>
          <p:spPr>
            <a:xfrm>
              <a:off x="992446" y="5206043"/>
              <a:ext cx="332782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en-GB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speak English</a:t>
              </a:r>
              <a:endParaRPr lang="en-US" sz="24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00C8D-1A7F-4CB6-AD91-A02855B84605}"/>
              </a:ext>
            </a:extLst>
          </p:cNvPr>
          <p:cNvGrpSpPr/>
          <p:nvPr/>
        </p:nvGrpSpPr>
        <p:grpSpPr>
          <a:xfrm>
            <a:off x="278432" y="4236132"/>
            <a:ext cx="3999526" cy="2463002"/>
            <a:chOff x="3953140" y="4340506"/>
            <a:chExt cx="3999526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42A690B5-808D-48E8-A2FB-4AEF4D71E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D642BF-5A39-456A-8EDA-E1DECF8CEB41}"/>
                </a:ext>
              </a:extLst>
            </p:cNvPr>
            <p:cNvSpPr/>
            <p:nvPr/>
          </p:nvSpPr>
          <p:spPr>
            <a:xfrm>
              <a:off x="3953140" y="5207893"/>
              <a:ext cx="399952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ome in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05317E-4E2F-4822-A124-64EA05AD5CEA}"/>
              </a:ext>
            </a:extLst>
          </p:cNvPr>
          <p:cNvGrpSpPr/>
          <p:nvPr/>
        </p:nvGrpSpPr>
        <p:grpSpPr>
          <a:xfrm>
            <a:off x="7634985" y="4242416"/>
            <a:ext cx="3826275" cy="2463002"/>
            <a:chOff x="7401414" y="4382809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86FE7990-29B9-457C-AC3F-864DBF157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414" y="4382809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F52A5E-2C8B-413B-857F-10BE1592ABF8}"/>
                </a:ext>
              </a:extLst>
            </p:cNvPr>
            <p:cNvSpPr/>
            <p:nvPr/>
          </p:nvSpPr>
          <p:spPr>
            <a:xfrm>
              <a:off x="7523831" y="5258793"/>
              <a:ext cx="35814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sit down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BAEC3A07-E413-4F8B-BB62-FA269AAC59F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5263" y="406079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09808F60-C024-46EB-9272-52F291DEDC9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6381" y="3948409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A9FDCB5D-52C7-4FC7-AB41-C21B8CB266C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02D6040-CFE6-4B73-B25A-7A80DDD0D5C6}"/>
              </a:ext>
            </a:extLst>
          </p:cNvPr>
          <p:cNvSpPr/>
          <p:nvPr/>
        </p:nvSpPr>
        <p:spPr>
          <a:xfrm>
            <a:off x="3022857" y="2568104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__________?</a:t>
            </a:r>
          </a:p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63F7A3-7323-4D57-BB83-9ADBFD6830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31" y="665355"/>
            <a:ext cx="2246559" cy="191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0860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934769B0-EF39-49C7-92DD-4B18AC0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4247F7D8-F132-4D6E-923A-AF8A939D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770014-C10B-455E-8D5A-2438901D64D0}"/>
              </a:ext>
            </a:extLst>
          </p:cNvPr>
          <p:cNvGrpSpPr/>
          <p:nvPr/>
        </p:nvGrpSpPr>
        <p:grpSpPr>
          <a:xfrm>
            <a:off x="170455" y="4307887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2D6366E1-E10B-4049-98BB-041B481B9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DC9569-2240-4B24-834F-CEF0E1BD754F}"/>
                </a:ext>
              </a:extLst>
            </p:cNvPr>
            <p:cNvSpPr/>
            <p:nvPr/>
          </p:nvSpPr>
          <p:spPr>
            <a:xfrm>
              <a:off x="1188788" y="5205377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stand up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6D0BD9-5B19-4F28-B810-663B35553EDD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276F2890-F950-4C26-9BE5-D13A6C11F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5571EB-7286-4BE2-88B9-9002C360AFE3}"/>
                </a:ext>
              </a:extLst>
            </p:cNvPr>
            <p:cNvSpPr/>
            <p:nvPr/>
          </p:nvSpPr>
          <p:spPr>
            <a:xfrm>
              <a:off x="4549326" y="5233324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sit down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5FC8B-2977-453B-AF62-2FE54A3AFC66}"/>
              </a:ext>
            </a:extLst>
          </p:cNvPr>
          <p:cNvGrpSpPr/>
          <p:nvPr/>
        </p:nvGrpSpPr>
        <p:grpSpPr>
          <a:xfrm>
            <a:off x="7616270" y="4207010"/>
            <a:ext cx="3826275" cy="2463002"/>
            <a:chOff x="7382699" y="4347403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D2481031-36DB-4BFA-9CEF-F6DCB2DAB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699" y="4347403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B9A029-8D47-4359-8619-D59BB10CF106}"/>
                </a:ext>
              </a:extLst>
            </p:cNvPr>
            <p:cNvSpPr/>
            <p:nvPr/>
          </p:nvSpPr>
          <p:spPr>
            <a:xfrm>
              <a:off x="7798659" y="5235163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study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0608CE83-03BD-4327-9FDD-545A1252BD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79" y="410893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77222CF9-EA34-47DF-AC97-DE7104E221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9B3F17A5-1074-44D7-B45A-88242181C2E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EB6D5C-958C-4BB8-8336-B7F3A624A997}"/>
              </a:ext>
            </a:extLst>
          </p:cNvPr>
          <p:cNvSpPr/>
          <p:nvPr/>
        </p:nvSpPr>
        <p:spPr>
          <a:xfrm>
            <a:off x="3022857" y="2532322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I____________?</a:t>
            </a:r>
          </a:p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25B34C-D5AF-4531-AC03-CEF66F638C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66" y="584000"/>
            <a:ext cx="2040137" cy="19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1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2BA7A9D2-0236-47DE-A75F-CE4EA57A7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301819" y="0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21CC9924-E748-4BCA-97AC-2CF9B31A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7984305" y="3977724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hlinkClick r:id="rId6" action="ppaction://hlinksldjump"/>
            <a:extLst>
              <a:ext uri="{FF2B5EF4-FFF2-40B4-BE49-F238E27FC236}">
                <a16:creationId xmlns:a16="http://schemas.microsoft.com/office/drawing/2014/main" id="{34068321-3A8E-425B-82D9-53D083D1D001}"/>
              </a:ext>
            </a:extLst>
          </p:cNvPr>
          <p:cNvSpPr/>
          <p:nvPr/>
        </p:nvSpPr>
        <p:spPr>
          <a:xfrm>
            <a:off x="144787" y="219259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8BD74-5C1E-4BE5-A867-B03DBD5A1542}"/>
              </a:ext>
            </a:extLst>
          </p:cNvPr>
          <p:cNvSpPr txBox="1"/>
          <p:nvPr/>
        </p:nvSpPr>
        <p:spPr>
          <a:xfrm>
            <a:off x="316541" y="976663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7A411-1257-459D-9DD9-8AD7C69B55BF}"/>
              </a:ext>
            </a:extLst>
          </p:cNvPr>
          <p:cNvSpPr/>
          <p:nvPr/>
        </p:nvSpPr>
        <p:spPr>
          <a:xfrm>
            <a:off x="4251031" y="89652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Listen and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choose!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57CFC8-854D-4208-A1C6-0F7F949E0EF3}"/>
              </a:ext>
            </a:extLst>
          </p:cNvPr>
          <p:cNvSpPr/>
          <p:nvPr/>
        </p:nvSpPr>
        <p:spPr>
          <a:xfrm>
            <a:off x="2143842" y="3083098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B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C70300-110D-4EEE-863D-432A04ABDB67}"/>
              </a:ext>
            </a:extLst>
          </p:cNvPr>
          <p:cNvSpPr/>
          <p:nvPr/>
        </p:nvSpPr>
        <p:spPr>
          <a:xfrm>
            <a:off x="2088873" y="2078507"/>
            <a:ext cx="206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6" name="DART 1" descr="dart isolated on white background 3755342 Vector Art at Vecteezy">
            <a:hlinkClick r:id="rId7" action="ppaction://hlinksldjump"/>
            <a:extLst>
              <a:ext uri="{FF2B5EF4-FFF2-40B4-BE49-F238E27FC236}">
                <a16:creationId xmlns:a16="http://schemas.microsoft.com/office/drawing/2014/main" id="{67E5AADF-BD6D-4D31-B805-5E241F70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2060185" y="4261809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ART 2" descr="dart isolated on white background 3755342 Vector Art at Vecteezy">
            <a:hlinkClick r:id="rId8" action="ppaction://hlinksldjump"/>
            <a:extLst>
              <a:ext uri="{FF2B5EF4-FFF2-40B4-BE49-F238E27FC236}">
                <a16:creationId xmlns:a16="http://schemas.microsoft.com/office/drawing/2014/main" id="{8450AB43-F5A7-4506-BF3F-4017BA876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3390712" y="4292127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ART 3" descr="dart isolated on white background 3755342 Vector Art at Vecteezy">
            <a:hlinkClick r:id="rId9" action="ppaction://hlinksldjump"/>
            <a:extLst>
              <a:ext uri="{FF2B5EF4-FFF2-40B4-BE49-F238E27FC236}">
                <a16:creationId xmlns:a16="http://schemas.microsoft.com/office/drawing/2014/main" id="{840E84C3-F396-41CA-A00C-74770FD8D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889944" y="4318959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DART 4" descr="dart isolated on white background 3755342 Vector Art at Vecteezy">
            <a:hlinkClick r:id="rId10" action="ppaction://hlinksldjump"/>
            <a:extLst>
              <a:ext uri="{FF2B5EF4-FFF2-40B4-BE49-F238E27FC236}">
                <a16:creationId xmlns:a16="http://schemas.microsoft.com/office/drawing/2014/main" id="{8C3015B9-D0DC-4186-8AF5-4542E7B28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1622503" y="5545546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DART 5" descr="dart isolated on white background 3755342 Vector Art at Vecteezy">
            <a:hlinkClick r:id="rId11" action="ppaction://hlinksldjump"/>
            <a:extLst>
              <a:ext uri="{FF2B5EF4-FFF2-40B4-BE49-F238E27FC236}">
                <a16:creationId xmlns:a16="http://schemas.microsoft.com/office/drawing/2014/main" id="{D115DE0F-EFA2-4539-B1AC-F8F755DCF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2975066" y="5551787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DART 6" descr="dart isolated on white background 3755342 Vector Art at Vecteezy">
            <a:hlinkClick r:id="rId12" action="ppaction://hlinksldjump"/>
            <a:extLst>
              <a:ext uri="{FF2B5EF4-FFF2-40B4-BE49-F238E27FC236}">
                <a16:creationId xmlns:a16="http://schemas.microsoft.com/office/drawing/2014/main" id="{AE6DD7D4-5858-4C3C-A957-CB1701269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603406" y="5553428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ice0">
            <a:extLst>
              <a:ext uri="{FF2B5EF4-FFF2-40B4-BE49-F238E27FC236}">
                <a16:creationId xmlns:a16="http://schemas.microsoft.com/office/drawing/2014/main" id="{A69CF536-339B-4A5A-AB2F-3E5DD78F444D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25" name="Dice1">
            <a:extLst>
              <a:ext uri="{FF2B5EF4-FFF2-40B4-BE49-F238E27FC236}">
                <a16:creationId xmlns:a16="http://schemas.microsoft.com/office/drawing/2014/main" id="{A6934FCC-D7B1-42B0-AA31-414AFEB4200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26" name="Dice2">
            <a:extLst>
              <a:ext uri="{FF2B5EF4-FFF2-40B4-BE49-F238E27FC236}">
                <a16:creationId xmlns:a16="http://schemas.microsoft.com/office/drawing/2014/main" id="{B9737494-A10C-4648-BE1C-4AB88B1627EC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27" name="Dice3">
            <a:extLst>
              <a:ext uri="{FF2B5EF4-FFF2-40B4-BE49-F238E27FC236}">
                <a16:creationId xmlns:a16="http://schemas.microsoft.com/office/drawing/2014/main" id="{78C5605D-E23A-40E2-BC73-89C65AE48208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28" name="Dice4">
            <a:extLst>
              <a:ext uri="{FF2B5EF4-FFF2-40B4-BE49-F238E27FC236}">
                <a16:creationId xmlns:a16="http://schemas.microsoft.com/office/drawing/2014/main" id="{E3DEE374-F1C5-4702-BDDC-0A32D0C8EBA3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29" name="Dice5">
            <a:extLst>
              <a:ext uri="{FF2B5EF4-FFF2-40B4-BE49-F238E27FC236}">
                <a16:creationId xmlns:a16="http://schemas.microsoft.com/office/drawing/2014/main" id="{89233A0C-75C1-47CE-94C3-8BEB0FB1B202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30" name="Dice6">
            <a:extLst>
              <a:ext uri="{FF2B5EF4-FFF2-40B4-BE49-F238E27FC236}">
                <a16:creationId xmlns:a16="http://schemas.microsoft.com/office/drawing/2014/main" id="{C53F4FAB-2878-4D41-9D15-B7C10B13FEA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31" name="Dice7">
            <a:extLst>
              <a:ext uri="{FF2B5EF4-FFF2-40B4-BE49-F238E27FC236}">
                <a16:creationId xmlns:a16="http://schemas.microsoft.com/office/drawing/2014/main" id="{1C5CD71E-4535-48E4-BED2-39DD97D940E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32" name="Dice8">
            <a:extLst>
              <a:ext uri="{FF2B5EF4-FFF2-40B4-BE49-F238E27FC236}">
                <a16:creationId xmlns:a16="http://schemas.microsoft.com/office/drawing/2014/main" id="{D353A1CC-0A06-423B-98E5-25D953617883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33" name="Dice9">
            <a:extLst>
              <a:ext uri="{FF2B5EF4-FFF2-40B4-BE49-F238E27FC236}">
                <a16:creationId xmlns:a16="http://schemas.microsoft.com/office/drawing/2014/main" id="{583DA7C3-5077-4B2A-AF2F-47DDFD0357AD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34" name="Dice0">
            <a:extLst>
              <a:ext uri="{FF2B5EF4-FFF2-40B4-BE49-F238E27FC236}">
                <a16:creationId xmlns:a16="http://schemas.microsoft.com/office/drawing/2014/main" id="{DE7CB38E-1F60-47D2-8E65-C8083CC16DF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35" name="Dice1">
            <a:extLst>
              <a:ext uri="{FF2B5EF4-FFF2-40B4-BE49-F238E27FC236}">
                <a16:creationId xmlns:a16="http://schemas.microsoft.com/office/drawing/2014/main" id="{97A81E86-D388-4B43-8D06-4F630A94D572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36" name="Dice2">
            <a:extLst>
              <a:ext uri="{FF2B5EF4-FFF2-40B4-BE49-F238E27FC236}">
                <a16:creationId xmlns:a16="http://schemas.microsoft.com/office/drawing/2014/main" id="{5949ACFA-30AD-44BD-B537-45EEE85B5A2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37" name="Dice3">
            <a:extLst>
              <a:ext uri="{FF2B5EF4-FFF2-40B4-BE49-F238E27FC236}">
                <a16:creationId xmlns:a16="http://schemas.microsoft.com/office/drawing/2014/main" id="{B22238FD-6CDF-4723-8524-5A36BA76A859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38" name="Dice4">
            <a:extLst>
              <a:ext uri="{FF2B5EF4-FFF2-40B4-BE49-F238E27FC236}">
                <a16:creationId xmlns:a16="http://schemas.microsoft.com/office/drawing/2014/main" id="{67D08308-1B12-40CA-BDEC-39DE7275812A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39" name="Dice5">
            <a:extLst>
              <a:ext uri="{FF2B5EF4-FFF2-40B4-BE49-F238E27FC236}">
                <a16:creationId xmlns:a16="http://schemas.microsoft.com/office/drawing/2014/main" id="{4813041E-165F-4DC2-BBEC-E556B49498C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40" name="Dice6">
            <a:extLst>
              <a:ext uri="{FF2B5EF4-FFF2-40B4-BE49-F238E27FC236}">
                <a16:creationId xmlns:a16="http://schemas.microsoft.com/office/drawing/2014/main" id="{B6AA8E33-6F84-4416-BE81-29C1DA51CA2B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41" name="Dice7">
            <a:extLst>
              <a:ext uri="{FF2B5EF4-FFF2-40B4-BE49-F238E27FC236}">
                <a16:creationId xmlns:a16="http://schemas.microsoft.com/office/drawing/2014/main" id="{FED0D48B-4031-4487-B6C4-331E6D94F91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42" name="Dice8">
            <a:extLst>
              <a:ext uri="{FF2B5EF4-FFF2-40B4-BE49-F238E27FC236}">
                <a16:creationId xmlns:a16="http://schemas.microsoft.com/office/drawing/2014/main" id="{EE62352D-F7F3-4E23-A47F-22582BCD48C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43" name="Dice9">
            <a:extLst>
              <a:ext uri="{FF2B5EF4-FFF2-40B4-BE49-F238E27FC236}">
                <a16:creationId xmlns:a16="http://schemas.microsoft.com/office/drawing/2014/main" id="{1ADD3DD7-5233-4550-B23E-46BE3710B14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44" name="Dice0">
            <a:extLst>
              <a:ext uri="{FF2B5EF4-FFF2-40B4-BE49-F238E27FC236}">
                <a16:creationId xmlns:a16="http://schemas.microsoft.com/office/drawing/2014/main" id="{70A422B8-6C57-4E7E-955B-708736B3EBC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45" name="Dice1">
            <a:extLst>
              <a:ext uri="{FF2B5EF4-FFF2-40B4-BE49-F238E27FC236}">
                <a16:creationId xmlns:a16="http://schemas.microsoft.com/office/drawing/2014/main" id="{B975DFE0-4C66-4A6B-81C8-83AC607C8708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46" name="Dice2">
            <a:extLst>
              <a:ext uri="{FF2B5EF4-FFF2-40B4-BE49-F238E27FC236}">
                <a16:creationId xmlns:a16="http://schemas.microsoft.com/office/drawing/2014/main" id="{74529CB5-9314-4CCA-AD1D-798536D9343A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47" name="Dice3">
            <a:extLst>
              <a:ext uri="{FF2B5EF4-FFF2-40B4-BE49-F238E27FC236}">
                <a16:creationId xmlns:a16="http://schemas.microsoft.com/office/drawing/2014/main" id="{EB02A1E1-65B9-47A8-BEFC-C8D28F31DC8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48" name="Dice4">
            <a:extLst>
              <a:ext uri="{FF2B5EF4-FFF2-40B4-BE49-F238E27FC236}">
                <a16:creationId xmlns:a16="http://schemas.microsoft.com/office/drawing/2014/main" id="{83931AC8-7794-4CA6-9464-93F6F8A2A10F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49" name="Dice5">
            <a:extLst>
              <a:ext uri="{FF2B5EF4-FFF2-40B4-BE49-F238E27FC236}">
                <a16:creationId xmlns:a16="http://schemas.microsoft.com/office/drawing/2014/main" id="{69DD867F-FC1A-4745-92A8-7511C7E679C6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50" name="Dice6">
            <a:extLst>
              <a:ext uri="{FF2B5EF4-FFF2-40B4-BE49-F238E27FC236}">
                <a16:creationId xmlns:a16="http://schemas.microsoft.com/office/drawing/2014/main" id="{3932FF6D-9336-46FA-BAFF-1F78E40D9057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51" name="Dice7">
            <a:extLst>
              <a:ext uri="{FF2B5EF4-FFF2-40B4-BE49-F238E27FC236}">
                <a16:creationId xmlns:a16="http://schemas.microsoft.com/office/drawing/2014/main" id="{8A69A663-8DC3-4DD6-A787-3BB085A5F44C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52" name="Dice8">
            <a:extLst>
              <a:ext uri="{FF2B5EF4-FFF2-40B4-BE49-F238E27FC236}">
                <a16:creationId xmlns:a16="http://schemas.microsoft.com/office/drawing/2014/main" id="{31B2B620-C8C4-4538-A2E9-3A255FEC452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53" name="Dice9">
            <a:extLst>
              <a:ext uri="{FF2B5EF4-FFF2-40B4-BE49-F238E27FC236}">
                <a16:creationId xmlns:a16="http://schemas.microsoft.com/office/drawing/2014/main" id="{6268BCED-26A0-4400-9ED0-F8D960F82065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54" name="Dice0">
            <a:extLst>
              <a:ext uri="{FF2B5EF4-FFF2-40B4-BE49-F238E27FC236}">
                <a16:creationId xmlns:a16="http://schemas.microsoft.com/office/drawing/2014/main" id="{882A0F51-D28F-4260-9087-0B1D887704D9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55" name="Dice1">
            <a:extLst>
              <a:ext uri="{FF2B5EF4-FFF2-40B4-BE49-F238E27FC236}">
                <a16:creationId xmlns:a16="http://schemas.microsoft.com/office/drawing/2014/main" id="{DE1EB89A-7447-4C4C-9790-B4665E0E435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56" name="Dice2">
            <a:extLst>
              <a:ext uri="{FF2B5EF4-FFF2-40B4-BE49-F238E27FC236}">
                <a16:creationId xmlns:a16="http://schemas.microsoft.com/office/drawing/2014/main" id="{29B0FA72-B214-47FC-B908-954CCCD45F80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57" name="Dice3">
            <a:extLst>
              <a:ext uri="{FF2B5EF4-FFF2-40B4-BE49-F238E27FC236}">
                <a16:creationId xmlns:a16="http://schemas.microsoft.com/office/drawing/2014/main" id="{FCD04154-5692-49CA-B67B-1F03809D9DC1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58" name="Dice4">
            <a:extLst>
              <a:ext uri="{FF2B5EF4-FFF2-40B4-BE49-F238E27FC236}">
                <a16:creationId xmlns:a16="http://schemas.microsoft.com/office/drawing/2014/main" id="{C418A3B1-067A-41FA-B32B-032ABF5DAB1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59" name="Dice5">
            <a:extLst>
              <a:ext uri="{FF2B5EF4-FFF2-40B4-BE49-F238E27FC236}">
                <a16:creationId xmlns:a16="http://schemas.microsoft.com/office/drawing/2014/main" id="{175414AD-7227-4E3C-BE37-F00CA4163A6D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60" name="Dice6">
            <a:extLst>
              <a:ext uri="{FF2B5EF4-FFF2-40B4-BE49-F238E27FC236}">
                <a16:creationId xmlns:a16="http://schemas.microsoft.com/office/drawing/2014/main" id="{A49B914D-23A4-4A49-9F7A-0CFCD837365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61" name="Dice7">
            <a:extLst>
              <a:ext uri="{FF2B5EF4-FFF2-40B4-BE49-F238E27FC236}">
                <a16:creationId xmlns:a16="http://schemas.microsoft.com/office/drawing/2014/main" id="{D3891997-8516-4E55-BD89-B031AE5DC1E4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62" name="Dice8">
            <a:extLst>
              <a:ext uri="{FF2B5EF4-FFF2-40B4-BE49-F238E27FC236}">
                <a16:creationId xmlns:a16="http://schemas.microsoft.com/office/drawing/2014/main" id="{12C5E989-4797-4B97-8063-7308F32B59F5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63" name="Dice9">
            <a:extLst>
              <a:ext uri="{FF2B5EF4-FFF2-40B4-BE49-F238E27FC236}">
                <a16:creationId xmlns:a16="http://schemas.microsoft.com/office/drawing/2014/main" id="{8DEDE91F-5202-4A5B-9220-27213B88A04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64" name="Dice0">
            <a:extLst>
              <a:ext uri="{FF2B5EF4-FFF2-40B4-BE49-F238E27FC236}">
                <a16:creationId xmlns:a16="http://schemas.microsoft.com/office/drawing/2014/main" id="{58CBC567-6A3C-4F57-AC66-5BABA1D04AB0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65" name="Dice1">
            <a:extLst>
              <a:ext uri="{FF2B5EF4-FFF2-40B4-BE49-F238E27FC236}">
                <a16:creationId xmlns:a16="http://schemas.microsoft.com/office/drawing/2014/main" id="{873BF0B4-6DAB-4C80-B5C2-06CDB97B8F54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66" name="Dice2">
            <a:extLst>
              <a:ext uri="{FF2B5EF4-FFF2-40B4-BE49-F238E27FC236}">
                <a16:creationId xmlns:a16="http://schemas.microsoft.com/office/drawing/2014/main" id="{FA188FD0-3D1B-4979-AD23-AC198480D8D3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67" name="Dice3">
            <a:extLst>
              <a:ext uri="{FF2B5EF4-FFF2-40B4-BE49-F238E27FC236}">
                <a16:creationId xmlns:a16="http://schemas.microsoft.com/office/drawing/2014/main" id="{F7727802-CDC2-4545-8F75-25B84238B777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68" name="Dice4">
            <a:extLst>
              <a:ext uri="{FF2B5EF4-FFF2-40B4-BE49-F238E27FC236}">
                <a16:creationId xmlns:a16="http://schemas.microsoft.com/office/drawing/2014/main" id="{517F1D20-605B-4677-9DB1-D5B6E5A5D97D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69" name="Dice5">
            <a:extLst>
              <a:ext uri="{FF2B5EF4-FFF2-40B4-BE49-F238E27FC236}">
                <a16:creationId xmlns:a16="http://schemas.microsoft.com/office/drawing/2014/main" id="{2D5DAC59-2DE5-4DED-A9F8-B632AA24E8F9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70" name="Dice6">
            <a:extLst>
              <a:ext uri="{FF2B5EF4-FFF2-40B4-BE49-F238E27FC236}">
                <a16:creationId xmlns:a16="http://schemas.microsoft.com/office/drawing/2014/main" id="{697E206F-FC4F-4184-A816-9541848A3235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71" name="Dice7">
            <a:extLst>
              <a:ext uri="{FF2B5EF4-FFF2-40B4-BE49-F238E27FC236}">
                <a16:creationId xmlns:a16="http://schemas.microsoft.com/office/drawing/2014/main" id="{1A0431EA-9A35-4A76-B8B1-89714C61CF98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72" name="Dice8">
            <a:extLst>
              <a:ext uri="{FF2B5EF4-FFF2-40B4-BE49-F238E27FC236}">
                <a16:creationId xmlns:a16="http://schemas.microsoft.com/office/drawing/2014/main" id="{76702518-0043-450F-A29E-1F6AB9CF796D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73" name="Dice9">
            <a:extLst>
              <a:ext uri="{FF2B5EF4-FFF2-40B4-BE49-F238E27FC236}">
                <a16:creationId xmlns:a16="http://schemas.microsoft.com/office/drawing/2014/main" id="{E4DFF1C7-CE56-4C12-ADAA-BA7A5618250E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74" name="Dice0">
            <a:extLst>
              <a:ext uri="{FF2B5EF4-FFF2-40B4-BE49-F238E27FC236}">
                <a16:creationId xmlns:a16="http://schemas.microsoft.com/office/drawing/2014/main" id="{FE075E60-C08E-4930-8E3A-E79749996115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75" name="Dice1">
            <a:extLst>
              <a:ext uri="{FF2B5EF4-FFF2-40B4-BE49-F238E27FC236}">
                <a16:creationId xmlns:a16="http://schemas.microsoft.com/office/drawing/2014/main" id="{FC1E3885-BD7A-4E9E-86C7-853F9B597FF1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76" name="Dice2">
            <a:extLst>
              <a:ext uri="{FF2B5EF4-FFF2-40B4-BE49-F238E27FC236}">
                <a16:creationId xmlns:a16="http://schemas.microsoft.com/office/drawing/2014/main" id="{B60B8C94-516D-4463-A7E2-A79CD4E0EE1F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77" name="Dice3">
            <a:extLst>
              <a:ext uri="{FF2B5EF4-FFF2-40B4-BE49-F238E27FC236}">
                <a16:creationId xmlns:a16="http://schemas.microsoft.com/office/drawing/2014/main" id="{1DB3D92C-DC36-4954-9DF4-6ABEB4729910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78" name="Dice4">
            <a:extLst>
              <a:ext uri="{FF2B5EF4-FFF2-40B4-BE49-F238E27FC236}">
                <a16:creationId xmlns:a16="http://schemas.microsoft.com/office/drawing/2014/main" id="{0CCECCB3-609B-43DD-8F01-331628988269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79" name="Dice5">
            <a:extLst>
              <a:ext uri="{FF2B5EF4-FFF2-40B4-BE49-F238E27FC236}">
                <a16:creationId xmlns:a16="http://schemas.microsoft.com/office/drawing/2014/main" id="{EBCB358D-AA42-4ADA-B2B3-99EC73695AE1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80" name="Dice6">
            <a:extLst>
              <a:ext uri="{FF2B5EF4-FFF2-40B4-BE49-F238E27FC236}">
                <a16:creationId xmlns:a16="http://schemas.microsoft.com/office/drawing/2014/main" id="{27C39786-0A5B-4CD6-B6A1-B4C49B794C3B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81" name="Dice7">
            <a:extLst>
              <a:ext uri="{FF2B5EF4-FFF2-40B4-BE49-F238E27FC236}">
                <a16:creationId xmlns:a16="http://schemas.microsoft.com/office/drawing/2014/main" id="{3A29C139-BA62-4CAF-8D86-59A996F2230D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82" name="Dice8">
            <a:extLst>
              <a:ext uri="{FF2B5EF4-FFF2-40B4-BE49-F238E27FC236}">
                <a16:creationId xmlns:a16="http://schemas.microsoft.com/office/drawing/2014/main" id="{A15BC80E-61FB-490B-ADF9-AE562B9B85FB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83" name="Dice9">
            <a:extLst>
              <a:ext uri="{FF2B5EF4-FFF2-40B4-BE49-F238E27FC236}">
                <a16:creationId xmlns:a16="http://schemas.microsoft.com/office/drawing/2014/main" id="{887573BE-904E-40DD-B948-491932520A10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24759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1" fill="hold">
                      <p:stCondLst>
                        <p:cond delay="0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>
                      <p:stCondLst>
                        <p:cond delay="0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rack 72 (mp3cut.net) 1">
            <a:hlinkClick r:id="" action="ppaction://media"/>
            <a:extLst>
              <a:ext uri="{FF2B5EF4-FFF2-40B4-BE49-F238E27FC236}">
                <a16:creationId xmlns:a16="http://schemas.microsoft.com/office/drawing/2014/main" id="{A4334299-4B54-4CAA-B0D8-5B06516A4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18642" y="12665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368300"/>
            <a:ext cx="4172073" cy="60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221283C-A128-4F60-BE4B-CB695BA26558}"/>
              </a:ext>
            </a:extLst>
          </p:cNvPr>
          <p:cNvGrpSpPr/>
          <p:nvPr/>
        </p:nvGrpSpPr>
        <p:grpSpPr>
          <a:xfrm>
            <a:off x="6543337" y="3227085"/>
            <a:ext cx="4727581" cy="759004"/>
            <a:chOff x="6027199" y="3227084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27199" y="3227084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250677" y="3454076"/>
              <a:ext cx="4758317" cy="77986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open the book?</a:t>
              </a:r>
            </a:p>
          </p:txBody>
        </p:sp>
      </p:grpSp>
      <p:grpSp>
        <p:nvGrpSpPr>
          <p:cNvPr id="11264" name="Group 11263">
            <a:extLst>
              <a:ext uri="{FF2B5EF4-FFF2-40B4-BE49-F238E27FC236}">
                <a16:creationId xmlns:a16="http://schemas.microsoft.com/office/drawing/2014/main" id="{6307B5A6-A42D-486A-BE77-B7F1FD59BF0D}"/>
              </a:ext>
            </a:extLst>
          </p:cNvPr>
          <p:cNvGrpSpPr/>
          <p:nvPr/>
        </p:nvGrpSpPr>
        <p:grpSpPr>
          <a:xfrm>
            <a:off x="6527800" y="4433415"/>
            <a:ext cx="4727581" cy="771508"/>
            <a:chOff x="6011662" y="4433413"/>
            <a:chExt cx="5243719" cy="10288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227030" y="4599476"/>
              <a:ext cx="4831263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close the book?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65" name="Group 11264">
            <a:extLst>
              <a:ext uri="{FF2B5EF4-FFF2-40B4-BE49-F238E27FC236}">
                <a16:creationId xmlns:a16="http://schemas.microsoft.com/office/drawing/2014/main" id="{C0914301-094A-473F-BA0C-CBC347204025}"/>
              </a:ext>
            </a:extLst>
          </p:cNvPr>
          <p:cNvGrpSpPr/>
          <p:nvPr/>
        </p:nvGrpSpPr>
        <p:grpSpPr>
          <a:xfrm>
            <a:off x="6524114" y="5616904"/>
            <a:ext cx="4727581" cy="802412"/>
            <a:chOff x="6007976" y="5616902"/>
            <a:chExt cx="5243719" cy="107010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272174" y="5824179"/>
              <a:ext cx="4676875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read the book?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03336" y="3601274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47012" y="4784763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417089" y="5938521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IC">
            <a:extLst>
              <a:ext uri="{FF2B5EF4-FFF2-40B4-BE49-F238E27FC236}">
                <a16:creationId xmlns:a16="http://schemas.microsoft.com/office/drawing/2014/main" id="{8E8F8990-89F0-4E23-9173-17EEC8C471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6" y="-103323"/>
            <a:ext cx="3283527" cy="1841499"/>
          </a:xfrm>
          <a:prstGeom prst="rect">
            <a:avLst/>
          </a:prstGeom>
        </p:spPr>
      </p:pic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8A862AE6-C57D-4CAA-BE2D-C781610CDB37}"/>
              </a:ext>
            </a:extLst>
          </p:cNvPr>
          <p:cNvSpPr/>
          <p:nvPr/>
        </p:nvSpPr>
        <p:spPr>
          <a:xfrm>
            <a:off x="6757788" y="97887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FCC913-0C42-4103-8E1B-6750B1F600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94" y="865510"/>
            <a:ext cx="3562349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3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87 L -0.04075 0.02916 L -0.11419 0.02569 C -0.12044 0.02523 -0.13007 0.02222 -0.13671 0.0199 C -0.14179 0.02083 -0.16093 0.01574 -0.16979 0.0287 C -0.18033 0.04375 -0.18684 0.05763 -0.19544 0.07962 C -0.20559 0.10532 -0.20455 0.11041 -0.21523 0.12523 C -0.22148 0.13379 -0.23177 0.13981 -0.23776 0.14513 C -0.2746 0.18009 -0.24974 0.16319 -0.27695 0.17962 L -0.32539 0.17361 C -0.32955 0.17199 -0.33372 0.16805 -0.33763 0.16504 C -0.33645 0.14976 -0.33645 0.13333 -0.33372 0.11921 C -0.32825 0.09236 -0.31289 0.06412 -0.30377 0.05115 C -0.30026 0.04675 -0.29687 0.04166 -0.29349 0.03726 C -0.2871 0.0287 -0.28984 0.03564 -0.28724 0.0287 L -0.28724 0.02916 L -0.28841 0.03125 " pathEditMode="relative" rAng="0" ptsTypes="AAAAAAAAAAAAAAAAA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2">
            <a:hlinkClick r:id="" action="ppaction://media"/>
            <a:extLst>
              <a:ext uri="{FF2B5EF4-FFF2-40B4-BE49-F238E27FC236}">
                <a16:creationId xmlns:a16="http://schemas.microsoft.com/office/drawing/2014/main" id="{6A88CCCE-ACBA-46D8-8E4D-917773963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3442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535996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6C82C15-1948-4D6E-B95C-838DD26B8F52}"/>
              </a:ext>
            </a:extLst>
          </p:cNvPr>
          <p:cNvGrpSpPr/>
          <p:nvPr/>
        </p:nvGrpSpPr>
        <p:grpSpPr>
          <a:xfrm>
            <a:off x="6201285" y="3239009"/>
            <a:ext cx="5054095" cy="759004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182354" y="3374589"/>
              <a:ext cx="4458693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speak English?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A3DB42-92F5-4E7E-9F70-8C9E8960C64C}"/>
              </a:ext>
            </a:extLst>
          </p:cNvPr>
          <p:cNvGrpSpPr/>
          <p:nvPr/>
        </p:nvGrpSpPr>
        <p:grpSpPr>
          <a:xfrm>
            <a:off x="6201933" y="4433413"/>
            <a:ext cx="5054095" cy="777630"/>
            <a:chOff x="6011662" y="4433413"/>
            <a:chExt cx="5243719" cy="103705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115380" y="4607641"/>
              <a:ext cx="5120309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speak Vietnamese?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1220FA-75C4-4E2A-A58A-660BF454B0B0}"/>
              </a:ext>
            </a:extLst>
          </p:cNvPr>
          <p:cNvGrpSpPr/>
          <p:nvPr/>
        </p:nvGrpSpPr>
        <p:grpSpPr>
          <a:xfrm>
            <a:off x="6197600" y="5616903"/>
            <a:ext cx="5054095" cy="759004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204534" y="5691596"/>
              <a:ext cx="3407494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09974" y="3563339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53650" y="4746828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87364" y="5769797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IC">
            <a:extLst>
              <a:ext uri="{FF2B5EF4-FFF2-40B4-BE49-F238E27FC236}">
                <a16:creationId xmlns:a16="http://schemas.microsoft.com/office/drawing/2014/main" id="{7F4FB422-C403-476E-BFE8-2A4864A761A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3" y="-21174"/>
            <a:ext cx="3181927" cy="17996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D8FE18-D13E-44BE-90A1-BB19FD50F55A}"/>
              </a:ext>
            </a:extLst>
          </p:cNvPr>
          <p:cNvSpPr/>
          <p:nvPr/>
        </p:nvSpPr>
        <p:spPr>
          <a:xfrm>
            <a:off x="6520122" y="46476"/>
            <a:ext cx="421942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92617-900B-48C0-A134-99DA917056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15" y="897570"/>
            <a:ext cx="2449837" cy="20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1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87 L -0.04075 0.02916 L -0.11419 0.02569 C -0.12044 0.02523 -0.13007 0.02222 -0.13671 0.0199 C -0.14179 0.02083 -0.16093 0.01574 -0.16979 0.0287 C -0.18033 0.04375 -0.18684 0.05763 -0.19544 0.07962 C -0.20559 0.10532 -0.20455 0.11041 -0.21523 0.12523 C -0.22148 0.13379 -0.23177 0.13981 -0.23776 0.14513 C -0.2746 0.18009 -0.24974 0.16319 -0.27695 0.17962 L -0.32539 0.17361 C -0.32955 0.17199 -0.33372 0.16805 -0.33763 0.16504 C -0.33645 0.14976 -0.33645 0.13333 -0.33372 0.11921 C -0.32825 0.09236 -0.31289 0.06412 -0.30377 0.05115 C -0.30026 0.04675 -0.29687 0.04166 -0.29349 0.03726 C -0.2871 0.0287 -0.28984 0.03564 -0.28724 0.0287 L -0.28724 0.02916 L -0.28841 0.03125 " pathEditMode="relative" rAng="0" ptsTypes="AAAAAAAAAAAAAAAAA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3">
            <a:hlinkClick r:id="" action="ppaction://media"/>
            <a:extLst>
              <a:ext uri="{FF2B5EF4-FFF2-40B4-BE49-F238E27FC236}">
                <a16:creationId xmlns:a16="http://schemas.microsoft.com/office/drawing/2014/main" id="{2116E5B0-D7D1-4E29-A41A-66EB678F4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3273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-27730" y="261379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CF9540-BC9F-4848-AB01-4A4F22975895}"/>
              </a:ext>
            </a:extLst>
          </p:cNvPr>
          <p:cNvGrpSpPr/>
          <p:nvPr/>
        </p:nvGrpSpPr>
        <p:grpSpPr>
          <a:xfrm>
            <a:off x="6391785" y="3239009"/>
            <a:ext cx="4863595" cy="694998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807879" y="3308934"/>
              <a:ext cx="3565392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D48424-2533-4E48-A5C5-23159E8C2797}"/>
              </a:ext>
            </a:extLst>
          </p:cNvPr>
          <p:cNvGrpSpPr/>
          <p:nvPr/>
        </p:nvGrpSpPr>
        <p:grpSpPr>
          <a:xfrm>
            <a:off x="6381526" y="4439879"/>
            <a:ext cx="4863595" cy="694998"/>
            <a:chOff x="6001402" y="443987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01402" y="443987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783378" y="4474841"/>
              <a:ext cx="3615996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stand up?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1BF8B3-6053-4732-9DEF-EA7016A9B84B}"/>
              </a:ext>
            </a:extLst>
          </p:cNvPr>
          <p:cNvGrpSpPr/>
          <p:nvPr/>
        </p:nvGrpSpPr>
        <p:grpSpPr>
          <a:xfrm>
            <a:off x="6391785" y="5564245"/>
            <a:ext cx="4863595" cy="694998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766677" y="5662376"/>
              <a:ext cx="3640426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35194" y="3579630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5190" y="4780500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78871" y="5887495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IC">
            <a:extLst>
              <a:ext uri="{FF2B5EF4-FFF2-40B4-BE49-F238E27FC236}">
                <a16:creationId xmlns:a16="http://schemas.microsoft.com/office/drawing/2014/main" id="{626C567D-1250-4EFB-B7EB-720C7A2A04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" y="158389"/>
            <a:ext cx="3530599" cy="1548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D9EB7F-5804-4109-8550-74471A30329A}"/>
              </a:ext>
            </a:extLst>
          </p:cNvPr>
          <p:cNvSpPr/>
          <p:nvPr/>
        </p:nvSpPr>
        <p:spPr>
          <a:xfrm>
            <a:off x="6570466" y="158389"/>
            <a:ext cx="421942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AA205-AD34-4E26-A68E-E29F680EAB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9" y="1412374"/>
            <a:ext cx="2881699" cy="18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1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3 C -0.0388 -0.00255 -0.0375 0.00069 -0.04075 -0.01366 C -0.04114 -0.01575 -0.0414 -0.01829 -0.04231 -0.02014 C -0.04323 -0.022 -0.047 -0.02778 -0.04909 -0.02917 C -0.05 -0.02987 -0.0513 -0.0301 -0.05234 -0.03056 C -0.05586 -0.03149 -0.05937 -0.03241 -0.06315 -0.03311 C -0.07109 -0.03426 -0.07916 -0.03473 -0.08711 -0.03565 C -0.09414 -0.03426 -0.10104 -0.0345 -0.10794 -0.03172 C -0.14648 -0.01575 -0.0983 -0.02061 -0.15026 -0.0095 C -0.16015 -0.00741 -0.17005 -0.00857 -0.18007 -0.00834 C -0.18867 -0.00903 -0.19726 -0.00926 -0.20586 -0.01112 C -0.2138 -0.0125 -0.22187 -0.01505 -0.22981 -0.0176 C -0.24505 -0.022 -0.26354 -0.02848 -0.27799 -0.03565 C -0.28359 -0.03843 -0.28906 -0.04283 -0.29453 -0.0463 C -0.29479 -0.04977 -0.29583 -0.05325 -0.29544 -0.05649 C -0.28659 -0.11019 -0.26367 -0.0963 -0.24401 -0.16737 L -0.22981 -0.21829 C -0.22747 -0.25602 -0.22604 -0.25672 -0.22903 -0.2926 C -0.22968 -0.30093 -0.23007 -0.30973 -0.23242 -0.31737 C -0.23541 -0.32801 -0.2388 -0.33936 -0.24466 -0.34607 C -0.25104 -0.35301 -0.25963 -0.35301 -0.26705 -0.35625 C -0.30299 -0.347 -0.32317 -0.34746 -0.35507 -0.31598 C -0.36224 -0.30903 -0.36614 -0.29607 -0.37174 -0.28612 C -0.37422 -0.27616 -0.37747 -0.26667 -0.37916 -0.25602 C -0.38411 -0.22431 -0.38242 -0.18218 -0.38502 -0.15186 C -0.38606 -0.13889 -0.4013 -0.13033 -0.40494 -0.12686 C -0.41028 -0.12153 -0.41549 -0.11575 -0.4207 -0.11019 C -0.422 -0.10255 -0.42552 -0.09538 -0.42474 -0.08797 C -0.42005 -0.04375 -0.3914 -0.06042 -0.37005 -0.05926 C -0.35794 -0.05834 -0.3457 -0.05834 -0.33359 -0.05788 C -0.33164 -0.05834 -0.32851 -0.06204 -0.32773 -0.05926 C -0.32682 -0.05602 -0.33034 -0.05371 -0.3319 -0.05139 C -0.3345 -0.04769 -0.33737 -0.04445 -0.34023 -0.04075 C -0.34101 -0.03866 -0.34166 -0.03635 -0.34257 -0.03426 C -0.35299 -0.0125 -0.3483 -0.02176 -0.37174 -0.01366 C -0.39049 -0.01621 -0.42109 -0.00625 -0.43476 -0.0382 C -0.43906 -0.04838 -0.43984 -0.06088 -0.44218 -0.07223 C -0.44244 -0.0875 -0.44362 -0.10255 -0.4431 -0.11783 C -0.44231 -0.13889 -0.43945 -0.1595 -0.43802 -0.18056 C -0.43685 -0.19908 -0.43593 -0.21783 -0.43476 -0.23658 C -0.4345 -0.25602 -0.43463 -0.2757 -0.43385 -0.29538 C -0.43372 -0.29977 -0.42968 -0.30625 -0.43216 -0.30834 C -0.44271 -0.31621 -0.45494 -0.31575 -0.46627 -0.31991 C -0.47539 -0.32315 -0.48437 -0.32709 -0.49349 -0.33056 C -0.49622 -0.3301 -0.50807 -0.32778 -0.51002 -0.32778 C -0.51888 -0.32778 -0.52773 -0.32871 -0.53672 -0.32917 C -0.53737 -0.32963 -0.53828 -0.3301 -0.53919 -0.33056 C -0.54192 -0.33149 -0.54739 -0.33311 -0.54739 -0.33288 L -0.54896 -0.25463 L -0.54739 -0.25463 L -0.55573 -0.33959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2685 L -0.01029 0.02685 C -0.02031 0.0294 -0.03021 0.03148 -0.0401 0.03472 C -0.04401 0.03611 -0.04805 0.0368 -0.05195 0.03866 C -0.05547 0.04028 -0.05885 0.04328 -0.06237 0.04537 C -0.06484 0.04653 -0.07552 0.05116 -0.07865 0.05185 C -0.08437 0.05301 -0.0901 0.0537 -0.0957 0.05463 C -0.11003 0.05023 -0.11042 0.05069 -0.12552 0.04398 C -0.13685 0.03889 -0.14857 0.03541 -0.15964 0.02801 L -0.18711 0.00972 C -0.19531 0.00416 -0.20898 -0.00533 -0.2168 -0.0088 C -0.22122 -0.01088 -0.22578 -0.01158 -0.23021 -0.01273 C -0.24206 -0.01065 -0.25404 -0.00926 -0.26589 -0.00625 C -0.27279 -0.0044 -0.27969 -0.00047 -0.28659 0.00162 C -0.2918 0.00347 -0.297 0.0044 -0.30221 0.00555 C -0.31159 0.0044 -0.32122 0.00509 -0.33047 0.00162 C -0.33477 0.00023 -0.33893 -0.00394 -0.34232 -0.0088 C -0.36289 -0.03889 -0.36263 -0.03982 -0.37279 -0.06551 C -0.37578 -0.08704 -0.37565 -0.08172 -0.37357 -0.11713 C -0.37318 -0.12222 -0.37031 -0.14167 -0.36836 -0.14884 C -0.36628 -0.15625 -0.36289 -0.16551 -0.35937 -0.1713 C -0.35781 -0.17384 -0.35599 -0.1757 -0.35417 -0.17778 C -0.35247 -0.17986 -0.35078 -0.18148 -0.34896 -0.1831 C -0.34831 -0.1838 -0.34674 -0.18449 -0.34674 -0.18449 L -0.34674 -0.18449 L -0.34232 -0.18565 " pathEditMode="relative" ptsTypes="AAAAAAAAAAAAAAAAAAAAAAAAAA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5 (mp3cut.net) 1">
            <a:hlinkClick r:id="" action="ppaction://media"/>
            <a:extLst>
              <a:ext uri="{FF2B5EF4-FFF2-40B4-BE49-F238E27FC236}">
                <a16:creationId xmlns:a16="http://schemas.microsoft.com/office/drawing/2014/main" id="{CD88A0C9-7BCC-4477-AA6A-FFBE7C6F4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3442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200737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07D438-5420-45BA-BF31-7B524669E824}"/>
              </a:ext>
            </a:extLst>
          </p:cNvPr>
          <p:cNvGrpSpPr/>
          <p:nvPr/>
        </p:nvGrpSpPr>
        <p:grpSpPr>
          <a:xfrm>
            <a:off x="6290185" y="3459244"/>
            <a:ext cx="4965195" cy="719469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093650" y="3452726"/>
              <a:ext cx="4457689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English, please!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439BC-7780-428B-A2C3-BCF84BA9D175}"/>
              </a:ext>
            </a:extLst>
          </p:cNvPr>
          <p:cNvGrpSpPr/>
          <p:nvPr/>
        </p:nvGrpSpPr>
        <p:grpSpPr>
          <a:xfrm>
            <a:off x="6290299" y="4645349"/>
            <a:ext cx="4965195" cy="719469"/>
            <a:chOff x="6011775" y="44251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775" y="44251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090596" y="4604207"/>
              <a:ext cx="5095381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Vietnamese, please!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6D745-8C7F-4F50-AFD1-2A11B7FB8C45}"/>
              </a:ext>
            </a:extLst>
          </p:cNvPr>
          <p:cNvGrpSpPr/>
          <p:nvPr/>
        </p:nvGrpSpPr>
        <p:grpSpPr>
          <a:xfrm>
            <a:off x="6286500" y="5837138"/>
            <a:ext cx="4965195" cy="719469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108097" y="5800327"/>
              <a:ext cx="4090288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aloud, please!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09458" y="3727769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9365" y="4908985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9365" y="5965602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id="{DFA08228-AE7F-4F0B-A090-67733A8390F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89177"/>
            <a:ext cx="3657600" cy="235475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6CF85C-E37A-4C61-A289-DB52A16969F1}"/>
              </a:ext>
            </a:extLst>
          </p:cNvPr>
          <p:cNvSpPr/>
          <p:nvPr/>
        </p:nvSpPr>
        <p:spPr>
          <a:xfrm>
            <a:off x="6467647" y="154635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4D81A-B8EC-4884-AF40-520F2F226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44" y="1368792"/>
            <a:ext cx="4287914" cy="19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2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55 0.00138 L -0.08255 0.00185 L -0.15599 -0.00163 C -0.16224 -0.00209 -0.17187 -0.0051 -0.17851 -0.00741 C -0.18359 -0.00649 -0.20273 -0.01158 -0.21158 0.00138 C -0.22213 0.01643 -0.22864 0.03032 -0.23724 0.05231 C -0.24739 0.078 -0.24635 0.0831 -0.25703 0.09791 C -0.26328 0.10648 -0.27356 0.1125 -0.27955 0.11782 C -0.3164 0.15277 -0.29153 0.13587 -0.31875 0.15231 L -0.36718 0.14629 C -0.37135 0.14467 -0.37552 0.14074 -0.37942 0.13773 C -0.37825 0.12245 -0.37825 0.10601 -0.37552 0.09189 C -0.37005 0.06504 -0.35468 0.0368 -0.34557 0.02384 C -0.34205 0.01944 -0.33867 0.01435 -0.33528 0.00995 C -0.3289 0.00138 -0.33164 0.00833 -0.32903 0.00138 L -0.32903 0.00185 L -0.3302 0.00393 " pathEditMode="relative" rAng="0" ptsTypes="AAAAAAAAAAAAAAAAA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5 (mp3cut.net)2">
            <a:hlinkClick r:id="" action="ppaction://media"/>
            <a:extLst>
              <a:ext uri="{FF2B5EF4-FFF2-40B4-BE49-F238E27FC236}">
                <a16:creationId xmlns:a16="http://schemas.microsoft.com/office/drawing/2014/main" id="{D1810684-889A-491C-8698-8D36E24DB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7791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83907" y="536317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C31A47-D27F-410C-94B1-205D8A93373C}"/>
              </a:ext>
            </a:extLst>
          </p:cNvPr>
          <p:cNvGrpSpPr/>
          <p:nvPr/>
        </p:nvGrpSpPr>
        <p:grpSpPr>
          <a:xfrm>
            <a:off x="6673747" y="3341250"/>
            <a:ext cx="4030462" cy="796822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709173" y="3352775"/>
              <a:ext cx="3306931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1FB379-5740-4B48-AA58-FA06D48AF5DD}"/>
              </a:ext>
            </a:extLst>
          </p:cNvPr>
          <p:cNvGrpSpPr/>
          <p:nvPr/>
        </p:nvGrpSpPr>
        <p:grpSpPr>
          <a:xfrm>
            <a:off x="6673748" y="4535655"/>
            <a:ext cx="4030462" cy="796822"/>
            <a:chOff x="6011662" y="44334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660577" y="4585938"/>
              <a:ext cx="3353868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stand up?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5F25CD-D812-4065-8E97-7816B0EC490E}"/>
              </a:ext>
            </a:extLst>
          </p:cNvPr>
          <p:cNvGrpSpPr/>
          <p:nvPr/>
        </p:nvGrpSpPr>
        <p:grpSpPr>
          <a:xfrm>
            <a:off x="6670062" y="5719144"/>
            <a:ext cx="4030462" cy="796822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619661" y="5774139"/>
              <a:ext cx="3376527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47327" y="3665138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70039" y="4916349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455416" y="5970694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id="{5A8C1748-7EE6-4398-8022-BD59360CD6F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4" y="246064"/>
            <a:ext cx="3657600" cy="1431375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FF84D-4F08-4FFD-84A2-05A905297B2B}"/>
              </a:ext>
            </a:extLst>
          </p:cNvPr>
          <p:cNvSpPr/>
          <p:nvPr/>
        </p:nvSpPr>
        <p:spPr>
          <a:xfrm>
            <a:off x="6505033" y="205778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33FE8-9990-4533-AAF3-686491E0BE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65" y="1147082"/>
            <a:ext cx="3147490" cy="21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6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-0.00301 L -0.07214 -0.00255 L -0.14557 -0.00602 C -0.15182 -0.00648 -0.16146 -0.00949 -0.1681 -0.01181 C -0.17318 -0.01088 -0.19232 -0.01597 -0.20117 -0.00301 C -0.21172 0.01204 -0.21823 0.02592 -0.22682 0.04792 C -0.23698 0.07361 -0.23594 0.0787 -0.24661 0.09352 C -0.25286 0.10208 -0.26315 0.1081 -0.26914 0.11342 C -0.30599 0.14838 -0.28112 0.13148 -0.30833 0.14792 L -0.35677 0.1419 C -0.36094 0.14028 -0.3651 0.13634 -0.36901 0.13333 C -0.36784 0.11805 -0.36784 0.10162 -0.3651 0.0875 C -0.35964 0.06065 -0.34427 0.03241 -0.33516 0.01944 C -0.33164 0.01505 -0.32825 0.00995 -0.32487 0.00555 C -0.31849 -0.00301 -0.32122 0.00393 -0.31862 -0.00301 L -0.31862 -0.00255 L -0.31979 -0.00046 " pathEditMode="relative" rAng="0" ptsTypes="AAAAAAAAAAAAAAAAA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4">
            <a:hlinkClick r:id="" action="ppaction://media"/>
            <a:extLst>
              <a:ext uri="{FF2B5EF4-FFF2-40B4-BE49-F238E27FC236}">
                <a16:creationId xmlns:a16="http://schemas.microsoft.com/office/drawing/2014/main" id="{30803410-CEF5-46FE-B715-BB8FAFE78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8073" y="792034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125761" y="453146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7F32F17-029C-429D-9C5A-61C253262889}"/>
              </a:ext>
            </a:extLst>
          </p:cNvPr>
          <p:cNvGrpSpPr/>
          <p:nvPr/>
        </p:nvGrpSpPr>
        <p:grpSpPr>
          <a:xfrm>
            <a:off x="6767420" y="3470767"/>
            <a:ext cx="3759200" cy="684686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649656" y="3362598"/>
              <a:ext cx="3509085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51E32-5B2A-48E1-BAA7-930DE015DFA8}"/>
              </a:ext>
            </a:extLst>
          </p:cNvPr>
          <p:cNvGrpSpPr/>
          <p:nvPr/>
        </p:nvGrpSpPr>
        <p:grpSpPr>
          <a:xfrm>
            <a:off x="6767421" y="4665172"/>
            <a:ext cx="3759200" cy="684686"/>
            <a:chOff x="6011662" y="44334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708973" y="4616353"/>
              <a:ext cx="3390455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DB989-EBC7-465A-947F-1089AE599C12}"/>
              </a:ext>
            </a:extLst>
          </p:cNvPr>
          <p:cNvGrpSpPr/>
          <p:nvPr/>
        </p:nvGrpSpPr>
        <p:grpSpPr>
          <a:xfrm>
            <a:off x="6763735" y="5848661"/>
            <a:ext cx="3759200" cy="684686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710428" y="5674054"/>
              <a:ext cx="3134482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go out?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633059" y="3718604"/>
            <a:ext cx="1157321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623055" y="4919474"/>
            <a:ext cx="1157321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714233" y="6063748"/>
            <a:ext cx="1039517" cy="6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id="{DFE6DD41-20BF-44EA-88C9-7815E3F993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3" y="17611"/>
            <a:ext cx="3657600" cy="1777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74A73-81F2-455A-B559-13098A68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96" y="970220"/>
            <a:ext cx="2762113" cy="235475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BFE10D-6AC0-4063-83A5-8D9803093A9F}"/>
              </a:ext>
            </a:extLst>
          </p:cNvPr>
          <p:cNvSpPr/>
          <p:nvPr/>
        </p:nvSpPr>
        <p:spPr>
          <a:xfrm>
            <a:off x="6475736" y="89177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2448187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3 C -0.0388 -0.00255 -0.0375 0.00069 -0.04075 -0.01366 C -0.04114 -0.01575 -0.0414 -0.01829 -0.04231 -0.02014 C -0.04323 -0.022 -0.047 -0.02778 -0.04909 -0.02917 C -0.05 -0.02987 -0.0513 -0.0301 -0.05234 -0.03056 C -0.05586 -0.03149 -0.05937 -0.03241 -0.06315 -0.03311 C -0.07109 -0.03426 -0.07916 -0.03473 -0.08711 -0.03565 C -0.09414 -0.03426 -0.10104 -0.0345 -0.10794 -0.03172 C -0.14648 -0.01575 -0.0983 -0.02061 -0.15026 -0.0095 C -0.16015 -0.00741 -0.17005 -0.00857 -0.18007 -0.00834 C -0.18867 -0.00903 -0.19726 -0.00926 -0.20586 -0.01112 C -0.2138 -0.0125 -0.22187 -0.01505 -0.22981 -0.0176 C -0.24505 -0.022 -0.26354 -0.02848 -0.27799 -0.03565 C -0.28359 -0.03843 -0.28906 -0.04283 -0.29453 -0.0463 C -0.29479 -0.04977 -0.29583 -0.05325 -0.29544 -0.05649 C -0.28659 -0.11019 -0.26367 -0.0963 -0.24401 -0.16737 L -0.22981 -0.21829 C -0.22747 -0.25602 -0.22604 -0.25672 -0.22903 -0.2926 C -0.22968 -0.30093 -0.23007 -0.30973 -0.23242 -0.31737 C -0.23541 -0.32801 -0.2388 -0.33936 -0.24466 -0.34607 C -0.25104 -0.35301 -0.25963 -0.35301 -0.26705 -0.35625 C -0.30299 -0.347 -0.32317 -0.34746 -0.35507 -0.31598 C -0.36224 -0.30903 -0.36614 -0.29607 -0.37174 -0.28612 C -0.37422 -0.27616 -0.37747 -0.26667 -0.37916 -0.25602 C -0.38411 -0.22431 -0.38242 -0.18218 -0.38502 -0.15186 C -0.38606 -0.13889 -0.4013 -0.13033 -0.40494 -0.12686 C -0.41028 -0.12153 -0.41549 -0.11575 -0.4207 -0.11019 C -0.422 -0.10255 -0.42552 -0.09538 -0.42474 -0.08797 C -0.42005 -0.04375 -0.3914 -0.06042 -0.37005 -0.05926 C -0.35794 -0.05834 -0.3457 -0.05834 -0.33359 -0.05788 C -0.33164 -0.05834 -0.32851 -0.06204 -0.32773 -0.05926 C -0.32682 -0.05602 -0.33034 -0.05371 -0.3319 -0.05139 C -0.3345 -0.04769 -0.33737 -0.04445 -0.34023 -0.04075 C -0.34101 -0.03866 -0.34166 -0.03635 -0.34257 -0.03426 C -0.35299 -0.0125 -0.3483 -0.02176 -0.37174 -0.01366 C -0.39049 -0.01621 -0.42109 -0.00625 -0.43476 -0.0382 C -0.43906 -0.04838 -0.43984 -0.06088 -0.44218 -0.07223 C -0.44244 -0.0875 -0.44362 -0.10255 -0.4431 -0.11783 C -0.44231 -0.13889 -0.43945 -0.1595 -0.43802 -0.18056 C -0.43685 -0.19908 -0.43593 -0.21783 -0.43476 -0.23658 C -0.4345 -0.25602 -0.43463 -0.2757 -0.43385 -0.29538 C -0.43372 -0.29977 -0.42968 -0.30625 -0.43216 -0.30834 C -0.44271 -0.31621 -0.45494 -0.31575 -0.46627 -0.31991 C -0.47539 -0.32315 -0.48437 -0.32709 -0.49349 -0.33056 C -0.49622 -0.3301 -0.50807 -0.32778 -0.51002 -0.32778 C -0.51888 -0.32778 -0.52773 -0.32871 -0.53672 -0.32917 C -0.53737 -0.32963 -0.53828 -0.3301 -0.53919 -0.33056 C -0.54192 -0.33149 -0.54739 -0.33311 -0.54739 -0.33288 L -0.54896 -0.25463 L -0.54739 -0.25463 L -0.55573 -0.33959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71 L -0.00013 -0.00347 C -0.01315 -0.00093 -0.02604 0.00116 -0.03893 0.00486 C -0.04401 0.00648 -0.04935 0.00741 -0.0543 0.00903 C -0.05898 0.01088 -0.06341 0.01435 -0.06784 0.01666 C -0.07109 0.01782 -0.08503 0.02315 -0.08919 0.02384 C -0.09661 0.02523 -0.10404 0.02592 -0.11133 0.02708 C -0.13008 0.02199 -0.1306 0.02245 -0.15013 0.01528 C -0.16497 0.00949 -0.18008 0.00578 -0.19453 -0.00232 L -0.23034 -0.02269 C -0.24102 -0.02871 -0.25885 -0.03912 -0.26901 -0.04306 C -0.27474 -0.04537 -0.28073 -0.0463 -0.28646 -0.04722 C -0.30195 -0.04514 -0.31745 -0.04352 -0.33294 -0.04005 C -0.3418 -0.03797 -0.35091 -0.0338 -0.3599 -0.03148 C -0.36667 -0.0294 -0.37344 -0.02847 -0.38021 -0.02732 C -0.39232 -0.02847 -0.40495 -0.02778 -0.41693 -0.03148 C -0.42253 -0.0331 -0.42799 -0.0375 -0.43242 -0.04306 C -0.45924 -0.07616 -0.45885 -0.07709 -0.47214 -0.10556 C -0.47591 -0.12917 -0.47578 -0.12338 -0.47305 -0.16227 C -0.47266 -0.16783 -0.46888 -0.18935 -0.46628 -0.19722 C -0.46354 -0.20533 -0.45924 -0.21551 -0.45456 -0.22199 C -0.4526 -0.22477 -0.45013 -0.22685 -0.44792 -0.22894 C -0.4457 -0.23125 -0.44336 -0.2331 -0.44115 -0.23496 C -0.44023 -0.23588 -0.43815 -0.23658 -0.43815 -0.23634 L -0.43815 -0.23658 L -0.43242 -0.2375 " pathEditMode="relative" rAng="0" ptsTypes="AAAAAAAAAAAAAAAAAAAAAAAAAA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10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693</Words>
  <Application>Microsoft Office PowerPoint</Application>
  <PresentationFormat>Màn hình rộng</PresentationFormat>
  <Paragraphs>188</Paragraphs>
  <Slides>21</Slides>
  <Notes>18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32" baseType="lpstr">
      <vt:lpstr>215000E</vt:lpstr>
      <vt:lpstr>Arial</vt:lpstr>
      <vt:lpstr>Calibri</vt:lpstr>
      <vt:lpstr>Calibri Light</vt:lpstr>
      <vt:lpstr>Comic Sans MS</vt:lpstr>
      <vt:lpstr>Forte</vt:lpstr>
      <vt:lpstr>Sport Day</vt:lpstr>
      <vt:lpstr>Times New Roman</vt:lpstr>
      <vt:lpstr>Tw Cen MT</vt:lpstr>
      <vt:lpstr>Тема Office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161</cp:revision>
  <dcterms:created xsi:type="dcterms:W3CDTF">2021-12-21T04:46:35Z</dcterms:created>
  <dcterms:modified xsi:type="dcterms:W3CDTF">2025-11-24T13:53:44Z</dcterms:modified>
</cp:coreProperties>
</file>