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391" r:id="rId2"/>
    <p:sldId id="392" r:id="rId3"/>
    <p:sldId id="393" r:id="rId4"/>
    <p:sldId id="377" r:id="rId5"/>
    <p:sldId id="394" r:id="rId6"/>
    <p:sldId id="370" r:id="rId7"/>
    <p:sldId id="395" r:id="rId8"/>
    <p:sldId id="398" r:id="rId9"/>
    <p:sldId id="396" r:id="rId10"/>
    <p:sldId id="379" r:id="rId11"/>
    <p:sldId id="397" r:id="rId12"/>
    <p:sldId id="328" r:id="rId13"/>
    <p:sldId id="329" r:id="rId14"/>
    <p:sldId id="330" r:id="rId15"/>
    <p:sldId id="331" r:id="rId16"/>
    <p:sldId id="332" r:id="rId17"/>
    <p:sldId id="354" r:id="rId18"/>
    <p:sldId id="355" r:id="rId19"/>
    <p:sldId id="353" r:id="rId20"/>
  </p:sldIdLst>
  <p:sldSz cx="9144000" cy="5143500" type="screen16x9"/>
  <p:notesSz cx="6858000" cy="9144000"/>
  <p:embeddedFontLst>
    <p:embeddedFont>
      <p:font typeface="Sport Day" panose="020B0604020202020204" charset="0"/>
      <p:regular r:id="rId22"/>
      <p:bold r:id="rId23"/>
      <p:italic r:id="rId24"/>
      <p:boldItalic r:id="rId25"/>
    </p:embeddedFont>
    <p:embeddedFont>
      <p:font typeface="Britannic Bold" panose="020B0903060703020204" pitchFamily="3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Patrick Hand SC" panose="020B0604020202020204" charset="0"/>
      <p:regular r:id="rId33"/>
    </p:embeddedFont>
    <p:embeddedFont>
      <p:font typeface="Barriecito" panose="020B0604020202020204" charset="0"/>
      <p:regular r:id="rId34"/>
      <p:bold r:id="rId35"/>
    </p:embeddedFont>
    <p:embeddedFont>
      <p:font typeface="Patrick Hand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37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9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8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65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1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6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57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34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ABE6-599A-4671-BBC1-7CA2A458F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B15B4F3-4BB7-416C-AE4E-CAA6FDC4F1B6}" type="datetimeFigureOut">
              <a:rPr lang="en-US" smtClean="0"/>
              <a:t>23-Sep-25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79C0BBE-7997-45F3-979C-46D0BCF3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61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11" Type="http://schemas.openxmlformats.org/officeDocument/2006/relationships/hyperlink" Target="https://metanoverde.blogspot.com/2017/07/confira-utilidades-inusitadas-para-o.htm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tiff"/><Relationship Id="rId12" Type="http://schemas.openxmlformats.org/officeDocument/2006/relationships/hyperlink" Target="http://www.thinkinghumanity.com/2018/03/55-stunning-photographs-of-girls-going-to-school-in-different-countrie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1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11" Type="http://schemas.openxmlformats.org/officeDocument/2006/relationships/hyperlink" Target="https://www.pexels.com/photo/family-making-breakfast-in-the-kitchen-4259198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11" Type="http://schemas.openxmlformats.org/officeDocument/2006/relationships/hyperlink" Target="https://freesvg.org/quarterto7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tiff"/><Relationship Id="rId12" Type="http://schemas.openxmlformats.org/officeDocument/2006/relationships/hyperlink" Target="https://www.freeimageslive.co.uk/free_stock_image/digialalarmclock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557800" y="874075"/>
            <a:ext cx="807673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Comic Sans MS" panose="030F0702030302020204" pitchFamily="66" charset="0"/>
              </a:rPr>
              <a:t>T</a:t>
            </a:r>
            <a:r>
              <a:rPr lang="en-GB" sz="6000" dirty="0">
                <a:latin typeface="Comic Sans MS" panose="030F0702030302020204" pitchFamily="66" charset="0"/>
              </a:rPr>
              <a:t>ime and daily </a:t>
            </a:r>
            <a:r>
              <a:rPr lang="vi-VN" sz="6000" dirty="0">
                <a:latin typeface="Comic Sans MS" panose="030F0702030302020204" pitchFamily="66" charset="0"/>
              </a:rPr>
              <a:t>routines</a:t>
            </a:r>
            <a:endParaRPr sz="6000" dirty="0">
              <a:latin typeface="Comic Sans MS" panose="030F0702030302020204" pitchFamily="66" charset="0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371925" y="3116146"/>
            <a:ext cx="436435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eriod </a:t>
            </a:r>
            <a:r>
              <a:rPr lang="vi-V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539738" y="3189996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46604" y="2845431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22559" y="0"/>
            <a:ext cx="1852153" cy="19114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" y="227741"/>
            <a:ext cx="707396" cy="359903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62941" y="372173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accent5"/>
                </a:solidFill>
                <a:latin typeface="Sport Day" pitchFamily="2" charset="0"/>
              </a:rPr>
              <a:t>2</a:t>
            </a:r>
            <a:endParaRPr lang="en-US" sz="8000" b="1" dirty="0">
              <a:solidFill>
                <a:schemeClr val="accent5"/>
              </a:solidFill>
              <a:latin typeface="Sport D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1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5" y="195336"/>
            <a:ext cx="7917866" cy="467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6"/>
                </a:solidFill>
                <a:latin typeface="Comic Sans MS" panose="030F0702030302020204" pitchFamily="66" charset="0"/>
              </a:rPr>
              <a:t>Fun corner &amp; wrap-up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523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3542" y="907514"/>
            <a:ext cx="1992434" cy="1821208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5" y="569992"/>
            <a:ext cx="2204350" cy="2204350"/>
          </a:xfrm>
          <a:prstGeom prst="rect">
            <a:avLst/>
          </a:prstGeom>
        </p:spPr>
      </p:pic>
      <p:pic>
        <p:nvPicPr>
          <p:cNvPr id="1026" name="3" descr="Game Angry Birds - Những chú chim điên - Game24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57" y="907513"/>
            <a:ext cx="2373423" cy="22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9543" y="-634850"/>
            <a:ext cx="457200" cy="457200"/>
          </a:xfrm>
          <a:prstGeom prst="rect">
            <a:avLst/>
          </a:prstGeom>
        </p:spPr>
      </p:pic>
      <p:pic>
        <p:nvPicPr>
          <p:cNvPr id="12" name="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1"/>
          <a:stretch/>
        </p:blipFill>
        <p:spPr>
          <a:xfrm>
            <a:off x="992140" y="2029362"/>
            <a:ext cx="7142857" cy="2018220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518" y="4047583"/>
            <a:ext cx="1256662" cy="59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5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sp>
        <p:nvSpPr>
          <p:cNvPr id="60" name="6"/>
          <p:cNvSpPr/>
          <p:nvPr/>
        </p:nvSpPr>
        <p:spPr>
          <a:xfrm>
            <a:off x="1170068" y="3081396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4809485" y="3078683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B.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5073" y="3399340"/>
            <a:ext cx="880248" cy="1140716"/>
            <a:chOff x="5472540" y="4527538"/>
            <a:chExt cx="1173664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72540" y="4627215"/>
              <a:ext cx="108833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5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436261" y="3348945"/>
            <a:ext cx="460094" cy="27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/>
          <a:stretch/>
        </p:blipFill>
        <p:spPr bwMode="auto">
          <a:xfrm>
            <a:off x="3386185" y="651346"/>
            <a:ext cx="2468879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469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0" grpId="0" animBg="1"/>
      <p:bldP spid="60" grpId="1" animBg="1"/>
      <p:bldP spid="31" grpId="0" animBg="1"/>
      <p:bldP spid="31" grpId="1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sp>
        <p:nvSpPr>
          <p:cNvPr id="60" name="6"/>
          <p:cNvSpPr/>
          <p:nvPr/>
        </p:nvSpPr>
        <p:spPr>
          <a:xfrm>
            <a:off x="4826343" y="309003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   B.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5" y="5293031"/>
            <a:ext cx="635147" cy="580564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1157245" y="3075137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57820" y="3399340"/>
            <a:ext cx="907498" cy="1140716"/>
            <a:chOff x="5436206" y="4527538"/>
            <a:chExt cx="1209998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36206" y="4627215"/>
              <a:ext cx="116100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7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8716" y="5293031"/>
            <a:ext cx="483920" cy="68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 bwMode="auto">
          <a:xfrm>
            <a:off x="3288499" y="689559"/>
            <a:ext cx="2664252" cy="177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3916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0" grpId="1" animBg="1"/>
      <p:bldP spid="31" grpId="0" animBg="1"/>
      <p:bldP spid="31" grpId="1" animBg="1"/>
      <p:bldP spid="51" grpId="0" animBg="1"/>
      <p:bldP spid="5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sp>
        <p:nvSpPr>
          <p:cNvPr id="60" name="6"/>
          <p:cNvSpPr/>
          <p:nvPr/>
        </p:nvSpPr>
        <p:spPr>
          <a:xfrm>
            <a:off x="4826343" y="309003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    B.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79721" y="2063626"/>
            <a:ext cx="473827" cy="622698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1157245" y="3082473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5073" y="3399340"/>
            <a:ext cx="880248" cy="1140716"/>
            <a:chOff x="5472540" y="4527538"/>
            <a:chExt cx="1173664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72540" y="4627215"/>
              <a:ext cx="108833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5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651076" y="3348944"/>
            <a:ext cx="529541" cy="453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/>
          <a:stretch/>
        </p:blipFill>
        <p:spPr bwMode="auto">
          <a:xfrm>
            <a:off x="3290342" y="689579"/>
            <a:ext cx="2660425" cy="177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7728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0" grpId="0" animBg="1"/>
      <p:bldP spid="60" grpId="1" animBg="1"/>
      <p:bldP spid="31" grpId="0" animBg="1"/>
      <p:bldP spid="31" grpId="1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bed</a:t>
            </a:r>
          </a:p>
        </p:txBody>
      </p:sp>
      <p:sp>
        <p:nvSpPr>
          <p:cNvPr id="60" name="6"/>
          <p:cNvSpPr/>
          <p:nvPr/>
        </p:nvSpPr>
        <p:spPr>
          <a:xfrm>
            <a:off x="1170068" y="3081396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h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ave breakfast</a:t>
            </a:r>
          </a:p>
        </p:txBody>
      </p:sp>
      <p:sp>
        <p:nvSpPr>
          <p:cNvPr id="31" name="5"/>
          <p:cNvSpPr/>
          <p:nvPr/>
        </p:nvSpPr>
        <p:spPr>
          <a:xfrm>
            <a:off x="4829200" y="306798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          B.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o to school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4824574" y="396656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g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et up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94691" y="3399340"/>
            <a:ext cx="870630" cy="1140716"/>
            <a:chOff x="5485364" y="4527538"/>
            <a:chExt cx="1160840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85364" y="4627215"/>
              <a:ext cx="1062684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6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059347" y="5312780"/>
            <a:ext cx="633714" cy="355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41" name="Picture 2" descr="Phân biệt 'wake up' và 'get up' - VnExpress">
            <a:extLst>
              <a:ext uri="{FF2B5EF4-FFF2-40B4-BE49-F238E27FC236}">
                <a16:creationId xmlns:a16="http://schemas.microsoft.com/office/drawing/2014/main" id="{DAF58F55-74ED-54D1-07D7-EF21AFF4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55" y="490280"/>
            <a:ext cx="3073145" cy="21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5689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0" grpId="0" animBg="1"/>
      <p:bldP spid="60" grpId="1" animBg="1"/>
      <p:bldP spid="31" grpId="0" animBg="1"/>
      <p:bldP spid="31" grpId="1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0" name="7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go to school at seven forty-five.</a:t>
            </a:r>
          </a:p>
        </p:txBody>
      </p:sp>
      <p:sp>
        <p:nvSpPr>
          <p:cNvPr id="60" name="6"/>
          <p:cNvSpPr/>
          <p:nvPr/>
        </p:nvSpPr>
        <p:spPr>
          <a:xfrm>
            <a:off x="1170068" y="3081396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go to school at seven fifteen.</a:t>
            </a:r>
          </a:p>
        </p:txBody>
      </p:sp>
      <p:sp>
        <p:nvSpPr>
          <p:cNvPr id="31" name="5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D.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go to school at seven o’clock.</a:t>
            </a:r>
          </a:p>
        </p:txBody>
      </p:sp>
      <p:pic>
        <p:nvPicPr>
          <p:cNvPr id="34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sp>
        <p:nvSpPr>
          <p:cNvPr id="51" name="3"/>
          <p:cNvSpPr/>
          <p:nvPr/>
        </p:nvSpPr>
        <p:spPr>
          <a:xfrm>
            <a:off x="4816859" y="3078683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B.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go to school at six </a:t>
            </a:r>
            <a:endParaRPr lang="vi-VN" sz="2400" b="1" dirty="0">
              <a:latin typeface="Patrick Hand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forty-five.</a:t>
            </a:r>
          </a:p>
        </p:txBody>
      </p:sp>
      <p:pic>
        <p:nvPicPr>
          <p:cNvPr id="65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1865" y="3399340"/>
            <a:ext cx="883453" cy="1140716"/>
            <a:chOff x="5468266" y="4527538"/>
            <a:chExt cx="1177938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68266" y="4627215"/>
              <a:ext cx="109688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8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436261" y="3348945"/>
            <a:ext cx="460094" cy="279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/>
          <a:stretch/>
        </p:blipFill>
        <p:spPr bwMode="auto">
          <a:xfrm>
            <a:off x="3694795" y="651346"/>
            <a:ext cx="1851660" cy="185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6686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4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60" grpId="0" animBg="1"/>
      <p:bldP spid="60" grpId="1" animBg="1"/>
      <p:bldP spid="31" grpId="0" animBg="1"/>
      <p:bldP spid="31" grpId="1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"/>
          <p:cNvSpPr/>
          <p:nvPr/>
        </p:nvSpPr>
        <p:spPr>
          <a:xfrm>
            <a:off x="1769960" y="326577"/>
            <a:ext cx="5669766" cy="2487154"/>
          </a:xfrm>
          <a:prstGeom prst="horizontalScroll">
            <a:avLst>
              <a:gd name="adj" fmla="val 6583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Câu h</a:t>
            </a:r>
            <a:r>
              <a:rPr lang="vi-VN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ỏi</a:t>
            </a:r>
            <a:r>
              <a:rPr lang="en-US" sz="2400" b="1" dirty="0">
                <a:solidFill>
                  <a:srgbClr val="002060"/>
                </a:solidFill>
                <a:latin typeface="Patrick Hand" panose="020B060402020202020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0" name="6"/>
          <p:cNvSpPr/>
          <p:nvPr/>
        </p:nvSpPr>
        <p:spPr>
          <a:xfrm>
            <a:off x="1157245" y="3968339"/>
            <a:ext cx="3290782" cy="822960"/>
          </a:xfrm>
          <a:prstGeom prst="roundRect">
            <a:avLst/>
          </a:prstGeom>
          <a:ln w="38100" cmpd="thickThin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C.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o’clock.</a:t>
            </a:r>
          </a:p>
        </p:txBody>
      </p:sp>
      <p:sp>
        <p:nvSpPr>
          <p:cNvPr id="60" name="5"/>
          <p:cNvSpPr/>
          <p:nvPr/>
        </p:nvSpPr>
        <p:spPr>
          <a:xfrm>
            <a:off x="4826343" y="3090032"/>
            <a:ext cx="3290782" cy="822960"/>
          </a:xfrm>
          <a:prstGeom prst="roundRect">
            <a:avLst/>
          </a:prstGeom>
          <a:ln w="38100"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B.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</a:t>
            </a:r>
            <a:endParaRPr lang="vi-VN" sz="2400" b="1" dirty="0">
              <a:latin typeface="Patrick Hand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forty-five.</a:t>
            </a:r>
          </a:p>
        </p:txBody>
      </p:sp>
      <p:sp>
        <p:nvSpPr>
          <p:cNvPr id="31" name="4"/>
          <p:cNvSpPr/>
          <p:nvPr/>
        </p:nvSpPr>
        <p:spPr>
          <a:xfrm>
            <a:off x="4826343" y="3968339"/>
            <a:ext cx="3290782" cy="822960"/>
          </a:xfrm>
          <a:prstGeom prst="roundRect">
            <a:avLst/>
          </a:prstGeom>
          <a:ln w="38100" cmpd="thickThin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Patrick Hand" panose="020B0604020202020204" charset="0"/>
                <a:cs typeface="Arial" panose="020B0604020202020204" pitchFamily="34" charset="0"/>
              </a:rPr>
              <a:t>      D.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thirty.</a:t>
            </a:r>
          </a:p>
        </p:txBody>
      </p:sp>
      <p:pic>
        <p:nvPicPr>
          <p:cNvPr id="34" name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8654">
            <a:off x="7014406" y="2087995"/>
            <a:ext cx="473827" cy="622698"/>
          </a:xfrm>
          <a:prstGeom prst="rect">
            <a:avLst/>
          </a:prstGeom>
        </p:spPr>
      </p:pic>
      <p:pic>
        <p:nvPicPr>
          <p:cNvPr id="41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15" y="5293031"/>
            <a:ext cx="635147" cy="580564"/>
          </a:xfrm>
          <a:prstGeom prst="rect">
            <a:avLst/>
          </a:prstGeom>
        </p:spPr>
      </p:pic>
      <p:sp>
        <p:nvSpPr>
          <p:cNvPr id="51" name="2"/>
          <p:cNvSpPr/>
          <p:nvPr/>
        </p:nvSpPr>
        <p:spPr>
          <a:xfrm>
            <a:off x="1157245" y="3075137"/>
            <a:ext cx="3290782" cy="822960"/>
          </a:xfrm>
          <a:prstGeom prst="roundRect">
            <a:avLst/>
          </a:prstGeom>
          <a:ln w="38100" cmpd="thickThin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Patrick Hand" panose="020B0604020202020204" charset="0"/>
                <a:cs typeface="Arial" panose="020B0604020202020204" pitchFamily="34" charset="0"/>
              </a:rPr>
              <a:t>A. </a:t>
            </a:r>
            <a:r>
              <a:rPr lang="en-US" sz="2400" b="1" dirty="0">
                <a:latin typeface="Patrick Hand" panose="020B0604020202020204" charset="0"/>
                <a:cs typeface="Arial" panose="020B0604020202020204" pitchFamily="34" charset="0"/>
              </a:rPr>
              <a:t>I get up at six fifteen.</a:t>
            </a:r>
          </a:p>
        </p:txBody>
      </p:sp>
      <p:pic>
        <p:nvPicPr>
          <p:cNvPr id="65" name="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D5A68D-9E5C-DA41-9B7F-9E3D4CEED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14584" y="3542465"/>
            <a:ext cx="766611" cy="76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122" y="199183"/>
            <a:ext cx="1063940" cy="1006541"/>
          </a:xfrm>
          <a:prstGeom prst="rect">
            <a:avLst/>
          </a:prstGeom>
        </p:spPr>
      </p:pic>
      <p:pic>
        <p:nvPicPr>
          <p:cNvPr id="36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11" y="3436324"/>
            <a:ext cx="680162" cy="74863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71473" y="2813730"/>
            <a:ext cx="2226327" cy="2223545"/>
            <a:chOff x="4828349" y="3715099"/>
            <a:chExt cx="2968436" cy="2964726"/>
          </a:xfrm>
        </p:grpSpPr>
        <p:pic>
          <p:nvPicPr>
            <p:cNvPr id="39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42" name="Picture 4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45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34" y="3436324"/>
            <a:ext cx="680162" cy="7486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93596" y="2813730"/>
            <a:ext cx="2226327" cy="2223545"/>
            <a:chOff x="4828349" y="3715099"/>
            <a:chExt cx="2968436" cy="2964726"/>
          </a:xfrm>
        </p:grpSpPr>
        <p:pic>
          <p:nvPicPr>
            <p:cNvPr id="47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0" name="Picture 49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52" name="BOM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57" y="3436324"/>
            <a:ext cx="680162" cy="74863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5719" y="2813730"/>
            <a:ext cx="2226327" cy="2223545"/>
            <a:chOff x="4828349" y="3715099"/>
            <a:chExt cx="2968436" cy="2964726"/>
          </a:xfrm>
        </p:grpSpPr>
        <p:pic>
          <p:nvPicPr>
            <p:cNvPr id="54" name="NO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49" y="3715099"/>
              <a:ext cx="2968436" cy="296472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 rot="936324">
              <a:off x="5834090" y="4614992"/>
              <a:ext cx="8959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ln w="660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tx1"/>
                    </a:outerShdw>
                  </a:effectLst>
                  <a:latin typeface="Patrick Hand" panose="020B0604020202020204" charset="0"/>
                </a:rPr>
                <a:t>-1</a:t>
              </a:r>
            </a:p>
          </p:txBody>
        </p:sp>
      </p:grpSp>
      <p:pic>
        <p:nvPicPr>
          <p:cNvPr id="57" name="Picture 56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4285073" y="3399340"/>
            <a:ext cx="880248" cy="1140716"/>
            <a:chOff x="5472540" y="4527538"/>
            <a:chExt cx="1173664" cy="1520954"/>
          </a:xfrm>
        </p:grpSpPr>
        <p:pic>
          <p:nvPicPr>
            <p:cNvPr id="59" name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36769">
              <a:off x="5488870" y="4527538"/>
              <a:ext cx="1157334" cy="152095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 rot="174416">
              <a:off x="5472540" y="4627215"/>
              <a:ext cx="108833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r>
                <a:rPr lang="en-US" sz="495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+</a:t>
              </a:r>
              <a:r>
                <a:rPr lang="en-US" sz="6000" b="1" dirty="0">
                  <a:ln w="6600">
                    <a:solidFill>
                      <a:schemeClr val="bg1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dist="38100" dir="2700000" algn="tl" rotWithShape="0">
                      <a:schemeClr val="bg1"/>
                    </a:outerShdw>
                  </a:effectLst>
                  <a:latin typeface="Patrick Hand" panose="020B0604020202020204" charset="0"/>
                </a:rPr>
                <a:t>5</a:t>
              </a:r>
              <a:endParaRPr lang="en-US" sz="405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Patrick Hand" panose="020B0604020202020204" charset="0"/>
              </a:endParaRPr>
            </a:p>
          </p:txBody>
        </p:sp>
      </p:grpSp>
      <p:pic>
        <p:nvPicPr>
          <p:cNvPr id="62" name="Picture 61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959" y="256333"/>
            <a:ext cx="1063940" cy="10065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215837"/>
            <a:ext cx="1063940" cy="100654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845" y="199183"/>
            <a:ext cx="1063940" cy="100654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18716" y="5293031"/>
            <a:ext cx="483920" cy="68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Patrick Hand" panose="020B060402020202020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>
          <a:xfrm>
            <a:off x="3805865" y="1092121"/>
            <a:ext cx="1552773" cy="10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992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393 0.05393 C 0.86784 0.03425 0.89466 0.02939 0.96536 0.05046 " pathEditMode="relative" rAng="20400000" ptsTypes="AAAAA">
                                      <p:cBhvr>
                                        <p:cTn id="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4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53 0.19236 0.59244 0.14976 C 0.64362 0.1074 0.70325 0.075 0.76419 0.0537 C 0.86784 0.03425 0.89466 0.02939 0.96536 0.05046 " pathEditMode="relative" rAng="20400000" ptsTypes="AAAAA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32 0.624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5 0.77787 0.19144 0.83946 0.21528 C 0.95716 0.19931 0.83255 0.21621 0.87318 0.20649 " pathEditMode="relative" rAng="0" ptsTypes="AAAAA">
                                      <p:cBhvr>
                                        <p:cTn id="7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2448 0.59791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48 0.59791 L 0.45963 0.30578 C 0.48711 0.24259 0.54179 0.19166 0.59284 0.1493 C 0.64362 0.1074 0.70351 0.07476 0.76471 0.053 C 0.86784 0.03425 0.89466 0.02939 0.96536 0.05046 " pathEditMode="relative" rAng="20400000" ptsTypes="AAAAA">
                                      <p:cBhvr>
                                        <p:cTn id="9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-3384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31432 0.62431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32 0.62431 L 0.46576 0.32894 C 0.49649 0.26366 0.53177 0.24723 0.59427 0.22848 C 0.65664 0.20949 0.77787 0.19144 0.83946 0.21528 C 0.95716 0.19931 0.83255 0.21621 0.87318 0.20649 " pathEditMode="relative" rAng="0" ptsTypes="AAAAA">
                                      <p:cBhvr>
                                        <p:cTn id="9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10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0" grpId="1" animBg="1"/>
      <p:bldP spid="31" grpId="0" animBg="1"/>
      <p:bldP spid="31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" y="2896047"/>
            <a:ext cx="1098852" cy="1004419"/>
          </a:xfrm>
          <a:prstGeom prst="rect">
            <a:avLst/>
          </a:prstGeom>
        </p:spPr>
      </p:pic>
      <p:pic>
        <p:nvPicPr>
          <p:cNvPr id="10" name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4525" y="2790394"/>
            <a:ext cx="1215726" cy="1215726"/>
          </a:xfrm>
          <a:prstGeom prst="rect">
            <a:avLst/>
          </a:prstGeom>
        </p:spPr>
      </p:pic>
      <p:pic>
        <p:nvPicPr>
          <p:cNvPr id="1026" name="4" descr="Game Angry Birds - Những chú chim điên - Game24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10" y="1738407"/>
            <a:ext cx="998866" cy="9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89543" y="-634850"/>
            <a:ext cx="457200" cy="457200"/>
          </a:xfrm>
          <a:prstGeom prst="rect">
            <a:avLst/>
          </a:prstGeom>
        </p:spPr>
      </p:pic>
      <p:sp>
        <p:nvSpPr>
          <p:cNvPr id="11" name="2"/>
          <p:cNvSpPr/>
          <p:nvPr/>
        </p:nvSpPr>
        <p:spPr>
          <a:xfrm>
            <a:off x="2587613" y="1510903"/>
            <a:ext cx="3958934" cy="1240500"/>
          </a:xfrm>
          <a:prstGeom prst="roundRect">
            <a:avLst>
              <a:gd name="adj" fmla="val 10392"/>
            </a:avLst>
          </a:prstGeom>
          <a:noFill/>
          <a:ln w="28575">
            <a:noFill/>
            <a:prstDash val="sysDash"/>
          </a:ln>
          <a:effectLst>
            <a:glow rad="1270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35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glow rad="114300">
                    <a:schemeClr val="bg1"/>
                  </a:glo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Great job!</a:t>
            </a:r>
          </a:p>
        </p:txBody>
      </p:sp>
      <p:sp>
        <p:nvSpPr>
          <p:cNvPr id="13" name="1">
            <a:hlinkClick r:id="" action="ppaction://hlinkshowjump?jump=nextslide"/>
          </p:cNvPr>
          <p:cNvSpPr/>
          <p:nvPr/>
        </p:nvSpPr>
        <p:spPr>
          <a:xfrm>
            <a:off x="4863868" y="4006120"/>
            <a:ext cx="1286210" cy="626934"/>
          </a:xfrm>
          <a:prstGeom prst="roundRect">
            <a:avLst>
              <a:gd name="adj" fmla="val 50000"/>
            </a:avLst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1071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5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994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494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994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1232507" y="130948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5" name="Google Shape;2065;p37"/>
          <p:cNvSpPr/>
          <p:nvPr/>
        </p:nvSpPr>
        <p:spPr>
          <a:xfrm flipH="1">
            <a:off x="4888735" y="121318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1211725" y="3504647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1256522" y="243636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1144023" y="134175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9" name="Google Shape;2069;p37"/>
          <p:cNvSpPr/>
          <p:nvPr/>
        </p:nvSpPr>
        <p:spPr>
          <a:xfrm flipH="1">
            <a:off x="1138620" y="238762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1152276" y="357316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1" name="Google Shape;2071;p37"/>
          <p:cNvSpPr/>
          <p:nvPr/>
        </p:nvSpPr>
        <p:spPr>
          <a:xfrm rot="11765489">
            <a:off x="4781814" y="1251682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1123347" y="1393199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2204170" y="1247947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arm-up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and review</a:t>
            </a:r>
            <a:endParaRPr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739917" y="335243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Table of contents</a:t>
            </a:r>
            <a:endParaRPr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76" name="Google Shape;2076;p37"/>
          <p:cNvSpPr txBox="1">
            <a:spLocks noGrp="1"/>
          </p:cNvSpPr>
          <p:nvPr>
            <p:ph type="title" idx="3"/>
          </p:nvPr>
        </p:nvSpPr>
        <p:spPr>
          <a:xfrm rot="1973">
            <a:off x="1117957" y="2439072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1131600" y="365590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4714361" y="131279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Google Shape;2065;p37">
            <a:extLst>
              <a:ext uri="{FF2B5EF4-FFF2-40B4-BE49-F238E27FC236}">
                <a16:creationId xmlns:a16="http://schemas.microsoft.com/office/drawing/2014/main" id="{60A1DCE1-A11F-6BB8-86C9-93FF5B9697F5}"/>
              </a:ext>
            </a:extLst>
          </p:cNvPr>
          <p:cNvSpPr/>
          <p:nvPr/>
        </p:nvSpPr>
        <p:spPr>
          <a:xfrm flipH="1">
            <a:off x="5025573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BF4B58C5-4233-53AE-9CE7-9C9937773BE5}"/>
              </a:ext>
            </a:extLst>
          </p:cNvPr>
          <p:cNvSpPr/>
          <p:nvPr/>
        </p:nvSpPr>
        <p:spPr>
          <a:xfrm>
            <a:off x="4899028" y="236087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" name="Google Shape;2082;p37">
            <a:extLst>
              <a:ext uri="{FF2B5EF4-FFF2-40B4-BE49-F238E27FC236}">
                <a16:creationId xmlns:a16="http://schemas.microsoft.com/office/drawing/2014/main" id="{1812FF0D-9260-FCD7-1F49-EF6AA05F7776}"/>
              </a:ext>
            </a:extLst>
          </p:cNvPr>
          <p:cNvSpPr txBox="1">
            <a:spLocks/>
          </p:cNvSpPr>
          <p:nvPr/>
        </p:nvSpPr>
        <p:spPr>
          <a:xfrm rot="1973">
            <a:off x="4864723" y="236644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5" name="Google Shape;2065;p37">
            <a:extLst>
              <a:ext uri="{FF2B5EF4-FFF2-40B4-BE49-F238E27FC236}">
                <a16:creationId xmlns:a16="http://schemas.microsoft.com/office/drawing/2014/main" id="{D0A9A8E9-6046-77AD-1A9B-00B517956855}"/>
              </a:ext>
            </a:extLst>
          </p:cNvPr>
          <p:cNvSpPr/>
          <p:nvPr/>
        </p:nvSpPr>
        <p:spPr>
          <a:xfrm rot="10091213" flipH="1">
            <a:off x="4996499" y="345406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8" name="Google Shape;2073;p37">
            <a:extLst>
              <a:ext uri="{FF2B5EF4-FFF2-40B4-BE49-F238E27FC236}">
                <a16:creationId xmlns:a16="http://schemas.microsoft.com/office/drawing/2014/main" id="{A507E5A7-7142-6DDE-E18B-C9B710A178A6}"/>
              </a:ext>
            </a:extLst>
          </p:cNvPr>
          <p:cNvSpPr txBox="1">
            <a:spLocks/>
          </p:cNvSpPr>
          <p:nvPr/>
        </p:nvSpPr>
        <p:spPr>
          <a:xfrm>
            <a:off x="2089905" y="3685366"/>
            <a:ext cx="2927919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Let’s write.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Google Shape;2073;p37">
            <a:extLst>
              <a:ext uri="{FF2B5EF4-FFF2-40B4-BE49-F238E27FC236}">
                <a16:creationId xmlns:a16="http://schemas.microsoft.com/office/drawing/2014/main" id="{B11F5064-B207-D4B0-F423-3EE70EADD28F}"/>
              </a:ext>
            </a:extLst>
          </p:cNvPr>
          <p:cNvSpPr txBox="1">
            <a:spLocks/>
          </p:cNvSpPr>
          <p:nvPr/>
        </p:nvSpPr>
        <p:spPr>
          <a:xfrm>
            <a:off x="5346904" y="1323281"/>
            <a:ext cx="313933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Project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Google Shape;2073;p37">
            <a:extLst>
              <a:ext uri="{FF2B5EF4-FFF2-40B4-BE49-F238E27FC236}">
                <a16:creationId xmlns:a16="http://schemas.microsoft.com/office/drawing/2014/main" id="{788B9197-4414-2F44-A1D4-C33A9AC598E2}"/>
              </a:ext>
            </a:extLst>
          </p:cNvPr>
          <p:cNvSpPr txBox="1">
            <a:spLocks/>
          </p:cNvSpPr>
          <p:nvPr/>
        </p:nvSpPr>
        <p:spPr>
          <a:xfrm>
            <a:off x="6027829" y="230444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Fun corner &amp; wrap-up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Google Shape;2073;p37">
            <a:extLst>
              <a:ext uri="{FF2B5EF4-FFF2-40B4-BE49-F238E27FC236}">
                <a16:creationId xmlns:a16="http://schemas.microsoft.com/office/drawing/2014/main" id="{0E8EA9D4-9236-5E44-BD30-D17A60A59DE9}"/>
              </a:ext>
            </a:extLst>
          </p:cNvPr>
          <p:cNvSpPr txBox="1">
            <a:spLocks/>
          </p:cNvSpPr>
          <p:nvPr/>
        </p:nvSpPr>
        <p:spPr>
          <a:xfrm>
            <a:off x="2060721" y="2452065"/>
            <a:ext cx="2764643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Read and match.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4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1" name="Google Shape;3131;p4"/>
          <p:cNvSpPr txBox="1">
            <a:spLocks noGrp="1"/>
          </p:cNvSpPr>
          <p:nvPr>
            <p:ph type="title"/>
          </p:nvPr>
        </p:nvSpPr>
        <p:spPr>
          <a:xfrm>
            <a:off x="1091996" y="2639163"/>
            <a:ext cx="7378111" cy="122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r>
              <a:rPr lang="vi-VN" sz="60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review</a:t>
            </a:r>
            <a:endParaRPr sz="60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2" name="Google Shape;3132;p4"/>
          <p:cNvSpPr txBox="1">
            <a:spLocks noGrp="1"/>
          </p:cNvSpPr>
          <p:nvPr>
            <p:ph type="title" idx="2"/>
          </p:nvPr>
        </p:nvSpPr>
        <p:spPr>
          <a:xfrm>
            <a:off x="3744073" y="114729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3133" name="Google Shape;3133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134" name="Google Shape;3134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231" name="Google Shape;3231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8" name="Google Shape;3338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339" name="Google Shape;3339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2" name="Google Shape;3342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343" name="Google Shape;3343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9" name="Google Shape;3349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350" name="Google Shape;3350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1" name="Google Shape;3361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362" name="Google Shape;3362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1" name="Google Shape;3371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3372" name="Google Shape;3372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0" name="Google Shape;3380;p4"/>
          <p:cNvGrpSpPr/>
          <p:nvPr/>
        </p:nvGrpSpPr>
        <p:grpSpPr>
          <a:xfrm>
            <a:off x="340893" y="2296567"/>
            <a:ext cx="394355" cy="421115"/>
            <a:chOff x="3569800" y="2151666"/>
            <a:chExt cx="394355" cy="421115"/>
          </a:xfrm>
        </p:grpSpPr>
        <p:sp>
          <p:nvSpPr>
            <p:cNvPr id="3381" name="Google Shape;3381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2745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8706" y="167525"/>
            <a:ext cx="7007679" cy="4592082"/>
            <a:chOff x="1359804" y="567135"/>
            <a:chExt cx="6685441" cy="4197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9804" y="933427"/>
              <a:ext cx="6685441" cy="38309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26" r="4943"/>
            <a:stretch/>
          </p:blipFill>
          <p:spPr>
            <a:xfrm>
              <a:off x="1359965" y="567135"/>
              <a:ext cx="6685280" cy="518205"/>
            </a:xfrm>
            <a:prstGeom prst="rect">
              <a:avLst/>
            </a:prstGeom>
          </p:spPr>
        </p:pic>
      </p:grpSp>
      <p:pic>
        <p:nvPicPr>
          <p:cNvPr id="2" name="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3539" y="167525"/>
            <a:ext cx="546779" cy="5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6"/>
          <p:cNvSpPr/>
          <p:nvPr/>
        </p:nvSpPr>
        <p:spPr>
          <a:xfrm rot="-9834511">
            <a:off x="3731144" y="683701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7" name="Google Shape;3767;p26"/>
          <p:cNvSpPr txBox="1">
            <a:spLocks noGrp="1"/>
          </p:cNvSpPr>
          <p:nvPr>
            <p:ph type="title"/>
          </p:nvPr>
        </p:nvSpPr>
        <p:spPr>
          <a:xfrm>
            <a:off x="1216621" y="2048714"/>
            <a:ext cx="6650657" cy="16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and match.</a:t>
            </a:r>
            <a:endParaRPr sz="4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68" name="Google Shape;3768;p26"/>
          <p:cNvSpPr txBox="1">
            <a:spLocks noGrp="1"/>
          </p:cNvSpPr>
          <p:nvPr>
            <p:ph type="title" idx="2"/>
          </p:nvPr>
        </p:nvSpPr>
        <p:spPr>
          <a:xfrm>
            <a:off x="3774517" y="656538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vi-VN" dirty="0"/>
              <a:t>02</a:t>
            </a:r>
            <a:endParaRPr dirty="0"/>
          </a:p>
        </p:txBody>
      </p:sp>
      <p:grpSp>
        <p:nvGrpSpPr>
          <p:cNvPr id="3769" name="Google Shape;3769;p26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3770" name="Google Shape;3770;p26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6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6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6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6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6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6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6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6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6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6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6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6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6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6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6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6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6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6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6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6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6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6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6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6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6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6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6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6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6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6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6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6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6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6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6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6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6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6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6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6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6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6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6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6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6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6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6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6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6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6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6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6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6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6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6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6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6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6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6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6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6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6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6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6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6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6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6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6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6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6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6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6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6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6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6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6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6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6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6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6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6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6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6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6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6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6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6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6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6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6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6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6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6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6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6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6" name="Google Shape;3866;p26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3867" name="Google Shape;3867;p26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6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6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6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6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6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6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4" name="Google Shape;3974;p26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3975" name="Google Shape;3975;p26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8" name="Google Shape;3978;p26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3979" name="Google Shape;3979;p26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5" name="Google Shape;3985;p26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3986" name="Google Shape;3986;p26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26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3998" name="Google Shape;3998;p26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7" name="Google Shape;4007;p26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4008" name="Google Shape;4008;p26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4017" name="Google Shape;4017;p26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256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93" y="185384"/>
            <a:ext cx="7574936" cy="461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91D6D8-ADBF-62DD-8FBF-7EF8F33B0059}"/>
              </a:ext>
            </a:extLst>
          </p:cNvPr>
          <p:cNvCxnSpPr>
            <a:cxnSpLocks/>
          </p:cNvCxnSpPr>
          <p:nvPr/>
        </p:nvCxnSpPr>
        <p:spPr>
          <a:xfrm>
            <a:off x="2625213" y="2433484"/>
            <a:ext cx="4077929" cy="1283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945F85-F057-C26D-DBA4-18D9F4A745A1}"/>
              </a:ext>
            </a:extLst>
          </p:cNvPr>
          <p:cNvCxnSpPr>
            <a:cxnSpLocks/>
          </p:cNvCxnSpPr>
          <p:nvPr/>
        </p:nvCxnSpPr>
        <p:spPr>
          <a:xfrm>
            <a:off x="3252019" y="3144456"/>
            <a:ext cx="1610859" cy="569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2342B7-AA0D-7D85-7945-09D877419A04}"/>
              </a:ext>
            </a:extLst>
          </p:cNvPr>
          <p:cNvCxnSpPr>
            <a:cxnSpLocks/>
          </p:cNvCxnSpPr>
          <p:nvPr/>
        </p:nvCxnSpPr>
        <p:spPr>
          <a:xfrm flipV="1">
            <a:off x="3145250" y="2490634"/>
            <a:ext cx="2795483" cy="1307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5F9E32-7C05-39C4-F1F8-1DFE7E8BF722}"/>
              </a:ext>
            </a:extLst>
          </p:cNvPr>
          <p:cNvCxnSpPr>
            <a:cxnSpLocks/>
          </p:cNvCxnSpPr>
          <p:nvPr/>
        </p:nvCxnSpPr>
        <p:spPr>
          <a:xfrm flipV="1">
            <a:off x="2979174" y="2544177"/>
            <a:ext cx="1246239" cy="1860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288885" y="2602594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write.</a:t>
            </a:r>
            <a:r>
              <a:rPr lang="en-US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941564" y="1083455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95620" y="1160355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5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4" y="1160826"/>
            <a:ext cx="8029794" cy="26174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9BAB8-60FD-EF1D-71E4-F0EA3072B369}"/>
              </a:ext>
            </a:extLst>
          </p:cNvPr>
          <p:cNvSpPr txBox="1"/>
          <p:nvPr/>
        </p:nvSpPr>
        <p:spPr>
          <a:xfrm>
            <a:off x="3729624" y="1970719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o’clock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576AB-DB99-1610-ADC0-3505298E650C}"/>
              </a:ext>
            </a:extLst>
          </p:cNvPr>
          <p:cNvSpPr txBox="1"/>
          <p:nvPr/>
        </p:nvSpPr>
        <p:spPr>
          <a:xfrm>
            <a:off x="1820282" y="2335715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six thirty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67F07-8B34-A059-5B6D-21509C86DC7C}"/>
              </a:ext>
            </a:extLst>
          </p:cNvPr>
          <p:cNvSpPr txBox="1"/>
          <p:nvPr/>
        </p:nvSpPr>
        <p:spPr>
          <a:xfrm>
            <a:off x="5970790" y="2335716"/>
            <a:ext cx="2137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Patrick Hand" panose="020B0604020202020204" charset="0"/>
              </a:rPr>
              <a:t>seven o’clock</a:t>
            </a:r>
          </a:p>
        </p:txBody>
      </p:sp>
    </p:spTree>
    <p:extLst>
      <p:ext uri="{BB962C8B-B14F-4D97-AF65-F5344CB8AC3E}">
        <p14:creationId xmlns:p14="http://schemas.microsoft.com/office/powerpoint/2010/main" val="2126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Project</a:t>
            </a:r>
            <a:endParaRPr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967954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315</Words>
  <Application>Microsoft Office PowerPoint</Application>
  <PresentationFormat>On-screen Show (16:9)</PresentationFormat>
  <Paragraphs>93</Paragraphs>
  <Slides>19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Sport Day</vt:lpstr>
      <vt:lpstr>Britannic Bold</vt:lpstr>
      <vt:lpstr>Comic Sans MS</vt:lpstr>
      <vt:lpstr>Tahoma</vt:lpstr>
      <vt:lpstr>Patrick Hand SC</vt:lpstr>
      <vt:lpstr>Barriecito</vt:lpstr>
      <vt:lpstr>Arial</vt:lpstr>
      <vt:lpstr>Patrick Hand</vt:lpstr>
      <vt:lpstr>English Language Grammar Rules by Slidesgo</vt:lpstr>
      <vt:lpstr>Time and daily routines</vt:lpstr>
      <vt:lpstr>01</vt:lpstr>
      <vt:lpstr>Warm-up &amp; review</vt:lpstr>
      <vt:lpstr>PowerPoint Presentation</vt:lpstr>
      <vt:lpstr>Read and match.</vt:lpstr>
      <vt:lpstr>PowerPoint Presentation</vt:lpstr>
      <vt:lpstr>Let’s write. </vt:lpstr>
      <vt:lpstr>PowerPoint Presentation</vt:lpstr>
      <vt:lpstr>Project</vt:lpstr>
      <vt:lpstr>PowerPoint Presentation</vt:lpstr>
      <vt:lpstr>Fun corner &amp;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STD_XUYEN</cp:lastModifiedBy>
  <cp:revision>31</cp:revision>
  <dcterms:modified xsi:type="dcterms:W3CDTF">2025-09-23T13:59:21Z</dcterms:modified>
</cp:coreProperties>
</file>