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4" r:id="rId2"/>
    <p:sldId id="339" r:id="rId3"/>
    <p:sldId id="261" r:id="rId4"/>
    <p:sldId id="269" r:id="rId5"/>
    <p:sldId id="271" r:id="rId6"/>
    <p:sldId id="270" r:id="rId7"/>
    <p:sldId id="336" r:id="rId8"/>
    <p:sldId id="272" r:id="rId9"/>
    <p:sldId id="274" r:id="rId10"/>
    <p:sldId id="275" r:id="rId11"/>
    <p:sldId id="337" r:id="rId12"/>
    <p:sldId id="276" r:id="rId13"/>
    <p:sldId id="277" r:id="rId14"/>
    <p:sldId id="293" r:id="rId15"/>
    <p:sldId id="338" r:id="rId16"/>
    <p:sldId id="283" r:id="rId17"/>
    <p:sldId id="286" r:id="rId18"/>
    <p:sldId id="291" r:id="rId19"/>
    <p:sldId id="290" r:id="rId20"/>
    <p:sldId id="289" r:id="rId21"/>
    <p:sldId id="296" r:id="rId22"/>
    <p:sldId id="295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44BA3-3052-4D3C-9824-9BE27A23F2FB}" type="datetimeFigureOut">
              <a:rPr lang="en-US" smtClean="0"/>
              <a:t>20-Oct-25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6A2-328D-4AC7-B3D0-1D9D93D9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28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77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task to move to other slides</a:t>
            </a:r>
          </a:p>
          <a:p>
            <a:r>
              <a:rPr lang="en-US" dirty="0"/>
              <a:t>Click the Team 1/ 2 to get flags</a:t>
            </a:r>
          </a:p>
          <a:p>
            <a:r>
              <a:rPr lang="en-US" dirty="0"/>
              <a:t>Click winner to congratulation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pieces to match the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80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2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25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fish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 </a:t>
            </a:r>
            <a:r>
              <a:rPr lang="es-ES" dirty="0" err="1"/>
              <a:t>letters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128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959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17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61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77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R</a:t>
            </a:r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letter</a:t>
            </a:r>
            <a:r>
              <a:rPr lang="es-ES" dirty="0"/>
              <a:t> R </a:t>
            </a:r>
            <a:r>
              <a:rPr lang="es-ES" dirty="0" err="1"/>
              <a:t>appearing</a:t>
            </a:r>
            <a:endParaRPr lang="es-ES" dirty="0"/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sound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863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2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hyperlink" Target="https://www.walmart.com/ip/onn-Small-Rugged-Speaker-Aqua/546646610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slide" Target="slide22.xml"/><Relationship Id="rId4" Type="http://schemas.openxmlformats.org/officeDocument/2006/relationships/slide" Target="slide18.xml"/><Relationship Id="rId9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audio" Target="../media/audio10.wav"/><Relationship Id="rId10" Type="http://schemas.openxmlformats.org/officeDocument/2006/relationships/slide" Target="slide16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audio" Target="../media/audio10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5.xml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audio" Target="../media/audio10.wav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16.xml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audio" Target="../media/audio10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7.xml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8.xml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.png"/><Relationship Id="rId18" Type="http://schemas.microsoft.com/office/2007/relationships/hdphoto" Target="../media/hdphoto3.wdp"/><Relationship Id="rId26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audio" Target="../media/audio3.wav"/><Relationship Id="rId12" Type="http://schemas.openxmlformats.org/officeDocument/2006/relationships/image" Target="../media/image4.jpeg"/><Relationship Id="rId17" Type="http://schemas.openxmlformats.org/officeDocument/2006/relationships/image" Target="../media/image8.png"/><Relationship Id="rId25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23" Type="http://schemas.openxmlformats.org/officeDocument/2006/relationships/image" Target="../media/image12.gif"/><Relationship Id="rId28" Type="http://schemas.openxmlformats.org/officeDocument/2006/relationships/image" Target="../media/image17.gif"/><Relationship Id="rId10" Type="http://schemas.openxmlformats.org/officeDocument/2006/relationships/audio" Target="../media/audio6.wav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6.png"/><Relationship Id="rId22" Type="http://schemas.microsoft.com/office/2007/relationships/hdphoto" Target="../media/hdphoto4.wdp"/><Relationship Id="rId27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hyperlink" Target="https://www.walmart.com/ip/onn-Small-Rugged-Speaker-Aqua/546646610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2.jpe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 Imagen">
            <a:extLst>
              <a:ext uri="{FF2B5EF4-FFF2-40B4-BE49-F238E27FC236}">
                <a16:creationId xmlns:a16="http://schemas.microsoft.com/office/drawing/2014/main" id="{3644ACC2-919C-4963-DB83-1D4933DC0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6253" y="0"/>
            <a:ext cx="1228825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Welcome Clip Art Text Stock Vector by ©Prawny 67050753">
            <a:extLst>
              <a:ext uri="{FF2B5EF4-FFF2-40B4-BE49-F238E27FC236}">
                <a16:creationId xmlns:a16="http://schemas.microsoft.com/office/drawing/2014/main" id="{30786C57-8802-19B6-4E77-4448D4DF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34" y="2265705"/>
            <a:ext cx="5901069" cy="17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28026" y="-122274"/>
            <a:ext cx="12248375" cy="7102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575BE0-F636-F90D-31D5-6C98B7F0F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12678"/>
          <a:stretch/>
        </p:blipFill>
        <p:spPr>
          <a:xfrm>
            <a:off x="4720627" y="1505667"/>
            <a:ext cx="3118992" cy="224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06C71-F802-5AE3-40B4-4CF4417B4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0" y="1554295"/>
            <a:ext cx="3795124" cy="2416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F0EE6-9C90-D486-4AD2-39CE36ED90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4992"/>
          <a:stretch/>
        </p:blipFill>
        <p:spPr>
          <a:xfrm>
            <a:off x="8466318" y="1675040"/>
            <a:ext cx="2574970" cy="217466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FE6BCE0-9953-C9CB-5097-A73A0510CAE4}"/>
              </a:ext>
            </a:extLst>
          </p:cNvPr>
          <p:cNvGrpSpPr/>
          <p:nvPr/>
        </p:nvGrpSpPr>
        <p:grpSpPr>
          <a:xfrm>
            <a:off x="5177192" y="3970454"/>
            <a:ext cx="2328268" cy="982444"/>
            <a:chOff x="3860005" y="4358138"/>
            <a:chExt cx="1728088" cy="641592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8345DA18-5E7F-8346-0DB1-44BF5D33DAFB}"/>
                </a:ext>
              </a:extLst>
            </p:cNvPr>
            <p:cNvSpPr/>
            <p:nvPr/>
          </p:nvSpPr>
          <p:spPr>
            <a:xfrm>
              <a:off x="3888391" y="4358138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8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6B8A03-C820-59FE-9BAA-7240F4AB8513}"/>
                </a:ext>
              </a:extLst>
            </p:cNvPr>
            <p:cNvSpPr/>
            <p:nvPr/>
          </p:nvSpPr>
          <p:spPr>
            <a:xfrm>
              <a:off x="3860005" y="4373252"/>
              <a:ext cx="1728088" cy="542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800" b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iver</a:t>
              </a:r>
              <a:endParaRPr lang="en-US" sz="4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787410-22BA-CF4F-B158-8791ADE98AA7}"/>
              </a:ext>
            </a:extLst>
          </p:cNvPr>
          <p:cNvGrpSpPr/>
          <p:nvPr/>
        </p:nvGrpSpPr>
        <p:grpSpPr>
          <a:xfrm>
            <a:off x="8498551" y="3940691"/>
            <a:ext cx="2599058" cy="966788"/>
            <a:chOff x="1486381" y="4248918"/>
            <a:chExt cx="1345513" cy="829674"/>
          </a:xfrm>
        </p:grpSpPr>
        <p:sp>
          <p:nvSpPr>
            <p:cNvPr id="9" name="Rounded Rectangle 15">
              <a:extLst>
                <a:ext uri="{FF2B5EF4-FFF2-40B4-BE49-F238E27FC236}">
                  <a16:creationId xmlns:a16="http://schemas.microsoft.com/office/drawing/2014/main" id="{097BE5D0-A4E6-5133-668A-5483137B0EC2}"/>
                </a:ext>
              </a:extLst>
            </p:cNvPr>
            <p:cNvSpPr/>
            <p:nvPr/>
          </p:nvSpPr>
          <p:spPr>
            <a:xfrm>
              <a:off x="1652254" y="4248918"/>
              <a:ext cx="1068852" cy="829674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2EF376-675A-C6F7-CB45-1363DA388E20}"/>
                </a:ext>
              </a:extLst>
            </p:cNvPr>
            <p:cNvSpPr/>
            <p:nvPr/>
          </p:nvSpPr>
          <p:spPr>
            <a:xfrm>
              <a:off x="1486381" y="4275464"/>
              <a:ext cx="1345513" cy="660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400" b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oad</a:t>
              </a:r>
              <a:endParaRPr lang="en-US" sz="4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3EF627-E303-DEA2-422C-555E8E0F376A}"/>
              </a:ext>
            </a:extLst>
          </p:cNvPr>
          <p:cNvSpPr txBox="1"/>
          <p:nvPr/>
        </p:nvSpPr>
        <p:spPr>
          <a:xfrm>
            <a:off x="608658" y="472989"/>
            <a:ext cx="6621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11CAE-EB3F-91A8-EA39-735CD3A47F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43" y="397353"/>
            <a:ext cx="1355796" cy="731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C6328FC-4A80-BFE6-9AE7-D2A2B75EEA2A}"/>
              </a:ext>
            </a:extLst>
          </p:cNvPr>
          <p:cNvGrpSpPr/>
          <p:nvPr/>
        </p:nvGrpSpPr>
        <p:grpSpPr>
          <a:xfrm>
            <a:off x="1094391" y="3956057"/>
            <a:ext cx="3069787" cy="996847"/>
            <a:chOff x="-238628" y="4159407"/>
            <a:chExt cx="2323236" cy="738138"/>
          </a:xfrm>
        </p:grpSpPr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0375EF4A-3EA4-DAA9-6EBE-D15E37DABF00}"/>
                </a:ext>
              </a:extLst>
            </p:cNvPr>
            <p:cNvSpPr/>
            <p:nvPr/>
          </p:nvSpPr>
          <p:spPr>
            <a:xfrm>
              <a:off x="15667" y="4159407"/>
              <a:ext cx="1943438" cy="738138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E1135A-C504-43A6-C2AD-6FB0C117A6AF}"/>
                </a:ext>
              </a:extLst>
            </p:cNvPr>
            <p:cNvSpPr/>
            <p:nvPr/>
          </p:nvSpPr>
          <p:spPr>
            <a:xfrm>
              <a:off x="-238628" y="4268938"/>
              <a:ext cx="2323236" cy="569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ainbow</a:t>
              </a:r>
              <a:endPara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091710-087E-956F-C063-20F910CB315D}"/>
              </a:ext>
            </a:extLst>
          </p:cNvPr>
          <p:cNvSpPr txBox="1"/>
          <p:nvPr/>
        </p:nvSpPr>
        <p:spPr>
          <a:xfrm>
            <a:off x="1430401" y="4091206"/>
            <a:ext cx="721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41206-7021-8351-95CB-FEC8A2E3B601}"/>
              </a:ext>
            </a:extLst>
          </p:cNvPr>
          <p:cNvSpPr txBox="1"/>
          <p:nvPr/>
        </p:nvSpPr>
        <p:spPr>
          <a:xfrm>
            <a:off x="5436853" y="5057122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28" name="Track 017">
            <a:hlinkClick r:id="" action="ppaction://media"/>
            <a:extLst>
              <a:ext uri="{FF2B5EF4-FFF2-40B4-BE49-F238E27FC236}">
                <a16:creationId xmlns:a16="http://schemas.microsoft.com/office/drawing/2014/main" id="{5FE55746-44F1-C976-E76E-2896B8307F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4267" y="1916304"/>
            <a:ext cx="709938" cy="7099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50DFA6-CB65-4299-0AAD-0B4B0670CB1D}"/>
              </a:ext>
            </a:extLst>
          </p:cNvPr>
          <p:cNvSpPr txBox="1"/>
          <p:nvPr/>
        </p:nvSpPr>
        <p:spPr>
          <a:xfrm>
            <a:off x="5512931" y="5057122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E6EFF6-C69D-5C76-A82A-BF5A56291C5E}"/>
              </a:ext>
            </a:extLst>
          </p:cNvPr>
          <p:cNvSpPr txBox="1"/>
          <p:nvPr/>
        </p:nvSpPr>
        <p:spPr>
          <a:xfrm>
            <a:off x="5436853" y="5057121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16AF48-7EDD-843A-9E31-D31539A6B9F2}"/>
              </a:ext>
            </a:extLst>
          </p:cNvPr>
          <p:cNvSpPr txBox="1"/>
          <p:nvPr/>
        </p:nvSpPr>
        <p:spPr>
          <a:xfrm>
            <a:off x="5501953" y="4013488"/>
            <a:ext cx="64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5803A-B7F1-493B-8A9D-FF7B660789DE}"/>
              </a:ext>
            </a:extLst>
          </p:cNvPr>
          <p:cNvSpPr txBox="1"/>
          <p:nvPr/>
        </p:nvSpPr>
        <p:spPr>
          <a:xfrm>
            <a:off x="9005420" y="3945169"/>
            <a:ext cx="69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34" name="Track 017">
            <a:hlinkClick r:id="" action="ppaction://media"/>
            <a:extLst>
              <a:ext uri="{FF2B5EF4-FFF2-40B4-BE49-F238E27FC236}">
                <a16:creationId xmlns:a16="http://schemas.microsoft.com/office/drawing/2014/main" id="{C70923AA-6D3D-87EF-BD49-62F3E01BDE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4267" y="2628410"/>
            <a:ext cx="577169" cy="577169"/>
          </a:xfrm>
          <a:prstGeom prst="rect">
            <a:avLst/>
          </a:prstGeom>
        </p:spPr>
      </p:pic>
      <p:pic>
        <p:nvPicPr>
          <p:cNvPr id="35" name="Track 017">
            <a:hlinkClick r:id="" action="ppaction://media"/>
            <a:extLst>
              <a:ext uri="{FF2B5EF4-FFF2-40B4-BE49-F238E27FC236}">
                <a16:creationId xmlns:a16="http://schemas.microsoft.com/office/drawing/2014/main" id="{623644A4-BC1B-850B-C8C4-13B9868E9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1144" y="3328311"/>
            <a:ext cx="590292" cy="5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35794 -0.19329 " pathEditMode="relative" rAng="0" ptsTypes="AA">
                                      <p:cBhvr>
                                        <p:cTn id="3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3034 -0.23102 " pathEditMode="relative" rAng="0" ptsTypes="AA">
                                      <p:cBhvr>
                                        <p:cTn id="5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24922 -0.24699 " pathEditMode="relative" rAng="0" ptsTypes="AA">
                                      <p:cBhvr>
                                        <p:cTn id="7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64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3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1" grpId="1"/>
      <p:bldP spid="11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Point and say.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-36246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747112" y="383778"/>
            <a:ext cx="6741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2" t="4375" r="3140" b="3442"/>
          <a:stretch/>
        </p:blipFill>
        <p:spPr>
          <a:xfrm>
            <a:off x="1985385" y="1335025"/>
            <a:ext cx="8503380" cy="4887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EDBED-FE23-8457-9A16-94D09D5F1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35" y="1228814"/>
            <a:ext cx="1137609" cy="12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B1C47-9C11-E340-16A3-EA657B54CF7D}"/>
              </a:ext>
            </a:extLst>
          </p:cNvPr>
          <p:cNvSpPr txBox="1"/>
          <p:nvPr/>
        </p:nvSpPr>
        <p:spPr>
          <a:xfrm>
            <a:off x="4263095" y="1573457"/>
            <a:ext cx="2183588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BD98-0B64-CE6D-BA4C-6F32F5512156}"/>
              </a:ext>
            </a:extLst>
          </p:cNvPr>
          <p:cNvSpPr txBox="1"/>
          <p:nvPr/>
        </p:nvSpPr>
        <p:spPr>
          <a:xfrm>
            <a:off x="4026580" y="3227078"/>
            <a:ext cx="1664387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F1F5C-E612-7C7C-E5C8-44B539EAC9FD}"/>
              </a:ext>
            </a:extLst>
          </p:cNvPr>
          <p:cNvSpPr txBox="1"/>
          <p:nvPr/>
        </p:nvSpPr>
        <p:spPr>
          <a:xfrm>
            <a:off x="7488588" y="4986741"/>
            <a:ext cx="1474023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</a:t>
            </a:r>
          </a:p>
        </p:txBody>
      </p:sp>
      <p:pic>
        <p:nvPicPr>
          <p:cNvPr id="13" name="Track 017">
            <a:hlinkClick r:id="" action="ppaction://media"/>
            <a:extLst>
              <a:ext uri="{FF2B5EF4-FFF2-40B4-BE49-F238E27FC236}">
                <a16:creationId xmlns:a16="http://schemas.microsoft.com/office/drawing/2014/main" id="{AA078C0B-1EB7-6139-DA90-5AA1E9044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11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8" y="1335025"/>
            <a:ext cx="487363" cy="487363"/>
          </a:xfrm>
          <a:prstGeom prst="rect">
            <a:avLst/>
          </a:prstGeom>
        </p:spPr>
      </p:pic>
      <p:pic>
        <p:nvPicPr>
          <p:cNvPr id="14" name="Track 017">
            <a:hlinkClick r:id="" action="ppaction://media"/>
            <a:extLst>
              <a:ext uri="{FF2B5EF4-FFF2-40B4-BE49-F238E27FC236}">
                <a16:creationId xmlns:a16="http://schemas.microsoft.com/office/drawing/2014/main" id="{328F84DE-A67E-3D27-F043-4608229B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1916305"/>
            <a:ext cx="487363" cy="487363"/>
          </a:xfrm>
          <a:prstGeom prst="rect">
            <a:avLst/>
          </a:prstGeom>
        </p:spPr>
      </p:pic>
      <p:pic>
        <p:nvPicPr>
          <p:cNvPr id="15" name="Track 017">
            <a:hlinkClick r:id="" action="ppaction://media"/>
            <a:extLst>
              <a:ext uri="{FF2B5EF4-FFF2-40B4-BE49-F238E27FC236}">
                <a16:creationId xmlns:a16="http://schemas.microsoft.com/office/drawing/2014/main" id="{DD40C335-D709-38FE-8D4F-26C8FB5BB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2495641"/>
            <a:ext cx="487363" cy="487363"/>
          </a:xfrm>
          <a:prstGeom prst="rect">
            <a:avLst/>
          </a:prstGeom>
        </p:spPr>
      </p:pic>
      <p:pic>
        <p:nvPicPr>
          <p:cNvPr id="16" name="Track 017">
            <a:hlinkClick r:id="" action="ppaction://media"/>
            <a:extLst>
              <a:ext uri="{FF2B5EF4-FFF2-40B4-BE49-F238E27FC236}">
                <a16:creationId xmlns:a16="http://schemas.microsoft.com/office/drawing/2014/main" id="{A8CBDDF8-C7DE-17B5-2A59-19B5C6ABD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3037476"/>
            <a:ext cx="487363" cy="487363"/>
          </a:xfrm>
          <a:prstGeom prst="rect">
            <a:avLst/>
          </a:prstGeom>
        </p:spPr>
      </p:pic>
      <p:pic>
        <p:nvPicPr>
          <p:cNvPr id="18" name="Track 017">
            <a:hlinkClick r:id="" action="ppaction://media"/>
            <a:extLst>
              <a:ext uri="{FF2B5EF4-FFF2-40B4-BE49-F238E27FC236}">
                <a16:creationId xmlns:a16="http://schemas.microsoft.com/office/drawing/2014/main" id="{8444A9B2-CE8D-048E-9EB8-E14040C24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9" end="2820"/>
                </p14:media>
              </p:ext>
            </p:extLst>
          </p:nvPr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/>
          <a:stretch/>
        </p:blipFill>
        <p:spPr>
          <a:xfrm flipH="1">
            <a:off x="2093721" y="5042930"/>
            <a:ext cx="1901616" cy="1843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F0C857-D9E2-AD19-CE3D-1BBB1FCFF7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0967" y="455995"/>
            <a:ext cx="1243574" cy="6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mute="1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ts Work Together Work Sticker - Lets Work Together Work Office - Discover  &amp; Share GIFs">
            <a:extLst>
              <a:ext uri="{FF2B5EF4-FFF2-40B4-BE49-F238E27FC236}">
                <a16:creationId xmlns:a16="http://schemas.microsoft.com/office/drawing/2014/main" id="{DFAF1A04-3314-EA2C-FF5C-97E3F279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86" y="1780954"/>
            <a:ext cx="5159828" cy="41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1DC07-85C9-E110-37ED-64D7322D8982}"/>
              </a:ext>
            </a:extLst>
          </p:cNvPr>
          <p:cNvSpPr txBox="1"/>
          <p:nvPr/>
        </p:nvSpPr>
        <p:spPr>
          <a:xfrm>
            <a:off x="3605752" y="661885"/>
            <a:ext cx="49804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Pairwork</a:t>
            </a:r>
            <a:endParaRPr lang="en-US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9B9823E2-E529-961A-3AC9-7494BFFA8C98}"/>
              </a:ext>
            </a:extLst>
          </p:cNvPr>
          <p:cNvSpPr txBox="1"/>
          <p:nvPr/>
        </p:nvSpPr>
        <p:spPr>
          <a:xfrm>
            <a:off x="2486391" y="1084937"/>
            <a:ext cx="3086100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defRPr/>
            </a:pPr>
            <a:endParaRPr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3933D66-7536-201B-AAAE-3D6C60DFBA96}"/>
              </a:ext>
            </a:extLst>
          </p:cNvPr>
          <p:cNvSpPr txBox="1"/>
          <p:nvPr/>
        </p:nvSpPr>
        <p:spPr>
          <a:xfrm>
            <a:off x="2874904" y="1621487"/>
            <a:ext cx="76371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Play “Rock, Paper, Scissors” game.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398B18F-91D4-56FF-D5C8-34C4488D1265}"/>
              </a:ext>
            </a:extLst>
          </p:cNvPr>
          <p:cNvSpPr txBox="1"/>
          <p:nvPr/>
        </p:nvSpPr>
        <p:spPr>
          <a:xfrm>
            <a:off x="2757378" y="2821230"/>
            <a:ext cx="769797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The winner will say the sound “r”.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EC3DC37B-FBE7-44A8-D1EA-CD1822E1ACCD}"/>
              </a:ext>
            </a:extLst>
          </p:cNvPr>
          <p:cNvSpPr txBox="1"/>
          <p:nvPr/>
        </p:nvSpPr>
        <p:spPr>
          <a:xfrm>
            <a:off x="2874904" y="4022356"/>
            <a:ext cx="758044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The loser will say aloud the words </a:t>
            </a:r>
            <a:b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with that sound.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DC3E9BAD-246A-B32C-33DE-9D1AEA63AE1B}"/>
              </a:ext>
            </a:extLst>
          </p:cNvPr>
          <p:cNvSpPr/>
          <p:nvPr/>
        </p:nvSpPr>
        <p:spPr>
          <a:xfrm>
            <a:off x="1679935" y="1314096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6D9DCA7-77D0-9A17-10CF-1007CFECCFB2}"/>
              </a:ext>
            </a:extLst>
          </p:cNvPr>
          <p:cNvSpPr/>
          <p:nvPr/>
        </p:nvSpPr>
        <p:spPr>
          <a:xfrm>
            <a:off x="1585681" y="2622004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47600E4-CE34-67A2-0801-445418963F4E}"/>
              </a:ext>
            </a:extLst>
          </p:cNvPr>
          <p:cNvSpPr/>
          <p:nvPr/>
        </p:nvSpPr>
        <p:spPr>
          <a:xfrm>
            <a:off x="1679935" y="4065783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53ABF-5899-7814-B47F-A8D0BBFFEEA5}"/>
              </a:ext>
            </a:extLst>
          </p:cNvPr>
          <p:cNvSpPr txBox="1"/>
          <p:nvPr/>
        </p:nvSpPr>
        <p:spPr>
          <a:xfrm>
            <a:off x="3382468" y="167796"/>
            <a:ext cx="4980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Pairwork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and Wrap-up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476E3-E96D-229D-54A4-46D4977C3F5A}"/>
              </a:ext>
            </a:extLst>
          </p:cNvPr>
          <p:cNvSpPr txBox="1"/>
          <p:nvPr/>
        </p:nvSpPr>
        <p:spPr>
          <a:xfrm>
            <a:off x="3241572" y="24557"/>
            <a:ext cx="605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600" dirty="0">
                <a:solidFill>
                  <a:schemeClr val="bg1"/>
                </a:solidFill>
                <a:latin typeface="Congenial" panose="02000503040000020004" pitchFamily="2" charset="0"/>
              </a:rPr>
              <a:t>Game:</a:t>
            </a:r>
            <a:r>
              <a:rPr lang="en-US" sz="4000" dirty="0">
                <a:solidFill>
                  <a:schemeClr val="bg1"/>
                </a:solidFill>
                <a:latin typeface="Congenial" panose="02000503040000020004" pitchFamily="2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Congenial Black" panose="02000503040000020004" pitchFamily="2" charset="0"/>
              </a:rPr>
              <a:t>BOARD RACE</a:t>
            </a:r>
            <a:endParaRPr lang="en-US" sz="4400" b="1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7B873-0CED-9911-6BB3-308C39F77BA8}"/>
              </a:ext>
            </a:extLst>
          </p:cNvPr>
          <p:cNvSpPr txBox="1"/>
          <p:nvPr/>
        </p:nvSpPr>
        <p:spPr>
          <a:xfrm>
            <a:off x="1755156" y="1017773"/>
            <a:ext cx="2002519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BF760A-3DBD-E5F0-41FA-05CB2A33AE02}"/>
              </a:ext>
            </a:extLst>
          </p:cNvPr>
          <p:cNvSpPr txBox="1"/>
          <p:nvPr/>
        </p:nvSpPr>
        <p:spPr>
          <a:xfrm>
            <a:off x="8210921" y="1028960"/>
            <a:ext cx="2002519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29" name="TextBox 28">
            <a:hlinkClick r:id="rId3" action="ppaction://hlinksldjump"/>
            <a:extLst>
              <a:ext uri="{FF2B5EF4-FFF2-40B4-BE49-F238E27FC236}">
                <a16:creationId xmlns:a16="http://schemas.microsoft.com/office/drawing/2014/main" id="{65940506-E8C0-4F21-1E0F-29A9B4415EAC}"/>
              </a:ext>
            </a:extLst>
          </p:cNvPr>
          <p:cNvSpPr txBox="1"/>
          <p:nvPr/>
        </p:nvSpPr>
        <p:spPr>
          <a:xfrm>
            <a:off x="5015830" y="1806567"/>
            <a:ext cx="1618053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1</a:t>
            </a:r>
          </a:p>
        </p:txBody>
      </p:sp>
      <p:sp>
        <p:nvSpPr>
          <p:cNvPr id="30" name="TextBox 29">
            <a:hlinkClick r:id="rId4" action="ppaction://hlinksldjump"/>
            <a:extLst>
              <a:ext uri="{FF2B5EF4-FFF2-40B4-BE49-F238E27FC236}">
                <a16:creationId xmlns:a16="http://schemas.microsoft.com/office/drawing/2014/main" id="{34777E26-06E4-35D6-9B42-3AE81DB1C6FE}"/>
              </a:ext>
            </a:extLst>
          </p:cNvPr>
          <p:cNvSpPr txBox="1"/>
          <p:nvPr/>
        </p:nvSpPr>
        <p:spPr>
          <a:xfrm>
            <a:off x="5015830" y="2558318"/>
            <a:ext cx="161805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2</a:t>
            </a:r>
          </a:p>
        </p:txBody>
      </p:sp>
      <p:sp>
        <p:nvSpPr>
          <p:cNvPr id="31" name="TextBox 30">
            <a:hlinkClick r:id="rId5" action="ppaction://hlinksldjump"/>
            <a:extLst>
              <a:ext uri="{FF2B5EF4-FFF2-40B4-BE49-F238E27FC236}">
                <a16:creationId xmlns:a16="http://schemas.microsoft.com/office/drawing/2014/main" id="{F924784E-23ED-08DA-D6C4-09BEDB2707B9}"/>
              </a:ext>
            </a:extLst>
          </p:cNvPr>
          <p:cNvSpPr txBox="1"/>
          <p:nvPr/>
        </p:nvSpPr>
        <p:spPr>
          <a:xfrm>
            <a:off x="5015829" y="3362111"/>
            <a:ext cx="161805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3</a:t>
            </a:r>
          </a:p>
        </p:txBody>
      </p:sp>
      <p:sp>
        <p:nvSpPr>
          <p:cNvPr id="32" name="TextBox 31">
            <a:hlinkClick r:id="rId6" action="ppaction://hlinksldjump"/>
            <a:extLst>
              <a:ext uri="{FF2B5EF4-FFF2-40B4-BE49-F238E27FC236}">
                <a16:creationId xmlns:a16="http://schemas.microsoft.com/office/drawing/2014/main" id="{3A6CCB4D-B5CA-6B40-6CFE-0E6AB0B0C64E}"/>
              </a:ext>
            </a:extLst>
          </p:cNvPr>
          <p:cNvSpPr txBox="1"/>
          <p:nvPr/>
        </p:nvSpPr>
        <p:spPr>
          <a:xfrm>
            <a:off x="4998315" y="4163209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4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3923AF71-907F-A582-9E2C-5E9A58370420}"/>
              </a:ext>
            </a:extLst>
          </p:cNvPr>
          <p:cNvSpPr txBox="1"/>
          <p:nvPr/>
        </p:nvSpPr>
        <p:spPr>
          <a:xfrm>
            <a:off x="4998315" y="4843665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5</a:t>
            </a:r>
          </a:p>
        </p:txBody>
      </p:sp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53222793-7BA1-D53D-1AA9-BCBA2A0A9DF5}"/>
              </a:ext>
            </a:extLst>
          </p:cNvPr>
          <p:cNvSpPr txBox="1"/>
          <p:nvPr/>
        </p:nvSpPr>
        <p:spPr>
          <a:xfrm>
            <a:off x="4998315" y="5596070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6</a:t>
            </a:r>
          </a:p>
        </p:txBody>
      </p:sp>
      <p:pic>
        <p:nvPicPr>
          <p:cNvPr id="4098" name="Picture 2" descr="Flag by Andreas Bjørn Hansen on Dribbble">
            <a:extLst>
              <a:ext uri="{FF2B5EF4-FFF2-40B4-BE49-F238E27FC236}">
                <a16:creationId xmlns:a16="http://schemas.microsoft.com/office/drawing/2014/main" id="{2BB87753-73D4-1A3E-A4BD-756DCE69D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438400" y="1806566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ag by Andreas Bjørn Hansen on Dribbble">
            <a:extLst>
              <a:ext uri="{FF2B5EF4-FFF2-40B4-BE49-F238E27FC236}">
                <a16:creationId xmlns:a16="http://schemas.microsoft.com/office/drawing/2014/main" id="{C51D9F86-0707-90F0-AF16-53E8C14E1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95063" y="3480390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ag by Andreas Bjørn Hansen on Dribbble">
            <a:extLst>
              <a:ext uri="{FF2B5EF4-FFF2-40B4-BE49-F238E27FC236}">
                <a16:creationId xmlns:a16="http://schemas.microsoft.com/office/drawing/2014/main" id="{77AD96BC-1CF0-5E00-76F7-98D26227B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80832" y="2643478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ag by Andreas Bjørn Hansen on Dribbble">
            <a:extLst>
              <a:ext uri="{FF2B5EF4-FFF2-40B4-BE49-F238E27FC236}">
                <a16:creationId xmlns:a16="http://schemas.microsoft.com/office/drawing/2014/main" id="{52FADFFE-02C3-128B-3128-76CD37468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63003" y="5771490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ag by Andreas Bjørn Hansen on Dribbble">
            <a:extLst>
              <a:ext uri="{FF2B5EF4-FFF2-40B4-BE49-F238E27FC236}">
                <a16:creationId xmlns:a16="http://schemas.microsoft.com/office/drawing/2014/main" id="{F38DB2DE-BCE4-887E-24CA-9473E4902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87867" y="4963554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g by Andreas Bjørn Hansen on Dribbble">
            <a:extLst>
              <a:ext uri="{FF2B5EF4-FFF2-40B4-BE49-F238E27FC236}">
                <a16:creationId xmlns:a16="http://schemas.microsoft.com/office/drawing/2014/main" id="{40AE5CFC-7D26-649F-E71C-FA1D460D7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91465" y="4221972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4EECCA98-A194-EF21-76F0-9C46C1A1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1931365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19829617-9C79-7229-C6F1-DB8035D2C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2663305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92566F62-43B8-80F7-0C0D-A41FBF284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3436600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490B7465-DEE4-858B-3AAD-2FE19F557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53587" y="4908809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5D5557EF-F00D-4F28-C8CF-4210EC4F5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64220" y="5668069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1C625612-53C3-0205-6AB1-1E97AB2F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4190107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hlinkClick r:id="rId10" action="ppaction://hlinksldjump"/>
            <a:extLst>
              <a:ext uri="{FF2B5EF4-FFF2-40B4-BE49-F238E27FC236}">
                <a16:creationId xmlns:a16="http://schemas.microsoft.com/office/drawing/2014/main" id="{0052FB77-00FF-E410-4273-E50108E97F62}"/>
              </a:ext>
            </a:extLst>
          </p:cNvPr>
          <p:cNvSpPr txBox="1"/>
          <p:nvPr/>
        </p:nvSpPr>
        <p:spPr>
          <a:xfrm>
            <a:off x="4896003" y="1017773"/>
            <a:ext cx="1840190" cy="646331"/>
          </a:xfrm>
          <a:prstGeom prst="rect">
            <a:avLst/>
          </a:prstGeom>
          <a:solidFill>
            <a:srgbClr val="FF99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41031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with Clouds Clip Art | rainbow with clouds clip art | Rainbow  clipart, Clip art, Rainbow">
            <a:extLst>
              <a:ext uri="{FF2B5EF4-FFF2-40B4-BE49-F238E27FC236}">
                <a16:creationId xmlns:a16="http://schemas.microsoft.com/office/drawing/2014/main" id="{428A835D-D302-4040-2960-4793EE04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15" y="920910"/>
            <a:ext cx="3081976" cy="16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68318" y="4231757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274320" bIns="274320" rtlCol="0" anchor="ctr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74817" y="4231170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2880" rtlCol="0" anchor="t" anchorCtr="1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bow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02218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2880" rIns="182880" bIns="274320" rtlCol="0" anchor="t" anchorCtr="1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rain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70081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bIns="182880" rtlCol="0" anchor="ctr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ball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80" y="870096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9" y="994648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93D87768-61C3-AB27-5611-85900EAE9A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1916304"/>
            <a:ext cx="1060812" cy="1060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926520-B199-C79E-9AC6-130C51A2E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200" y="2645596"/>
            <a:ext cx="351160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5104 -0.2159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717 L 0.15716 -0.21412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1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3872187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274320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1893906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02218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ro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70081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182880" rtlCol="0" anchor="ctr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ver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27" y="292388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" y="480830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2B722-164E-525F-F85A-C1CCF8113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151" y="592252"/>
            <a:ext cx="3771504" cy="1983752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13AE0C5-5C11-36FF-AA39-E6B19F2F71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3037475"/>
            <a:ext cx="790246" cy="790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C5A75-3B1C-99C7-BD80-A3BCC9FD9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351" y="2576004"/>
            <a:ext cx="3560373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4635 -0.2159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3.7037E-6 L 0.35026 -0.21342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067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58171" y="4566704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64670" y="4566117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ler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8424263" y="4566704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182880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ru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6294466" y="4566117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od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96" y="1147211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8" y="1109775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Cute Ruler Vector Art, Icons, and Graphics for Free Download">
            <a:extLst>
              <a:ext uri="{FF2B5EF4-FFF2-40B4-BE49-F238E27FC236}">
                <a16:creationId xmlns:a16="http://schemas.microsoft.com/office/drawing/2014/main" id="{96C8A0BF-5507-D671-6DC5-67BDB9EE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5FFFF"/>
              </a:clrFrom>
              <a:clrTo>
                <a:srgbClr val="85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39" y="1051728"/>
            <a:ext cx="2462922" cy="167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73 Track 73">
            <a:hlinkClick r:id="" action="ppaction://media"/>
            <a:extLst>
              <a:ext uri="{FF2B5EF4-FFF2-40B4-BE49-F238E27FC236}">
                <a16:creationId xmlns:a16="http://schemas.microsoft.com/office/drawing/2014/main" id="{500E537C-3BB3-87C5-8569-CB8B1FFC4A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44" end="2447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1025" y="2064020"/>
            <a:ext cx="1340884" cy="134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90B2A-657D-FA62-E2B2-883C362EA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8236" y="2793483"/>
            <a:ext cx="355427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24 L -0.32135 -0.2277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16563 -0.22569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129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 Imagen">
            <a:extLst>
              <a:ext uri="{FF2B5EF4-FFF2-40B4-BE49-F238E27FC236}">
                <a16:creationId xmlns:a16="http://schemas.microsoft.com/office/drawing/2014/main" id="{3644ACC2-919C-4963-DB83-1D4933DC0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6253" y="0"/>
            <a:ext cx="1228825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936B3-7E4B-AA7F-6F60-E467A0BB7045}"/>
              </a:ext>
            </a:extLst>
          </p:cNvPr>
          <p:cNvSpPr txBox="1"/>
          <p:nvPr/>
        </p:nvSpPr>
        <p:spPr>
          <a:xfrm>
            <a:off x="770020" y="2301777"/>
            <a:ext cx="1055570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4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</a:rPr>
              <a:t>In the countryside</a:t>
            </a:r>
            <a:endParaRPr lang="en-US" sz="4400" b="0" dirty="0">
              <a:solidFill>
                <a:srgbClr val="FFFF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1 – Period 1</a:t>
            </a:r>
            <a:endParaRPr lang="en-US" sz="4400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36420" y="439539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ri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42919" y="4394806"/>
            <a:ext cx="1648046" cy="1005840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van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270320" y="4410763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38183" y="4410176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ver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47" y="1204027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4" y="999573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27772-D139-BFC9-0EFE-F8D5A7235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7801" y="999573"/>
            <a:ext cx="3523794" cy="1786585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C1FBC324-C429-64EB-24D9-3F64405CD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2495640"/>
            <a:ext cx="933360" cy="93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87D98-F54D-AE98-916B-D452A915FE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8423" y="2712906"/>
            <a:ext cx="3523793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296 L 0.21602 -0.21574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162 L -0.18568 -0.21968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1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3918828" y="4413527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40080" tIns="182880" rIns="0" rtlCol="0" anchor="t" anchorCtr="0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1856919" y="4395395"/>
            <a:ext cx="1648046" cy="1005840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35546" y="439539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ri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38183" y="4410176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82880" rIns="274320" bIns="0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06" y="1204027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3" y="1005331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Red Clip Art at Clker.com - vector clip art online, royalty free &amp; public  domain">
            <a:extLst>
              <a:ext uri="{FF2B5EF4-FFF2-40B4-BE49-F238E27FC236}">
                <a16:creationId xmlns:a16="http://schemas.microsoft.com/office/drawing/2014/main" id="{B632C0E0-E554-E855-ACDE-458A3614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46" y="932320"/>
            <a:ext cx="2518308" cy="17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d">
            <a:hlinkClick r:id="" action="ppaction://media"/>
            <a:extLst>
              <a:ext uri="{FF2B5EF4-FFF2-40B4-BE49-F238E27FC236}">
                <a16:creationId xmlns:a16="http://schemas.microsoft.com/office/drawing/2014/main" id="{DD44E07B-6BE9-0BE3-74E3-1389CFF32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7" end="1099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9785" y="2307649"/>
            <a:ext cx="1213293" cy="1213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414FD-FB54-2FD2-2238-C06EDD745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6883" y="2797517"/>
            <a:ext cx="3614039" cy="16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162 L 0.04011 -0.2101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1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-0.20274 -0.21111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0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ngratulations Congrats Sticker - Congratulations Congrats Congratulate -  Discover &amp; Share GIFs">
            <a:extLst>
              <a:ext uri="{FF2B5EF4-FFF2-40B4-BE49-F238E27FC236}">
                <a16:creationId xmlns:a16="http://schemas.microsoft.com/office/drawing/2014/main" id="{9D804657-E5BF-2A6B-8839-993C8961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0" y="-1010195"/>
            <a:ext cx="9393187" cy="61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ngratulations Win Sticker for iOS &amp; Android | GIPHY">
            <a:extLst>
              <a:ext uri="{FF2B5EF4-FFF2-40B4-BE49-F238E27FC236}">
                <a16:creationId xmlns:a16="http://schemas.microsoft.com/office/drawing/2014/main" id="{2AA6456B-363A-BF4A-C347-A5576C1B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87" y="2704847"/>
            <a:ext cx="4498457" cy="41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9 Goodbye ideas | bye gif, funny gif, cool gifs">
            <a:extLst>
              <a:ext uri="{FF2B5EF4-FFF2-40B4-BE49-F238E27FC236}">
                <a16:creationId xmlns:a16="http://schemas.microsoft.com/office/drawing/2014/main" id="{442945C0-90C4-1212-DA98-F877247A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8" y="169024"/>
            <a:ext cx="8022772" cy="61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134754" y="0"/>
            <a:ext cx="1244546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666E5-EF41-0C23-E0FA-AA07F009540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FEA71-4110-8642-FBA8-E4EE019B98FE}"/>
              </a:ext>
            </a:extLst>
          </p:cNvPr>
          <p:cNvSpPr txBox="1"/>
          <p:nvPr/>
        </p:nvSpPr>
        <p:spPr>
          <a:xfrm>
            <a:off x="2400857" y="1517564"/>
            <a:ext cx="9909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Warm-up and Review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2. Activity 1: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3. Activity 2: Point and say.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solidFill>
                  <a:schemeClr val="bg1"/>
                </a:solidFill>
                <a:latin typeface="Congenial" panose="02000503040000020004" pitchFamily="2" charset="0"/>
              </a:rPr>
              <a:t>4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. Fun corner and </a:t>
            </a:r>
            <a:r>
              <a:rPr lang="en-US" sz="4400" b="0" kern="0" dirty="0">
                <a:solidFill>
                  <a:schemeClr val="bg1"/>
                </a:solidFill>
                <a:latin typeface="Congenial" panose="02000503040000020004" pitchFamily="2" charset="0"/>
              </a:rPr>
              <a:t>W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rap-up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84,600+ Sea Clipart Illustrations, Royalty-Free Vector Graphics &amp; Clip Art  - iStock">
            <a:extLst>
              <a:ext uri="{FF2B5EF4-FFF2-40B4-BE49-F238E27FC236}">
                <a16:creationId xmlns:a16="http://schemas.microsoft.com/office/drawing/2014/main" id="{38A486A5-052E-26EC-2C13-23BF1A25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E20AD-AE2F-1A4B-26A2-382B4B4BD8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3523" y="692640"/>
            <a:ext cx="1135090" cy="80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194F7-0BC3-E802-FC85-90F7D045E3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9563" y="692641"/>
            <a:ext cx="1135090" cy="80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DA768C-DA0B-0D85-43B6-9428A341F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55" b="92166" l="5761" r="94457">
                        <a14:foregroundMark x1="17065" y1="46851" x2="17065" y2="46851"/>
                        <a14:foregroundMark x1="27174" y1="50384" x2="27174" y2="50384"/>
                        <a14:foregroundMark x1="27391" y1="45315" x2="27935" y2="46697"/>
                        <a14:foregroundMark x1="24674" y1="15822" x2="46848" y2="21505"/>
                        <a14:foregroundMark x1="46848" y1="21505" x2="54891" y2="27803"/>
                        <a14:foregroundMark x1="25761" y1="4916" x2="37065" y2="4608"/>
                        <a14:foregroundMark x1="93370" y1="36252" x2="94457" y2="58679"/>
                        <a14:foregroundMark x1="94457" y1="58679" x2="94239" y2="59908"/>
                        <a14:foregroundMark x1="13043" y1="47926" x2="10978" y2="68817"/>
                        <a14:foregroundMark x1="10978" y1="68817" x2="20109" y2="77573"/>
                        <a14:foregroundMark x1="20109" y1="77573" x2="22174" y2="78495"/>
                        <a14:foregroundMark x1="14565" y1="42857" x2="14565" y2="42857"/>
                        <a14:foregroundMark x1="15543" y1="43011" x2="33152" y2="49462"/>
                        <a14:foregroundMark x1="5761" y1="58218" x2="5761" y2="64516"/>
                        <a14:foregroundMark x1="20761" y1="92166" x2="32717" y2="89555"/>
                        <a14:foregroundMark x1="32717" y1="89555" x2="33587" y2="889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8650" y="1015708"/>
            <a:ext cx="2185284" cy="1823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D5C35C-A749-2C41-A396-8C3CDF434D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83" b="89621" l="5122" r="94634">
                        <a14:foregroundMark x1="19756" y1="32535" x2="23049" y2="36527"/>
                        <a14:foregroundMark x1="7439" y1="45908" x2="8659" y2="49701"/>
                        <a14:foregroundMark x1="35122" y1="11178" x2="52195" y2="12176"/>
                        <a14:foregroundMark x1="49878" y1="40519" x2="51829" y2="56287"/>
                        <a14:foregroundMark x1="46220" y1="89621" x2="69512" y2="75050"/>
                        <a14:foregroundMark x1="89146" y1="21357" x2="88780" y2="61277"/>
                        <a14:foregroundMark x1="92195" y1="13174" x2="93171" y2="28144"/>
                        <a14:foregroundMark x1="94146" y1="54491" x2="94146" y2="54491"/>
                        <a14:foregroundMark x1="94878" y1="78643" x2="94878" y2="78643"/>
                        <a14:foregroundMark x1="94390" y1="8583" x2="94390" y2="8583"/>
                        <a14:foregroundMark x1="23293" y1="33533" x2="23293" y2="33533"/>
                        <a14:foregroundMark x1="19268" y1="47305" x2="30244" y2="30339"/>
                        <a14:foregroundMark x1="21463" y1="29341" x2="17439" y2="44311"/>
                        <a14:foregroundMark x1="20610" y1="28743" x2="28293" y2="41317"/>
                        <a14:foregroundMark x1="28293" y1="41317" x2="21829" y2="47705"/>
                        <a14:foregroundMark x1="21829" y1="47705" x2="21829" y2="47705"/>
                        <a14:foregroundMark x1="20000" y1="28343" x2="26463" y2="28343"/>
                        <a14:foregroundMark x1="19512" y1="26347" x2="25976" y2="26747"/>
                        <a14:foregroundMark x1="25976" y1="26747" x2="26220" y2="27146"/>
                        <a14:foregroundMark x1="5122" y1="43912" x2="5976" y2="45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907" y="1092966"/>
            <a:ext cx="2467723" cy="1746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2232B-72B6-33C1-100F-C6ED1D5D77A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584" y="3893078"/>
            <a:ext cx="2327009" cy="20180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F6EFAE-62C0-0C61-5B56-CD403BC3AC5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86418" y="3844783"/>
            <a:ext cx="2128641" cy="18645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42364A-F250-A083-40F5-D546833EDE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206" b="95000" l="8556" r="90667">
                        <a14:foregroundMark x1="30778" y1="61618" x2="39222" y2="62500"/>
                        <a14:foregroundMark x1="12000" y1="63971" x2="14333" y2="67647"/>
                        <a14:foregroundMark x1="29444" y1="95588" x2="33222" y2="92794"/>
                        <a14:foregroundMark x1="9111" y1="62353" x2="9444" y2="62353"/>
                        <a14:foregroundMark x1="9889" y1="62353" x2="8556" y2="62059"/>
                        <a14:foregroundMark x1="31222" y1="63971" x2="39778" y2="64265"/>
                        <a14:foregroundMark x1="54667" y1="16029" x2="63556" y2="13088"/>
                        <a14:foregroundMark x1="63556" y1="13088" x2="68222" y2="7206"/>
                        <a14:foregroundMark x1="90444" y1="33676" x2="90667" y2="42794"/>
                        <a14:foregroundMark x1="42444" y1="57206" x2="39000" y2="64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141" y="2502191"/>
            <a:ext cx="2624500" cy="20180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D6BC23-0ADC-4BBE-9B48-4B795ED5FA18}"/>
              </a:ext>
            </a:extLst>
          </p:cNvPr>
          <p:cNvSpPr/>
          <p:nvPr/>
        </p:nvSpPr>
        <p:spPr>
          <a:xfrm>
            <a:off x="3845731" y="1728778"/>
            <a:ext cx="13276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s_nd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A34BB2-47D2-26BC-AE6E-50AE2980127B}"/>
              </a:ext>
            </a:extLst>
          </p:cNvPr>
          <p:cNvSpPr/>
          <p:nvPr/>
        </p:nvSpPr>
        <p:spPr>
          <a:xfrm>
            <a:off x="6915610" y="1597703"/>
            <a:ext cx="10791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_</a:t>
            </a:r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ea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978BA8-2718-E8B0-BA06-855555A77E46}"/>
              </a:ext>
            </a:extLst>
          </p:cNvPr>
          <p:cNvSpPr/>
          <p:nvPr/>
        </p:nvSpPr>
        <p:spPr>
          <a:xfrm>
            <a:off x="5226238" y="2895548"/>
            <a:ext cx="12634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+ 2 </a:t>
            </a:r>
          </a:p>
          <a:p>
            <a:pPr algn="ctr"/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point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F27366-5866-4AC1-78D1-C37DC2108CC1}"/>
              </a:ext>
            </a:extLst>
          </p:cNvPr>
          <p:cNvSpPr/>
          <p:nvPr/>
        </p:nvSpPr>
        <p:spPr>
          <a:xfrm>
            <a:off x="6926242" y="1597703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A7E7CB-E68B-77E8-EC27-C361ADECAAC1}"/>
              </a:ext>
            </a:extLst>
          </p:cNvPr>
          <p:cNvSpPr/>
          <p:nvPr/>
        </p:nvSpPr>
        <p:spPr>
          <a:xfrm>
            <a:off x="4133986" y="1728778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034" name="Picture 10" descr="minika Sticker for iOS &amp; Android | GIPHY">
            <a:extLst>
              <a:ext uri="{FF2B5EF4-FFF2-40B4-BE49-F238E27FC236}">
                <a16:creationId xmlns:a16="http://schemas.microsoft.com/office/drawing/2014/main" id="{211D8203-766D-CA88-D0B5-FD189C0C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25" y="3804285"/>
            <a:ext cx="3702342" cy="20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0EE9DF-B3E2-06E3-864C-21400F377546}"/>
              </a:ext>
            </a:extLst>
          </p:cNvPr>
          <p:cNvSpPr/>
          <p:nvPr/>
        </p:nvSpPr>
        <p:spPr>
          <a:xfrm>
            <a:off x="3510419" y="4415417"/>
            <a:ext cx="11833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sa_l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F82699-6346-34B7-3C58-8E53358EC560}"/>
              </a:ext>
            </a:extLst>
          </p:cNvPr>
          <p:cNvSpPr/>
          <p:nvPr/>
        </p:nvSpPr>
        <p:spPr>
          <a:xfrm>
            <a:off x="4097383" y="4415417"/>
            <a:ext cx="3289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6" name="hello-87032">
            <a:hlinkClick r:id="" action="ppaction://media"/>
            <a:extLst>
              <a:ext uri="{FF2B5EF4-FFF2-40B4-BE49-F238E27FC236}">
                <a16:creationId xmlns:a16="http://schemas.microsoft.com/office/drawing/2014/main" id="{AC35C77A-2AD8-58AE-9BFB-15612DAED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82203" y="2629594"/>
            <a:ext cx="1263485" cy="126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F184C-0703-7BB5-A687-4CD036522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7302" y="1450778"/>
            <a:ext cx="983565" cy="983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6817C4-BACF-FAC2-2203-9AC3F4DF3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097" y="2191938"/>
            <a:ext cx="983565" cy="983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B9EB3D-566F-004C-E502-886558146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097" y="2933098"/>
            <a:ext cx="983565" cy="983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CF59E1-A956-3509-98FD-1DD24CDB2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757" y="3685469"/>
            <a:ext cx="983565" cy="9835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65CBAC-98F6-31F7-A241-9335B9485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6927" y="4415418"/>
            <a:ext cx="983565" cy="98356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8C596E2-40EF-F1F6-B472-9E0F77C08A97}"/>
              </a:ext>
            </a:extLst>
          </p:cNvPr>
          <p:cNvSpPr/>
          <p:nvPr/>
        </p:nvSpPr>
        <p:spPr>
          <a:xfrm>
            <a:off x="9326964" y="1838264"/>
            <a:ext cx="1221867" cy="3495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3D61EEF-244C-2E7E-F6B3-841B19E55D13}"/>
              </a:ext>
            </a:extLst>
          </p:cNvPr>
          <p:cNvSpPr/>
          <p:nvPr/>
        </p:nvSpPr>
        <p:spPr>
          <a:xfrm>
            <a:off x="9326964" y="2553730"/>
            <a:ext cx="1221867" cy="34953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E2D673-B254-827B-5906-FF717728A8B1}"/>
              </a:ext>
            </a:extLst>
          </p:cNvPr>
          <p:cNvSpPr/>
          <p:nvPr/>
        </p:nvSpPr>
        <p:spPr>
          <a:xfrm>
            <a:off x="9325088" y="3223655"/>
            <a:ext cx="1221867" cy="3495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4A84332-E9B6-77B2-CFAC-5B0FDCED411D}"/>
              </a:ext>
            </a:extLst>
          </p:cNvPr>
          <p:cNvSpPr/>
          <p:nvPr/>
        </p:nvSpPr>
        <p:spPr>
          <a:xfrm>
            <a:off x="9326964" y="3942873"/>
            <a:ext cx="1221867" cy="34953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D53F5FD-9880-297E-C126-A25C85365D4A}"/>
              </a:ext>
            </a:extLst>
          </p:cNvPr>
          <p:cNvSpPr/>
          <p:nvPr/>
        </p:nvSpPr>
        <p:spPr>
          <a:xfrm>
            <a:off x="9326964" y="4669033"/>
            <a:ext cx="1221867" cy="3495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40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0C23B40F-E4CD-AFF4-56E2-EE6F2ED1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56" y="5461721"/>
            <a:ext cx="2024544" cy="12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97ADA1F1-AA92-8CAC-3639-4C0111A0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3" y="2451803"/>
            <a:ext cx="1596426" cy="10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3D Sea Sticker by jie en lee for iOS &amp; Android | GIPHY">
            <a:extLst>
              <a:ext uri="{FF2B5EF4-FFF2-40B4-BE49-F238E27FC236}">
                <a16:creationId xmlns:a16="http://schemas.microsoft.com/office/drawing/2014/main" id="{A3358326-945C-F772-2104-5F5B0BBD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25" y="4639601"/>
            <a:ext cx="1047374" cy="22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eme De La Mer Sea Sticker by La Mer for iOS &amp; Android | GIPHY">
            <a:extLst>
              <a:ext uri="{FF2B5EF4-FFF2-40B4-BE49-F238E27FC236}">
                <a16:creationId xmlns:a16="http://schemas.microsoft.com/office/drawing/2014/main" id="{50E675BB-F121-CB17-149F-984FB578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8428" y="5494357"/>
            <a:ext cx="1380646" cy="15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Creme De La Mer Sea Sticker by La Mer for iOS &amp; Android | GIPHY">
            <a:extLst>
              <a:ext uri="{FF2B5EF4-FFF2-40B4-BE49-F238E27FC236}">
                <a16:creationId xmlns:a16="http://schemas.microsoft.com/office/drawing/2014/main" id="{88E73A4E-199D-2F12-620A-DB388E3B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1292" y="4653010"/>
            <a:ext cx="1646627" cy="20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2836E9D8-0666-A215-FBEF-031886E64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5208025" y="1"/>
            <a:ext cx="571953" cy="4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77C357B4-2E5C-74DE-EBE1-7F352A022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7824592" y="475542"/>
            <a:ext cx="651989" cy="46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E6A49697-4D7F-C946-CF74-A68346F3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3305942" y="200418"/>
            <a:ext cx="651989" cy="50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38AD114D-1D6A-5192-B4D2-8AEA9FC6E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6" r="5109" b="4651"/>
          <a:stretch/>
        </p:blipFill>
        <p:spPr bwMode="auto">
          <a:xfrm>
            <a:off x="6346003" y="188297"/>
            <a:ext cx="651989" cy="21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C7769D97-C79D-68CC-6BE3-6465A5AD3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3548609" y="475541"/>
            <a:ext cx="708926" cy="22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1E9ACC39-595E-84A5-BF50-57E3BA3F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1" y="266012"/>
            <a:ext cx="1623827" cy="10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AE41BF-3642-2057-1FEF-B5F14BF5305C}"/>
              </a:ext>
            </a:extLst>
          </p:cNvPr>
          <p:cNvSpPr txBox="1"/>
          <p:nvPr/>
        </p:nvSpPr>
        <p:spPr>
          <a:xfrm>
            <a:off x="3119557" y="-20200"/>
            <a:ext cx="553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Game: Fishing</a:t>
            </a:r>
          </a:p>
        </p:txBody>
      </p:sp>
    </p:spTree>
    <p:extLst>
      <p:ext uri="{BB962C8B-B14F-4D97-AF65-F5344CB8AC3E}">
        <p14:creationId xmlns:p14="http://schemas.microsoft.com/office/powerpoint/2010/main" val="34886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5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81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5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1" grpId="1"/>
      <p:bldP spid="31" grpId="2"/>
      <p:bldP spid="32" grpId="0"/>
      <p:bldP spid="33" grpId="0"/>
      <p:bldP spid="34" grpId="0"/>
      <p:bldP spid="35" grpId="0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CAAA249-C78F-FBE6-1A87-A58A9BB5F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91" y="2448147"/>
            <a:ext cx="3429000" cy="3429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52C8BFA-69CC-768E-0CB2-2BF6E74DA5F8}"/>
              </a:ext>
            </a:extLst>
          </p:cNvPr>
          <p:cNvSpPr/>
          <p:nvPr/>
        </p:nvSpPr>
        <p:spPr>
          <a:xfrm>
            <a:off x="1830766" y="855893"/>
            <a:ext cx="89904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CONGRATULATIONS!</a:t>
            </a:r>
          </a:p>
        </p:txBody>
      </p:sp>
      <p:pic>
        <p:nvPicPr>
          <p:cNvPr id="41" name="success-fanfare-trumpets-6185">
            <a:hlinkClick r:id="" action="ppaction://media"/>
            <a:extLst>
              <a:ext uri="{FF2B5EF4-FFF2-40B4-BE49-F238E27FC236}">
                <a16:creationId xmlns:a16="http://schemas.microsoft.com/office/drawing/2014/main" id="{31D615A8-D61D-EBE8-5F85-5087F906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2396" y="2073050"/>
            <a:ext cx="1234558" cy="12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25395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611700" y="451123"/>
            <a:ext cx="6431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84C1-84B3-5568-1749-98AF9F40A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33" y="499308"/>
            <a:ext cx="1426775" cy="769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2" t="4375" r="3140" b="3442"/>
          <a:stretch/>
        </p:blipFill>
        <p:spPr>
          <a:xfrm>
            <a:off x="1791147" y="1519806"/>
            <a:ext cx="8609706" cy="48870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-36246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533837" y="425002"/>
            <a:ext cx="652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84C1-84B3-5568-1749-98AF9F40A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13" y="425002"/>
            <a:ext cx="1310024" cy="706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2" t="4375" r="3140" b="3442"/>
          <a:stretch/>
        </p:blipFill>
        <p:spPr>
          <a:xfrm>
            <a:off x="2082303" y="1491003"/>
            <a:ext cx="8503380" cy="4887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EDBED-FE23-8457-9A16-94D09D5F1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3" y="1384792"/>
            <a:ext cx="1137609" cy="12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B1C47-9C11-E340-16A3-EA657B54CF7D}"/>
              </a:ext>
            </a:extLst>
          </p:cNvPr>
          <p:cNvSpPr txBox="1"/>
          <p:nvPr/>
        </p:nvSpPr>
        <p:spPr>
          <a:xfrm>
            <a:off x="4339189" y="1729435"/>
            <a:ext cx="2183588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BD98-0B64-CE6D-BA4C-6F32F5512156}"/>
              </a:ext>
            </a:extLst>
          </p:cNvPr>
          <p:cNvSpPr txBox="1"/>
          <p:nvPr/>
        </p:nvSpPr>
        <p:spPr>
          <a:xfrm>
            <a:off x="4065996" y="3383056"/>
            <a:ext cx="1664387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F1F5C-E612-7C7C-E5C8-44B539EAC9FD}"/>
              </a:ext>
            </a:extLst>
          </p:cNvPr>
          <p:cNvSpPr txBox="1"/>
          <p:nvPr/>
        </p:nvSpPr>
        <p:spPr>
          <a:xfrm>
            <a:off x="7564682" y="5142719"/>
            <a:ext cx="1474023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</a:t>
            </a:r>
          </a:p>
        </p:txBody>
      </p:sp>
      <p:pic>
        <p:nvPicPr>
          <p:cNvPr id="13" name="Track 017">
            <a:hlinkClick r:id="" action="ppaction://media"/>
            <a:extLst>
              <a:ext uri="{FF2B5EF4-FFF2-40B4-BE49-F238E27FC236}">
                <a16:creationId xmlns:a16="http://schemas.microsoft.com/office/drawing/2014/main" id="{AA078C0B-1EB7-6139-DA90-5AA1E9044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116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8" y="1335025"/>
            <a:ext cx="487363" cy="487363"/>
          </a:xfrm>
          <a:prstGeom prst="rect">
            <a:avLst/>
          </a:prstGeom>
        </p:spPr>
      </p:pic>
      <p:pic>
        <p:nvPicPr>
          <p:cNvPr id="14" name="Track 017">
            <a:hlinkClick r:id="" action="ppaction://media"/>
            <a:extLst>
              <a:ext uri="{FF2B5EF4-FFF2-40B4-BE49-F238E27FC236}">
                <a16:creationId xmlns:a16="http://schemas.microsoft.com/office/drawing/2014/main" id="{328F84DE-A67E-3D27-F043-4608229B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1916305"/>
            <a:ext cx="487363" cy="487363"/>
          </a:xfrm>
          <a:prstGeom prst="rect">
            <a:avLst/>
          </a:prstGeom>
        </p:spPr>
      </p:pic>
      <p:pic>
        <p:nvPicPr>
          <p:cNvPr id="15" name="Track 017">
            <a:hlinkClick r:id="" action="ppaction://media"/>
            <a:extLst>
              <a:ext uri="{FF2B5EF4-FFF2-40B4-BE49-F238E27FC236}">
                <a16:creationId xmlns:a16="http://schemas.microsoft.com/office/drawing/2014/main" id="{DD40C335-D709-38FE-8D4F-26C8FB5BB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2495641"/>
            <a:ext cx="487363" cy="487363"/>
          </a:xfrm>
          <a:prstGeom prst="rect">
            <a:avLst/>
          </a:prstGeom>
        </p:spPr>
      </p:pic>
      <p:pic>
        <p:nvPicPr>
          <p:cNvPr id="16" name="Track 017">
            <a:hlinkClick r:id="" action="ppaction://media"/>
            <a:extLst>
              <a:ext uri="{FF2B5EF4-FFF2-40B4-BE49-F238E27FC236}">
                <a16:creationId xmlns:a16="http://schemas.microsoft.com/office/drawing/2014/main" id="{A8CBDDF8-C7DE-17B5-2A59-19B5C6ABD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3037476"/>
            <a:ext cx="487363" cy="487363"/>
          </a:xfrm>
          <a:prstGeom prst="rect">
            <a:avLst/>
          </a:prstGeom>
        </p:spPr>
      </p:pic>
      <p:pic>
        <p:nvPicPr>
          <p:cNvPr id="18" name="Track 017">
            <a:hlinkClick r:id="" action="ppaction://media"/>
            <a:extLst>
              <a:ext uri="{FF2B5EF4-FFF2-40B4-BE49-F238E27FC236}">
                <a16:creationId xmlns:a16="http://schemas.microsoft.com/office/drawing/2014/main" id="{8444A9B2-CE8D-048E-9EB8-E14040C24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9" end="2820"/>
                </p14:media>
              </p:ext>
            </p:extLst>
          </p:nvPr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>
          <a:xfrm flipH="1">
            <a:off x="2093721" y="5042930"/>
            <a:ext cx="1901616" cy="18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287</Words>
  <Application>Microsoft Office PowerPoint</Application>
  <PresentationFormat>Widescreen</PresentationFormat>
  <Paragraphs>103</Paragraphs>
  <Slides>23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Comic Sans MS</vt:lpstr>
      <vt:lpstr>Congenial</vt:lpstr>
      <vt:lpstr>Congenial Black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STD_XUYEN</cp:lastModifiedBy>
  <cp:revision>19</cp:revision>
  <dcterms:created xsi:type="dcterms:W3CDTF">2023-12-07T09:09:14Z</dcterms:created>
  <dcterms:modified xsi:type="dcterms:W3CDTF">2025-10-20T07:54:16Z</dcterms:modified>
</cp:coreProperties>
</file>