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34" r:id="rId2"/>
  </p:sldMasterIdLst>
  <p:notesMasterIdLst>
    <p:notesMasterId r:id="rId29"/>
  </p:notesMasterIdLst>
  <p:sldIdLst>
    <p:sldId id="390" r:id="rId3"/>
    <p:sldId id="413" r:id="rId4"/>
    <p:sldId id="33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336" r:id="rId16"/>
    <p:sldId id="337" r:id="rId17"/>
    <p:sldId id="338" r:id="rId18"/>
    <p:sldId id="411" r:id="rId19"/>
    <p:sldId id="389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03" autoAdjust="0"/>
  </p:normalViewPr>
  <p:slideViewPr>
    <p:cSldViewPr snapToGrid="0">
      <p:cViewPr varScale="1">
        <p:scale>
          <a:sx n="58" d="100"/>
          <a:sy n="58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9.xml"/><Relationship Id="rId18" Type="http://schemas.openxmlformats.org/officeDocument/2006/relationships/slide" Target="slide20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7.wmf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17" Type="http://schemas.openxmlformats.org/officeDocument/2006/relationships/slide" Target="slide25.xml"/><Relationship Id="rId2" Type="http://schemas.openxmlformats.org/officeDocument/2006/relationships/control" Target="../activeX/activeX2.xml"/><Relationship Id="rId16" Type="http://schemas.openxmlformats.org/officeDocument/2006/relationships/slide" Target="slide24.xml"/><Relationship Id="rId20" Type="http://schemas.openxmlformats.org/officeDocument/2006/relationships/slide" Target="slide23.xml"/><Relationship Id="rId1" Type="http://schemas.openxmlformats.org/officeDocument/2006/relationships/control" Target="../activeX/activeX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slide" Target="slide22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3.png"/><Relationship Id="rId14" Type="http://schemas.openxmlformats.org/officeDocument/2006/relationships/slide" Target="slide26.xml"/><Relationship Id="rId22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1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12" Type="http://schemas.openxmlformats.org/officeDocument/2006/relationships/image" Target="../media/image12.jpg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image" Target="../media/image10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4" Type="http://schemas.microsoft.com/office/2017/06/relationships/model3d" Target="../media/model3d1.glb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swimming pool?</a:t>
            </a: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8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0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3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6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0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r:id="rId1" imgW="609480" imgH="419040"/>
        </mc:Choice>
        <mc:Fallback>
          <p:control r:id="rId1" imgW="609480" imgH="41904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609480" imgH="380880"/>
        </mc:Choice>
        <mc:Fallback>
          <p:control r:id="rId2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6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8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9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0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1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3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4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5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6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7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1B63E4F-ECDD-4280-9AF0-0FB3C8D3238E}"/>
              </a:ext>
            </a:extLst>
          </p:cNvPr>
          <p:cNvSpPr txBox="1"/>
          <p:nvPr/>
        </p:nvSpPr>
        <p:spPr>
          <a:xfrm>
            <a:off x="4334301" y="78019"/>
            <a:ext cx="484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carrots</a:t>
            </a:r>
          </a:p>
        </p:txBody>
      </p: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1045</Words>
  <Application>Microsoft Office PowerPoint</Application>
  <PresentationFormat>Màn hình rộng</PresentationFormat>
  <Paragraphs>197</Paragraphs>
  <Slides>26</Slides>
  <Notes>23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7" baseType="lpstr">
      <vt:lpstr>Arial</vt:lpstr>
      <vt:lpstr>Calibri</vt:lpstr>
      <vt:lpstr>Castellar</vt:lpstr>
      <vt:lpstr>Comic Sans MS</vt:lpstr>
      <vt:lpstr>Cooper Black</vt:lpstr>
      <vt:lpstr>Forte</vt:lpstr>
      <vt:lpstr>Sport Day</vt:lpstr>
      <vt:lpstr>Times New Roman</vt:lpstr>
      <vt:lpstr>Tw Cen MT</vt:lpstr>
      <vt:lpstr>Droplet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232</cp:revision>
  <dcterms:created xsi:type="dcterms:W3CDTF">2021-12-14T02:43:34Z</dcterms:created>
  <dcterms:modified xsi:type="dcterms:W3CDTF">2025-12-01T07:28:37Z</dcterms:modified>
</cp:coreProperties>
</file>