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391" r:id="rId2"/>
    <p:sldId id="392" r:id="rId3"/>
    <p:sldId id="257" r:id="rId4"/>
    <p:sldId id="393" r:id="rId5"/>
    <p:sldId id="394" r:id="rId6"/>
    <p:sldId id="395" r:id="rId7"/>
    <p:sldId id="402" r:id="rId8"/>
    <p:sldId id="403" r:id="rId9"/>
    <p:sldId id="404" r:id="rId10"/>
    <p:sldId id="405" r:id="rId11"/>
    <p:sldId id="406" r:id="rId12"/>
    <p:sldId id="335" r:id="rId13"/>
    <p:sldId id="407" r:id="rId14"/>
    <p:sldId id="336" r:id="rId15"/>
    <p:sldId id="4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11" autoAdjust="0"/>
  </p:normalViewPr>
  <p:slideViewPr>
    <p:cSldViewPr snapToGrid="0">
      <p:cViewPr varScale="1">
        <p:scale>
          <a:sx n="55" d="100"/>
          <a:sy n="55" d="100"/>
        </p:scale>
        <p:origin x="1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5BCE3-0233-4666-9F0D-54797043C55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219D-D4C1-4B82-AD14-ECD1A39E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8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spin the wheel and read out loud the sentences and get points if they read correctly.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who gets the most points is the winner.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write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scores on box A and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butterfly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catch all the butterflies.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butterflies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/>
              <a:t>Click each </a:t>
            </a:r>
            <a:r>
              <a:rPr lang="en-US" baseline="0" dirty="0"/>
              <a:t>answer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flower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7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46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18" Type="http://schemas.openxmlformats.org/officeDocument/2006/relationships/slide" Target="slide8.xml"/><Relationship Id="rId3" Type="http://schemas.openxmlformats.org/officeDocument/2006/relationships/image" Target="../media/image8.png"/><Relationship Id="rId21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slide" Target="slide7.xml"/><Relationship Id="rId10" Type="http://schemas.openxmlformats.org/officeDocument/2006/relationships/image" Target="../media/image15.jpeg"/><Relationship Id="rId19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1654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075995" y="3958312"/>
            <a:ext cx="5731125" cy="8623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up,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13" y="272471"/>
            <a:ext cx="5743707" cy="362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738" y="2204580"/>
            <a:ext cx="321412" cy="847492"/>
          </a:xfrm>
          <a:prstGeom prst="rect">
            <a:avLst/>
          </a:prstGeom>
        </p:spPr>
      </p:pic>
      <p:pic>
        <p:nvPicPr>
          <p:cNvPr id="9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462" y="2083548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79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968;p30">
            <a:extLst>
              <a:ext uri="{FF2B5EF4-FFF2-40B4-BE49-F238E27FC236}">
                <a16:creationId xmlns:a16="http://schemas.microsoft.com/office/drawing/2014/main" id="{464F7FA5-BA6A-41EF-AE30-B8923BF9C833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9;p30">
            <a:extLst>
              <a:ext uri="{FF2B5EF4-FFF2-40B4-BE49-F238E27FC236}">
                <a16:creationId xmlns:a16="http://schemas.microsoft.com/office/drawing/2014/main" id="{B08E7727-1A37-4656-9BFC-235F0D9CE5A3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2;p30">
            <a:extLst>
              <a:ext uri="{FF2B5EF4-FFF2-40B4-BE49-F238E27FC236}">
                <a16:creationId xmlns:a16="http://schemas.microsoft.com/office/drawing/2014/main" id="{DF80DE97-499D-469A-AF37-574C3132B285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57454" y="474887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Open your books,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57453" y="377916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664232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Stand up, 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63783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788" y="-133355"/>
            <a:ext cx="1404546" cy="376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121" y="530639"/>
            <a:ext cx="4386671" cy="3084110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>
            <a:off x="5703773" y="2790271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4104807" y="3042203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8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650937"/>
            <a:ext cx="12153900" cy="3981450"/>
          </a:xfrm>
          <a:prstGeom prst="rect">
            <a:avLst/>
          </a:prstGeom>
        </p:spPr>
      </p:pic>
      <p:pic>
        <p:nvPicPr>
          <p:cNvPr id="12" name="Track 069">
            <a:hlinkClick r:id="" action="ppaction://media"/>
            <a:extLst>
              <a:ext uri="{FF2B5EF4-FFF2-40B4-BE49-F238E27FC236}">
                <a16:creationId xmlns:a16="http://schemas.microsoft.com/office/drawing/2014/main" id="{3F2A2CF2-6EA7-494F-8862-BB2E07CFC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050" y="2077269"/>
            <a:ext cx="609600" cy="6096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16DFE78-941C-498E-8122-628BB066F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8836" y="4960035"/>
            <a:ext cx="457970" cy="45797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1A41EE1-AF81-4B21-BBAC-2D4EE68EA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2221" y="4960035"/>
            <a:ext cx="457970" cy="457970"/>
          </a:xfrm>
          <a:prstGeom prst="rect">
            <a:avLst/>
          </a:prstGeom>
        </p:spPr>
      </p:pic>
      <p:sp>
        <p:nvSpPr>
          <p:cNvPr id="10" name="Action Button: Go Home 102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6969"/>
            <a:ext cx="11734800" cy="660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8BB3A-C60F-479C-8AC4-D425FDCA74F9}"/>
              </a:ext>
            </a:extLst>
          </p:cNvPr>
          <p:cNvSpPr txBox="1"/>
          <p:nvPr/>
        </p:nvSpPr>
        <p:spPr>
          <a:xfrm>
            <a:off x="1742862" y="3230382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Open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0EED8-C281-4A9B-83A0-14CBE4F5C8BD}"/>
              </a:ext>
            </a:extLst>
          </p:cNvPr>
          <p:cNvSpPr txBox="1"/>
          <p:nvPr/>
        </p:nvSpPr>
        <p:spPr>
          <a:xfrm>
            <a:off x="7617439" y="3234238"/>
            <a:ext cx="12073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Close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2214C-8194-4684-AC6E-AD80B2862270}"/>
              </a:ext>
            </a:extLst>
          </p:cNvPr>
          <p:cNvSpPr txBox="1"/>
          <p:nvPr/>
        </p:nvSpPr>
        <p:spPr>
          <a:xfrm>
            <a:off x="7330501" y="6261507"/>
            <a:ext cx="1781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Sit down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595EC-414B-4F90-A1E1-3E3C1081DCE2}"/>
              </a:ext>
            </a:extLst>
          </p:cNvPr>
          <p:cNvSpPr txBox="1"/>
          <p:nvPr/>
        </p:nvSpPr>
        <p:spPr>
          <a:xfrm>
            <a:off x="1389388" y="6300169"/>
            <a:ext cx="1885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Stand up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Action Button: Go Home 102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1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621DD6-78E4-4AA2-A925-E86D25FCD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46B6C-E177-4625-A7A4-B9DF322D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51" y="1601985"/>
            <a:ext cx="7138226" cy="398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ction Button: Go Home 102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298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79DCEDB4-9FFB-496B-9E0B-296D39682684}"/>
              </a:ext>
            </a:extLst>
          </p:cNvPr>
          <p:cNvSpPr/>
          <p:nvPr/>
        </p:nvSpPr>
        <p:spPr>
          <a:xfrm>
            <a:off x="6504370" y="3034356"/>
            <a:ext cx="818533" cy="70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hlinkClick r:id="rId5" action="ppaction://hlinksldjump"/>
            <a:extLst>
              <a:ext uri="{FF2B5EF4-FFF2-40B4-BE49-F238E27FC236}">
                <a16:creationId xmlns:a16="http://schemas.microsoft.com/office/drawing/2014/main" id="{607C43AD-F86E-4CE4-AF8C-99669E10B3AB}"/>
              </a:ext>
            </a:extLst>
          </p:cNvPr>
          <p:cNvSpPr/>
          <p:nvPr/>
        </p:nvSpPr>
        <p:spPr>
          <a:xfrm>
            <a:off x="73395" y="221899"/>
            <a:ext cx="2635926" cy="2372864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71047-1C26-4AA3-8170-99CA7EDBE28A}"/>
              </a:ext>
            </a:extLst>
          </p:cNvPr>
          <p:cNvSpPr txBox="1"/>
          <p:nvPr/>
        </p:nvSpPr>
        <p:spPr>
          <a:xfrm>
            <a:off x="-33335" y="445136"/>
            <a:ext cx="285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b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39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</a:t>
            </a: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up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217FE3-9E00-4879-BF6C-A32694706722}"/>
              </a:ext>
            </a:extLst>
          </p:cNvPr>
          <p:cNvGrpSpPr/>
          <p:nvPr/>
        </p:nvGrpSpPr>
        <p:grpSpPr>
          <a:xfrm>
            <a:off x="3630968" y="42169"/>
            <a:ext cx="7039992" cy="6773662"/>
            <a:chOff x="3235206" y="297212"/>
            <a:chExt cx="7136244" cy="65162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1E14B71-600B-449F-8D9E-50E6587031AE}"/>
                </a:ext>
              </a:extLst>
            </p:cNvPr>
            <p:cNvGrpSpPr/>
            <p:nvPr/>
          </p:nvGrpSpPr>
          <p:grpSpPr>
            <a:xfrm>
              <a:off x="3235206" y="297212"/>
              <a:ext cx="7136244" cy="6516210"/>
              <a:chOff x="3525838" y="858838"/>
              <a:chExt cx="5140325" cy="5140326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1210ACC6-FA13-4380-B369-1FB826772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858838"/>
                <a:ext cx="1817688" cy="2570163"/>
              </a:xfrm>
              <a:custGeom>
                <a:avLst/>
                <a:gdLst>
                  <a:gd name="T0" fmla="*/ 0 w 2291"/>
                  <a:gd name="T1" fmla="*/ 0 h 3237"/>
                  <a:gd name="T2" fmla="*/ 81 w 2291"/>
                  <a:gd name="T3" fmla="*/ 0 h 3237"/>
                  <a:gd name="T4" fmla="*/ 161 w 2291"/>
                  <a:gd name="T5" fmla="*/ 3 h 3237"/>
                  <a:gd name="T6" fmla="*/ 242 w 2291"/>
                  <a:gd name="T7" fmla="*/ 7 h 3237"/>
                  <a:gd name="T8" fmla="*/ 321 w 2291"/>
                  <a:gd name="T9" fmla="*/ 15 h 3237"/>
                  <a:gd name="T10" fmla="*/ 399 w 2291"/>
                  <a:gd name="T11" fmla="*/ 23 h 3237"/>
                  <a:gd name="T12" fmla="*/ 478 w 2291"/>
                  <a:gd name="T13" fmla="*/ 34 h 3237"/>
                  <a:gd name="T14" fmla="*/ 636 w 2291"/>
                  <a:gd name="T15" fmla="*/ 61 h 3237"/>
                  <a:gd name="T16" fmla="*/ 789 w 2291"/>
                  <a:gd name="T17" fmla="*/ 96 h 3237"/>
                  <a:gd name="T18" fmla="*/ 943 w 2291"/>
                  <a:gd name="T19" fmla="*/ 138 h 3237"/>
                  <a:gd name="T20" fmla="*/ 1093 w 2291"/>
                  <a:gd name="T21" fmla="*/ 188 h 3237"/>
                  <a:gd name="T22" fmla="*/ 1240 w 2291"/>
                  <a:gd name="T23" fmla="*/ 245 h 3237"/>
                  <a:gd name="T24" fmla="*/ 1384 w 2291"/>
                  <a:gd name="T25" fmla="*/ 309 h 3237"/>
                  <a:gd name="T26" fmla="*/ 1525 w 2291"/>
                  <a:gd name="T27" fmla="*/ 380 h 3237"/>
                  <a:gd name="T28" fmla="*/ 1663 w 2291"/>
                  <a:gd name="T29" fmla="*/ 459 h 3237"/>
                  <a:gd name="T30" fmla="*/ 1797 w 2291"/>
                  <a:gd name="T31" fmla="*/ 543 h 3237"/>
                  <a:gd name="T32" fmla="*/ 1926 w 2291"/>
                  <a:gd name="T33" fmla="*/ 633 h 3237"/>
                  <a:gd name="T34" fmla="*/ 2053 w 2291"/>
                  <a:gd name="T35" fmla="*/ 731 h 3237"/>
                  <a:gd name="T36" fmla="*/ 2174 w 2291"/>
                  <a:gd name="T37" fmla="*/ 837 h 3237"/>
                  <a:gd name="T38" fmla="*/ 2291 w 2291"/>
                  <a:gd name="T39" fmla="*/ 946 h 3237"/>
                  <a:gd name="T40" fmla="*/ 0 w 2291"/>
                  <a:gd name="T41" fmla="*/ 3237 h 3237"/>
                  <a:gd name="T42" fmla="*/ 0 w 2291"/>
                  <a:gd name="T43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0" y="0"/>
                    </a:moveTo>
                    <a:lnTo>
                      <a:pt x="81" y="0"/>
                    </a:lnTo>
                    <a:lnTo>
                      <a:pt x="161" y="3"/>
                    </a:lnTo>
                    <a:lnTo>
                      <a:pt x="242" y="7"/>
                    </a:lnTo>
                    <a:lnTo>
                      <a:pt x="321" y="15"/>
                    </a:lnTo>
                    <a:lnTo>
                      <a:pt x="399" y="23"/>
                    </a:lnTo>
                    <a:lnTo>
                      <a:pt x="478" y="34"/>
                    </a:lnTo>
                    <a:lnTo>
                      <a:pt x="636" y="61"/>
                    </a:lnTo>
                    <a:lnTo>
                      <a:pt x="789" y="96"/>
                    </a:lnTo>
                    <a:lnTo>
                      <a:pt x="943" y="138"/>
                    </a:lnTo>
                    <a:lnTo>
                      <a:pt x="1093" y="188"/>
                    </a:lnTo>
                    <a:lnTo>
                      <a:pt x="1240" y="245"/>
                    </a:lnTo>
                    <a:lnTo>
                      <a:pt x="1384" y="309"/>
                    </a:lnTo>
                    <a:lnTo>
                      <a:pt x="1525" y="380"/>
                    </a:lnTo>
                    <a:lnTo>
                      <a:pt x="1663" y="459"/>
                    </a:lnTo>
                    <a:lnTo>
                      <a:pt x="1797" y="543"/>
                    </a:lnTo>
                    <a:lnTo>
                      <a:pt x="1926" y="633"/>
                    </a:lnTo>
                    <a:lnTo>
                      <a:pt x="2053" y="731"/>
                    </a:lnTo>
                    <a:lnTo>
                      <a:pt x="2174" y="837"/>
                    </a:lnTo>
                    <a:lnTo>
                      <a:pt x="2291" y="946"/>
                    </a:lnTo>
                    <a:lnTo>
                      <a:pt x="0" y="3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3EE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01E2E355-C302-4C87-9D76-C9ED868E9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858838"/>
                <a:ext cx="1817688" cy="2570163"/>
              </a:xfrm>
              <a:custGeom>
                <a:avLst/>
                <a:gdLst>
                  <a:gd name="T0" fmla="*/ 0 w 2291"/>
                  <a:gd name="T1" fmla="*/ 0 h 3237"/>
                  <a:gd name="T2" fmla="*/ 81 w 2291"/>
                  <a:gd name="T3" fmla="*/ 0 h 3237"/>
                  <a:gd name="T4" fmla="*/ 161 w 2291"/>
                  <a:gd name="T5" fmla="*/ 3 h 3237"/>
                  <a:gd name="T6" fmla="*/ 242 w 2291"/>
                  <a:gd name="T7" fmla="*/ 7 h 3237"/>
                  <a:gd name="T8" fmla="*/ 321 w 2291"/>
                  <a:gd name="T9" fmla="*/ 15 h 3237"/>
                  <a:gd name="T10" fmla="*/ 399 w 2291"/>
                  <a:gd name="T11" fmla="*/ 23 h 3237"/>
                  <a:gd name="T12" fmla="*/ 478 w 2291"/>
                  <a:gd name="T13" fmla="*/ 34 h 3237"/>
                  <a:gd name="T14" fmla="*/ 636 w 2291"/>
                  <a:gd name="T15" fmla="*/ 61 h 3237"/>
                  <a:gd name="T16" fmla="*/ 789 w 2291"/>
                  <a:gd name="T17" fmla="*/ 96 h 3237"/>
                  <a:gd name="T18" fmla="*/ 943 w 2291"/>
                  <a:gd name="T19" fmla="*/ 138 h 3237"/>
                  <a:gd name="T20" fmla="*/ 1093 w 2291"/>
                  <a:gd name="T21" fmla="*/ 188 h 3237"/>
                  <a:gd name="T22" fmla="*/ 1240 w 2291"/>
                  <a:gd name="T23" fmla="*/ 245 h 3237"/>
                  <a:gd name="T24" fmla="*/ 1384 w 2291"/>
                  <a:gd name="T25" fmla="*/ 309 h 3237"/>
                  <a:gd name="T26" fmla="*/ 1525 w 2291"/>
                  <a:gd name="T27" fmla="*/ 380 h 3237"/>
                  <a:gd name="T28" fmla="*/ 1663 w 2291"/>
                  <a:gd name="T29" fmla="*/ 459 h 3237"/>
                  <a:gd name="T30" fmla="*/ 1797 w 2291"/>
                  <a:gd name="T31" fmla="*/ 543 h 3237"/>
                  <a:gd name="T32" fmla="*/ 1926 w 2291"/>
                  <a:gd name="T33" fmla="*/ 633 h 3237"/>
                  <a:gd name="T34" fmla="*/ 2053 w 2291"/>
                  <a:gd name="T35" fmla="*/ 731 h 3237"/>
                  <a:gd name="T36" fmla="*/ 2174 w 2291"/>
                  <a:gd name="T37" fmla="*/ 837 h 3237"/>
                  <a:gd name="T38" fmla="*/ 2291 w 2291"/>
                  <a:gd name="T39" fmla="*/ 946 h 3237"/>
                  <a:gd name="T40" fmla="*/ 0 w 2291"/>
                  <a:gd name="T41" fmla="*/ 3237 h 3237"/>
                  <a:gd name="T42" fmla="*/ 0 w 2291"/>
                  <a:gd name="T43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0" y="0"/>
                    </a:moveTo>
                    <a:lnTo>
                      <a:pt x="81" y="0"/>
                    </a:lnTo>
                    <a:lnTo>
                      <a:pt x="161" y="3"/>
                    </a:lnTo>
                    <a:lnTo>
                      <a:pt x="242" y="7"/>
                    </a:lnTo>
                    <a:lnTo>
                      <a:pt x="321" y="15"/>
                    </a:lnTo>
                    <a:lnTo>
                      <a:pt x="399" y="23"/>
                    </a:lnTo>
                    <a:lnTo>
                      <a:pt x="478" y="34"/>
                    </a:lnTo>
                    <a:lnTo>
                      <a:pt x="636" y="61"/>
                    </a:lnTo>
                    <a:lnTo>
                      <a:pt x="789" y="96"/>
                    </a:lnTo>
                    <a:lnTo>
                      <a:pt x="943" y="138"/>
                    </a:lnTo>
                    <a:lnTo>
                      <a:pt x="1093" y="188"/>
                    </a:lnTo>
                    <a:lnTo>
                      <a:pt x="1240" y="245"/>
                    </a:lnTo>
                    <a:lnTo>
                      <a:pt x="1384" y="309"/>
                    </a:lnTo>
                    <a:lnTo>
                      <a:pt x="1525" y="380"/>
                    </a:lnTo>
                    <a:lnTo>
                      <a:pt x="1663" y="459"/>
                    </a:lnTo>
                    <a:lnTo>
                      <a:pt x="1797" y="543"/>
                    </a:lnTo>
                    <a:lnTo>
                      <a:pt x="1926" y="633"/>
                    </a:lnTo>
                    <a:lnTo>
                      <a:pt x="2053" y="731"/>
                    </a:lnTo>
                    <a:lnTo>
                      <a:pt x="2174" y="837"/>
                    </a:lnTo>
                    <a:lnTo>
                      <a:pt x="2291" y="946"/>
                    </a:lnTo>
                    <a:lnTo>
                      <a:pt x="0" y="323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4C08EC04-639E-420F-9CB2-3497BEF62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611313"/>
                <a:ext cx="2570163" cy="1817688"/>
              </a:xfrm>
              <a:custGeom>
                <a:avLst/>
                <a:gdLst>
                  <a:gd name="T0" fmla="*/ 2291 w 3239"/>
                  <a:gd name="T1" fmla="*/ 0 h 2291"/>
                  <a:gd name="T2" fmla="*/ 2400 w 3239"/>
                  <a:gd name="T3" fmla="*/ 117 h 2291"/>
                  <a:gd name="T4" fmla="*/ 2506 w 3239"/>
                  <a:gd name="T5" fmla="*/ 238 h 2291"/>
                  <a:gd name="T6" fmla="*/ 2604 w 3239"/>
                  <a:gd name="T7" fmla="*/ 365 h 2291"/>
                  <a:gd name="T8" fmla="*/ 2694 w 3239"/>
                  <a:gd name="T9" fmla="*/ 494 h 2291"/>
                  <a:gd name="T10" fmla="*/ 2778 w 3239"/>
                  <a:gd name="T11" fmla="*/ 628 h 2291"/>
                  <a:gd name="T12" fmla="*/ 2857 w 3239"/>
                  <a:gd name="T13" fmla="*/ 766 h 2291"/>
                  <a:gd name="T14" fmla="*/ 2928 w 3239"/>
                  <a:gd name="T15" fmla="*/ 907 h 2291"/>
                  <a:gd name="T16" fmla="*/ 2992 w 3239"/>
                  <a:gd name="T17" fmla="*/ 1053 h 2291"/>
                  <a:gd name="T18" fmla="*/ 3049 w 3239"/>
                  <a:gd name="T19" fmla="*/ 1198 h 2291"/>
                  <a:gd name="T20" fmla="*/ 3099 w 3239"/>
                  <a:gd name="T21" fmla="*/ 1348 h 2291"/>
                  <a:gd name="T22" fmla="*/ 3141 w 3239"/>
                  <a:gd name="T23" fmla="*/ 1502 h 2291"/>
                  <a:gd name="T24" fmla="*/ 3176 w 3239"/>
                  <a:gd name="T25" fmla="*/ 1655 h 2291"/>
                  <a:gd name="T26" fmla="*/ 3203 w 3239"/>
                  <a:gd name="T27" fmla="*/ 1813 h 2291"/>
                  <a:gd name="T28" fmla="*/ 3214 w 3239"/>
                  <a:gd name="T29" fmla="*/ 1892 h 2291"/>
                  <a:gd name="T30" fmla="*/ 3222 w 3239"/>
                  <a:gd name="T31" fmla="*/ 1970 h 2291"/>
                  <a:gd name="T32" fmla="*/ 3230 w 3239"/>
                  <a:gd name="T33" fmla="*/ 2049 h 2291"/>
                  <a:gd name="T34" fmla="*/ 3235 w 3239"/>
                  <a:gd name="T35" fmla="*/ 2130 h 2291"/>
                  <a:gd name="T36" fmla="*/ 3237 w 3239"/>
                  <a:gd name="T37" fmla="*/ 2210 h 2291"/>
                  <a:gd name="T38" fmla="*/ 3239 w 3239"/>
                  <a:gd name="T39" fmla="*/ 2291 h 2291"/>
                  <a:gd name="T40" fmla="*/ 0 w 3239"/>
                  <a:gd name="T41" fmla="*/ 2291 h 2291"/>
                  <a:gd name="T42" fmla="*/ 2291 w 3239"/>
                  <a:gd name="T43" fmla="*/ 0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91">
                    <a:moveTo>
                      <a:pt x="2291" y="0"/>
                    </a:moveTo>
                    <a:lnTo>
                      <a:pt x="2400" y="117"/>
                    </a:lnTo>
                    <a:lnTo>
                      <a:pt x="2506" y="238"/>
                    </a:lnTo>
                    <a:lnTo>
                      <a:pt x="2604" y="365"/>
                    </a:lnTo>
                    <a:lnTo>
                      <a:pt x="2694" y="494"/>
                    </a:lnTo>
                    <a:lnTo>
                      <a:pt x="2778" y="628"/>
                    </a:lnTo>
                    <a:lnTo>
                      <a:pt x="2857" y="766"/>
                    </a:lnTo>
                    <a:lnTo>
                      <a:pt x="2928" y="907"/>
                    </a:lnTo>
                    <a:lnTo>
                      <a:pt x="2992" y="1053"/>
                    </a:lnTo>
                    <a:lnTo>
                      <a:pt x="3049" y="1198"/>
                    </a:lnTo>
                    <a:lnTo>
                      <a:pt x="3099" y="1348"/>
                    </a:lnTo>
                    <a:lnTo>
                      <a:pt x="3141" y="1502"/>
                    </a:lnTo>
                    <a:lnTo>
                      <a:pt x="3176" y="1655"/>
                    </a:lnTo>
                    <a:lnTo>
                      <a:pt x="3203" y="1813"/>
                    </a:lnTo>
                    <a:lnTo>
                      <a:pt x="3214" y="1892"/>
                    </a:lnTo>
                    <a:lnTo>
                      <a:pt x="3222" y="1970"/>
                    </a:lnTo>
                    <a:lnTo>
                      <a:pt x="3230" y="2049"/>
                    </a:lnTo>
                    <a:lnTo>
                      <a:pt x="3235" y="2130"/>
                    </a:lnTo>
                    <a:lnTo>
                      <a:pt x="3237" y="2210"/>
                    </a:lnTo>
                    <a:lnTo>
                      <a:pt x="3239" y="2291"/>
                    </a:lnTo>
                    <a:lnTo>
                      <a:pt x="0" y="2291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4BCAAD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5C832F95-B718-4969-AA30-334E43627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611313"/>
                <a:ext cx="2570163" cy="1817688"/>
              </a:xfrm>
              <a:custGeom>
                <a:avLst/>
                <a:gdLst>
                  <a:gd name="T0" fmla="*/ 2291 w 3239"/>
                  <a:gd name="T1" fmla="*/ 0 h 2291"/>
                  <a:gd name="T2" fmla="*/ 2400 w 3239"/>
                  <a:gd name="T3" fmla="*/ 117 h 2291"/>
                  <a:gd name="T4" fmla="*/ 2506 w 3239"/>
                  <a:gd name="T5" fmla="*/ 238 h 2291"/>
                  <a:gd name="T6" fmla="*/ 2604 w 3239"/>
                  <a:gd name="T7" fmla="*/ 365 h 2291"/>
                  <a:gd name="T8" fmla="*/ 2694 w 3239"/>
                  <a:gd name="T9" fmla="*/ 494 h 2291"/>
                  <a:gd name="T10" fmla="*/ 2778 w 3239"/>
                  <a:gd name="T11" fmla="*/ 628 h 2291"/>
                  <a:gd name="T12" fmla="*/ 2857 w 3239"/>
                  <a:gd name="T13" fmla="*/ 766 h 2291"/>
                  <a:gd name="T14" fmla="*/ 2928 w 3239"/>
                  <a:gd name="T15" fmla="*/ 907 h 2291"/>
                  <a:gd name="T16" fmla="*/ 2992 w 3239"/>
                  <a:gd name="T17" fmla="*/ 1053 h 2291"/>
                  <a:gd name="T18" fmla="*/ 3049 w 3239"/>
                  <a:gd name="T19" fmla="*/ 1198 h 2291"/>
                  <a:gd name="T20" fmla="*/ 3099 w 3239"/>
                  <a:gd name="T21" fmla="*/ 1348 h 2291"/>
                  <a:gd name="T22" fmla="*/ 3141 w 3239"/>
                  <a:gd name="T23" fmla="*/ 1502 h 2291"/>
                  <a:gd name="T24" fmla="*/ 3176 w 3239"/>
                  <a:gd name="T25" fmla="*/ 1655 h 2291"/>
                  <a:gd name="T26" fmla="*/ 3203 w 3239"/>
                  <a:gd name="T27" fmla="*/ 1813 h 2291"/>
                  <a:gd name="T28" fmla="*/ 3214 w 3239"/>
                  <a:gd name="T29" fmla="*/ 1892 h 2291"/>
                  <a:gd name="T30" fmla="*/ 3222 w 3239"/>
                  <a:gd name="T31" fmla="*/ 1970 h 2291"/>
                  <a:gd name="T32" fmla="*/ 3230 w 3239"/>
                  <a:gd name="T33" fmla="*/ 2049 h 2291"/>
                  <a:gd name="T34" fmla="*/ 3235 w 3239"/>
                  <a:gd name="T35" fmla="*/ 2130 h 2291"/>
                  <a:gd name="T36" fmla="*/ 3237 w 3239"/>
                  <a:gd name="T37" fmla="*/ 2210 h 2291"/>
                  <a:gd name="T38" fmla="*/ 3239 w 3239"/>
                  <a:gd name="T39" fmla="*/ 2291 h 2291"/>
                  <a:gd name="T40" fmla="*/ 0 w 3239"/>
                  <a:gd name="T41" fmla="*/ 2291 h 2291"/>
                  <a:gd name="T42" fmla="*/ 2291 w 3239"/>
                  <a:gd name="T43" fmla="*/ 0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91">
                    <a:moveTo>
                      <a:pt x="2291" y="0"/>
                    </a:moveTo>
                    <a:lnTo>
                      <a:pt x="2400" y="117"/>
                    </a:lnTo>
                    <a:lnTo>
                      <a:pt x="2506" y="238"/>
                    </a:lnTo>
                    <a:lnTo>
                      <a:pt x="2604" y="365"/>
                    </a:lnTo>
                    <a:lnTo>
                      <a:pt x="2694" y="494"/>
                    </a:lnTo>
                    <a:lnTo>
                      <a:pt x="2778" y="628"/>
                    </a:lnTo>
                    <a:lnTo>
                      <a:pt x="2857" y="766"/>
                    </a:lnTo>
                    <a:lnTo>
                      <a:pt x="2928" y="907"/>
                    </a:lnTo>
                    <a:lnTo>
                      <a:pt x="2992" y="1053"/>
                    </a:lnTo>
                    <a:lnTo>
                      <a:pt x="3049" y="1198"/>
                    </a:lnTo>
                    <a:lnTo>
                      <a:pt x="3099" y="1348"/>
                    </a:lnTo>
                    <a:lnTo>
                      <a:pt x="3141" y="1502"/>
                    </a:lnTo>
                    <a:lnTo>
                      <a:pt x="3176" y="1655"/>
                    </a:lnTo>
                    <a:lnTo>
                      <a:pt x="3203" y="1813"/>
                    </a:lnTo>
                    <a:lnTo>
                      <a:pt x="3214" y="1892"/>
                    </a:lnTo>
                    <a:lnTo>
                      <a:pt x="3222" y="1970"/>
                    </a:lnTo>
                    <a:lnTo>
                      <a:pt x="3230" y="2049"/>
                    </a:lnTo>
                    <a:lnTo>
                      <a:pt x="3235" y="2130"/>
                    </a:lnTo>
                    <a:lnTo>
                      <a:pt x="3237" y="2210"/>
                    </a:lnTo>
                    <a:lnTo>
                      <a:pt x="3239" y="2291"/>
                    </a:lnTo>
                    <a:lnTo>
                      <a:pt x="0" y="2291"/>
                    </a:lnTo>
                    <a:lnTo>
                      <a:pt x="2291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F4146AC0-2C20-414C-969D-DFB8CBC4B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019" y="3388169"/>
                <a:ext cx="2570163" cy="1816100"/>
              </a:xfrm>
              <a:custGeom>
                <a:avLst/>
                <a:gdLst>
                  <a:gd name="T0" fmla="*/ 3239 w 3239"/>
                  <a:gd name="T1" fmla="*/ 0 h 2289"/>
                  <a:gd name="T2" fmla="*/ 3237 w 3239"/>
                  <a:gd name="T3" fmla="*/ 81 h 2289"/>
                  <a:gd name="T4" fmla="*/ 3235 w 3239"/>
                  <a:gd name="T5" fmla="*/ 159 h 2289"/>
                  <a:gd name="T6" fmla="*/ 3230 w 3239"/>
                  <a:gd name="T7" fmla="*/ 240 h 2289"/>
                  <a:gd name="T8" fmla="*/ 3222 w 3239"/>
                  <a:gd name="T9" fmla="*/ 319 h 2289"/>
                  <a:gd name="T10" fmla="*/ 3214 w 3239"/>
                  <a:gd name="T11" fmla="*/ 399 h 2289"/>
                  <a:gd name="T12" fmla="*/ 3203 w 3239"/>
                  <a:gd name="T13" fmla="*/ 478 h 2289"/>
                  <a:gd name="T14" fmla="*/ 3176 w 3239"/>
                  <a:gd name="T15" fmla="*/ 634 h 2289"/>
                  <a:gd name="T16" fmla="*/ 3141 w 3239"/>
                  <a:gd name="T17" fmla="*/ 789 h 2289"/>
                  <a:gd name="T18" fmla="*/ 3099 w 3239"/>
                  <a:gd name="T19" fmla="*/ 941 h 2289"/>
                  <a:gd name="T20" fmla="*/ 3049 w 3239"/>
                  <a:gd name="T21" fmla="*/ 1091 h 2289"/>
                  <a:gd name="T22" fmla="*/ 2992 w 3239"/>
                  <a:gd name="T23" fmla="*/ 1238 h 2289"/>
                  <a:gd name="T24" fmla="*/ 2928 w 3239"/>
                  <a:gd name="T25" fmla="*/ 1382 h 2289"/>
                  <a:gd name="T26" fmla="*/ 2857 w 3239"/>
                  <a:gd name="T27" fmla="*/ 1525 h 2289"/>
                  <a:gd name="T28" fmla="*/ 2778 w 3239"/>
                  <a:gd name="T29" fmla="*/ 1663 h 2289"/>
                  <a:gd name="T30" fmla="*/ 2694 w 3239"/>
                  <a:gd name="T31" fmla="*/ 1795 h 2289"/>
                  <a:gd name="T32" fmla="*/ 2604 w 3239"/>
                  <a:gd name="T33" fmla="*/ 1926 h 2289"/>
                  <a:gd name="T34" fmla="*/ 2506 w 3239"/>
                  <a:gd name="T35" fmla="*/ 2051 h 2289"/>
                  <a:gd name="T36" fmla="*/ 2400 w 3239"/>
                  <a:gd name="T37" fmla="*/ 2174 h 2289"/>
                  <a:gd name="T38" fmla="*/ 2291 w 3239"/>
                  <a:gd name="T39" fmla="*/ 2289 h 2289"/>
                  <a:gd name="T40" fmla="*/ 0 w 3239"/>
                  <a:gd name="T41" fmla="*/ 0 h 2289"/>
                  <a:gd name="T42" fmla="*/ 3239 w 3239"/>
                  <a:gd name="T43" fmla="*/ 0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89">
                    <a:moveTo>
                      <a:pt x="3239" y="0"/>
                    </a:moveTo>
                    <a:lnTo>
                      <a:pt x="3237" y="81"/>
                    </a:lnTo>
                    <a:lnTo>
                      <a:pt x="3235" y="159"/>
                    </a:lnTo>
                    <a:lnTo>
                      <a:pt x="3230" y="240"/>
                    </a:lnTo>
                    <a:lnTo>
                      <a:pt x="3222" y="319"/>
                    </a:lnTo>
                    <a:lnTo>
                      <a:pt x="3214" y="399"/>
                    </a:lnTo>
                    <a:lnTo>
                      <a:pt x="3203" y="478"/>
                    </a:lnTo>
                    <a:lnTo>
                      <a:pt x="3176" y="634"/>
                    </a:lnTo>
                    <a:lnTo>
                      <a:pt x="3141" y="789"/>
                    </a:lnTo>
                    <a:lnTo>
                      <a:pt x="3099" y="941"/>
                    </a:lnTo>
                    <a:lnTo>
                      <a:pt x="3049" y="1091"/>
                    </a:lnTo>
                    <a:lnTo>
                      <a:pt x="2992" y="1238"/>
                    </a:lnTo>
                    <a:lnTo>
                      <a:pt x="2928" y="1382"/>
                    </a:lnTo>
                    <a:lnTo>
                      <a:pt x="2857" y="1525"/>
                    </a:lnTo>
                    <a:lnTo>
                      <a:pt x="2778" y="1663"/>
                    </a:lnTo>
                    <a:lnTo>
                      <a:pt x="2694" y="1795"/>
                    </a:lnTo>
                    <a:lnTo>
                      <a:pt x="2604" y="1926"/>
                    </a:lnTo>
                    <a:lnTo>
                      <a:pt x="2506" y="2051"/>
                    </a:lnTo>
                    <a:lnTo>
                      <a:pt x="2400" y="2174"/>
                    </a:lnTo>
                    <a:lnTo>
                      <a:pt x="2291" y="2289"/>
                    </a:lnTo>
                    <a:lnTo>
                      <a:pt x="0" y="0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86C157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2E61D933-885B-4DB9-8DC2-47CD86322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1"/>
                <a:ext cx="2570163" cy="1816100"/>
              </a:xfrm>
              <a:custGeom>
                <a:avLst/>
                <a:gdLst>
                  <a:gd name="T0" fmla="*/ 3239 w 3239"/>
                  <a:gd name="T1" fmla="*/ 0 h 2289"/>
                  <a:gd name="T2" fmla="*/ 3237 w 3239"/>
                  <a:gd name="T3" fmla="*/ 81 h 2289"/>
                  <a:gd name="T4" fmla="*/ 3235 w 3239"/>
                  <a:gd name="T5" fmla="*/ 159 h 2289"/>
                  <a:gd name="T6" fmla="*/ 3230 w 3239"/>
                  <a:gd name="T7" fmla="*/ 240 h 2289"/>
                  <a:gd name="T8" fmla="*/ 3222 w 3239"/>
                  <a:gd name="T9" fmla="*/ 319 h 2289"/>
                  <a:gd name="T10" fmla="*/ 3214 w 3239"/>
                  <a:gd name="T11" fmla="*/ 399 h 2289"/>
                  <a:gd name="T12" fmla="*/ 3203 w 3239"/>
                  <a:gd name="T13" fmla="*/ 478 h 2289"/>
                  <a:gd name="T14" fmla="*/ 3176 w 3239"/>
                  <a:gd name="T15" fmla="*/ 634 h 2289"/>
                  <a:gd name="T16" fmla="*/ 3141 w 3239"/>
                  <a:gd name="T17" fmla="*/ 789 h 2289"/>
                  <a:gd name="T18" fmla="*/ 3099 w 3239"/>
                  <a:gd name="T19" fmla="*/ 941 h 2289"/>
                  <a:gd name="T20" fmla="*/ 3049 w 3239"/>
                  <a:gd name="T21" fmla="*/ 1091 h 2289"/>
                  <a:gd name="T22" fmla="*/ 2992 w 3239"/>
                  <a:gd name="T23" fmla="*/ 1238 h 2289"/>
                  <a:gd name="T24" fmla="*/ 2928 w 3239"/>
                  <a:gd name="T25" fmla="*/ 1382 h 2289"/>
                  <a:gd name="T26" fmla="*/ 2857 w 3239"/>
                  <a:gd name="T27" fmla="*/ 1525 h 2289"/>
                  <a:gd name="T28" fmla="*/ 2778 w 3239"/>
                  <a:gd name="T29" fmla="*/ 1663 h 2289"/>
                  <a:gd name="T30" fmla="*/ 2694 w 3239"/>
                  <a:gd name="T31" fmla="*/ 1795 h 2289"/>
                  <a:gd name="T32" fmla="*/ 2604 w 3239"/>
                  <a:gd name="T33" fmla="*/ 1926 h 2289"/>
                  <a:gd name="T34" fmla="*/ 2506 w 3239"/>
                  <a:gd name="T35" fmla="*/ 2051 h 2289"/>
                  <a:gd name="T36" fmla="*/ 2400 w 3239"/>
                  <a:gd name="T37" fmla="*/ 2174 h 2289"/>
                  <a:gd name="T38" fmla="*/ 2291 w 3239"/>
                  <a:gd name="T39" fmla="*/ 2289 h 2289"/>
                  <a:gd name="T40" fmla="*/ 0 w 3239"/>
                  <a:gd name="T41" fmla="*/ 0 h 2289"/>
                  <a:gd name="T42" fmla="*/ 3239 w 3239"/>
                  <a:gd name="T43" fmla="*/ 0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89">
                    <a:moveTo>
                      <a:pt x="3239" y="0"/>
                    </a:moveTo>
                    <a:lnTo>
                      <a:pt x="3237" y="81"/>
                    </a:lnTo>
                    <a:lnTo>
                      <a:pt x="3235" y="159"/>
                    </a:lnTo>
                    <a:lnTo>
                      <a:pt x="3230" y="240"/>
                    </a:lnTo>
                    <a:lnTo>
                      <a:pt x="3222" y="319"/>
                    </a:lnTo>
                    <a:lnTo>
                      <a:pt x="3214" y="399"/>
                    </a:lnTo>
                    <a:lnTo>
                      <a:pt x="3203" y="478"/>
                    </a:lnTo>
                    <a:lnTo>
                      <a:pt x="3176" y="634"/>
                    </a:lnTo>
                    <a:lnTo>
                      <a:pt x="3141" y="789"/>
                    </a:lnTo>
                    <a:lnTo>
                      <a:pt x="3099" y="941"/>
                    </a:lnTo>
                    <a:lnTo>
                      <a:pt x="3049" y="1091"/>
                    </a:lnTo>
                    <a:lnTo>
                      <a:pt x="2992" y="1238"/>
                    </a:lnTo>
                    <a:lnTo>
                      <a:pt x="2928" y="1382"/>
                    </a:lnTo>
                    <a:lnTo>
                      <a:pt x="2857" y="1525"/>
                    </a:lnTo>
                    <a:lnTo>
                      <a:pt x="2778" y="1663"/>
                    </a:lnTo>
                    <a:lnTo>
                      <a:pt x="2694" y="1795"/>
                    </a:lnTo>
                    <a:lnTo>
                      <a:pt x="2604" y="1926"/>
                    </a:lnTo>
                    <a:lnTo>
                      <a:pt x="2506" y="2051"/>
                    </a:lnTo>
                    <a:lnTo>
                      <a:pt x="2400" y="2174"/>
                    </a:lnTo>
                    <a:lnTo>
                      <a:pt x="2291" y="2289"/>
                    </a:lnTo>
                    <a:lnTo>
                      <a:pt x="0" y="0"/>
                    </a:lnTo>
                    <a:lnTo>
                      <a:pt x="3239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E9E884F9-71F2-46FC-A0F2-C53563E1E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00439"/>
                <a:ext cx="1817688" cy="2570163"/>
              </a:xfrm>
              <a:custGeom>
                <a:avLst/>
                <a:gdLst>
                  <a:gd name="T0" fmla="*/ 2291 w 2291"/>
                  <a:gd name="T1" fmla="*/ 2289 h 3237"/>
                  <a:gd name="T2" fmla="*/ 2174 w 2291"/>
                  <a:gd name="T3" fmla="*/ 2400 h 3237"/>
                  <a:gd name="T4" fmla="*/ 2053 w 2291"/>
                  <a:gd name="T5" fmla="*/ 2504 h 3237"/>
                  <a:gd name="T6" fmla="*/ 1926 w 2291"/>
                  <a:gd name="T7" fmla="*/ 2602 h 3237"/>
                  <a:gd name="T8" fmla="*/ 1797 w 2291"/>
                  <a:gd name="T9" fmla="*/ 2692 h 3237"/>
                  <a:gd name="T10" fmla="*/ 1663 w 2291"/>
                  <a:gd name="T11" fmla="*/ 2778 h 3237"/>
                  <a:gd name="T12" fmla="*/ 1525 w 2291"/>
                  <a:gd name="T13" fmla="*/ 2855 h 3237"/>
                  <a:gd name="T14" fmla="*/ 1384 w 2291"/>
                  <a:gd name="T15" fmla="*/ 2926 h 3237"/>
                  <a:gd name="T16" fmla="*/ 1240 w 2291"/>
                  <a:gd name="T17" fmla="*/ 2990 h 3237"/>
                  <a:gd name="T18" fmla="*/ 1093 w 2291"/>
                  <a:gd name="T19" fmla="*/ 3047 h 3237"/>
                  <a:gd name="T20" fmla="*/ 943 w 2291"/>
                  <a:gd name="T21" fmla="*/ 3097 h 3237"/>
                  <a:gd name="T22" fmla="*/ 789 w 2291"/>
                  <a:gd name="T23" fmla="*/ 3139 h 3237"/>
                  <a:gd name="T24" fmla="*/ 636 w 2291"/>
                  <a:gd name="T25" fmla="*/ 3174 h 3237"/>
                  <a:gd name="T26" fmla="*/ 478 w 2291"/>
                  <a:gd name="T27" fmla="*/ 3201 h 3237"/>
                  <a:gd name="T28" fmla="*/ 399 w 2291"/>
                  <a:gd name="T29" fmla="*/ 3212 h 3237"/>
                  <a:gd name="T30" fmla="*/ 321 w 2291"/>
                  <a:gd name="T31" fmla="*/ 3220 h 3237"/>
                  <a:gd name="T32" fmla="*/ 242 w 2291"/>
                  <a:gd name="T33" fmla="*/ 3228 h 3237"/>
                  <a:gd name="T34" fmla="*/ 161 w 2291"/>
                  <a:gd name="T35" fmla="*/ 3234 h 3237"/>
                  <a:gd name="T36" fmla="*/ 81 w 2291"/>
                  <a:gd name="T37" fmla="*/ 3235 h 3237"/>
                  <a:gd name="T38" fmla="*/ 0 w 2291"/>
                  <a:gd name="T39" fmla="*/ 3237 h 3237"/>
                  <a:gd name="T40" fmla="*/ 0 w 2291"/>
                  <a:gd name="T41" fmla="*/ 0 h 3237"/>
                  <a:gd name="T42" fmla="*/ 2291 w 2291"/>
                  <a:gd name="T43" fmla="*/ 2289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2291" y="2289"/>
                    </a:moveTo>
                    <a:lnTo>
                      <a:pt x="2174" y="2400"/>
                    </a:lnTo>
                    <a:lnTo>
                      <a:pt x="2053" y="2504"/>
                    </a:lnTo>
                    <a:lnTo>
                      <a:pt x="1926" y="2602"/>
                    </a:lnTo>
                    <a:lnTo>
                      <a:pt x="1797" y="2692"/>
                    </a:lnTo>
                    <a:lnTo>
                      <a:pt x="1663" y="2778"/>
                    </a:lnTo>
                    <a:lnTo>
                      <a:pt x="1525" y="2855"/>
                    </a:lnTo>
                    <a:lnTo>
                      <a:pt x="1384" y="2926"/>
                    </a:lnTo>
                    <a:lnTo>
                      <a:pt x="1240" y="2990"/>
                    </a:lnTo>
                    <a:lnTo>
                      <a:pt x="1093" y="3047"/>
                    </a:lnTo>
                    <a:lnTo>
                      <a:pt x="943" y="3097"/>
                    </a:lnTo>
                    <a:lnTo>
                      <a:pt x="789" y="3139"/>
                    </a:lnTo>
                    <a:lnTo>
                      <a:pt x="636" y="3174"/>
                    </a:lnTo>
                    <a:lnTo>
                      <a:pt x="478" y="3201"/>
                    </a:lnTo>
                    <a:lnTo>
                      <a:pt x="399" y="3212"/>
                    </a:lnTo>
                    <a:lnTo>
                      <a:pt x="321" y="3220"/>
                    </a:lnTo>
                    <a:lnTo>
                      <a:pt x="242" y="3228"/>
                    </a:lnTo>
                    <a:lnTo>
                      <a:pt x="161" y="3234"/>
                    </a:lnTo>
                    <a:lnTo>
                      <a:pt x="81" y="3235"/>
                    </a:lnTo>
                    <a:lnTo>
                      <a:pt x="0" y="3237"/>
                    </a:lnTo>
                    <a:lnTo>
                      <a:pt x="0" y="0"/>
                    </a:lnTo>
                    <a:lnTo>
                      <a:pt x="2291" y="2289"/>
                    </a:lnTo>
                    <a:close/>
                  </a:path>
                </a:pathLst>
              </a:custGeom>
              <a:solidFill>
                <a:srgbClr val="D99C3F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">
                <a:extLst>
                  <a:ext uri="{FF2B5EF4-FFF2-40B4-BE49-F238E27FC236}">
                    <a16:creationId xmlns:a16="http://schemas.microsoft.com/office/drawing/2014/main" id="{72B2F36F-E014-4E4A-BB2C-2FA89F53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1"/>
                <a:ext cx="1817688" cy="2570163"/>
              </a:xfrm>
              <a:custGeom>
                <a:avLst/>
                <a:gdLst>
                  <a:gd name="T0" fmla="*/ 2291 w 2291"/>
                  <a:gd name="T1" fmla="*/ 2289 h 3237"/>
                  <a:gd name="T2" fmla="*/ 2174 w 2291"/>
                  <a:gd name="T3" fmla="*/ 2400 h 3237"/>
                  <a:gd name="T4" fmla="*/ 2053 w 2291"/>
                  <a:gd name="T5" fmla="*/ 2504 h 3237"/>
                  <a:gd name="T6" fmla="*/ 1926 w 2291"/>
                  <a:gd name="T7" fmla="*/ 2602 h 3237"/>
                  <a:gd name="T8" fmla="*/ 1797 w 2291"/>
                  <a:gd name="T9" fmla="*/ 2692 h 3237"/>
                  <a:gd name="T10" fmla="*/ 1663 w 2291"/>
                  <a:gd name="T11" fmla="*/ 2778 h 3237"/>
                  <a:gd name="T12" fmla="*/ 1525 w 2291"/>
                  <a:gd name="T13" fmla="*/ 2855 h 3237"/>
                  <a:gd name="T14" fmla="*/ 1384 w 2291"/>
                  <a:gd name="T15" fmla="*/ 2926 h 3237"/>
                  <a:gd name="T16" fmla="*/ 1240 w 2291"/>
                  <a:gd name="T17" fmla="*/ 2990 h 3237"/>
                  <a:gd name="T18" fmla="*/ 1093 w 2291"/>
                  <a:gd name="T19" fmla="*/ 3047 h 3237"/>
                  <a:gd name="T20" fmla="*/ 943 w 2291"/>
                  <a:gd name="T21" fmla="*/ 3097 h 3237"/>
                  <a:gd name="T22" fmla="*/ 789 w 2291"/>
                  <a:gd name="T23" fmla="*/ 3139 h 3237"/>
                  <a:gd name="T24" fmla="*/ 636 w 2291"/>
                  <a:gd name="T25" fmla="*/ 3174 h 3237"/>
                  <a:gd name="T26" fmla="*/ 478 w 2291"/>
                  <a:gd name="T27" fmla="*/ 3201 h 3237"/>
                  <a:gd name="T28" fmla="*/ 399 w 2291"/>
                  <a:gd name="T29" fmla="*/ 3212 h 3237"/>
                  <a:gd name="T30" fmla="*/ 321 w 2291"/>
                  <a:gd name="T31" fmla="*/ 3220 h 3237"/>
                  <a:gd name="T32" fmla="*/ 242 w 2291"/>
                  <a:gd name="T33" fmla="*/ 3228 h 3237"/>
                  <a:gd name="T34" fmla="*/ 161 w 2291"/>
                  <a:gd name="T35" fmla="*/ 3234 h 3237"/>
                  <a:gd name="T36" fmla="*/ 81 w 2291"/>
                  <a:gd name="T37" fmla="*/ 3235 h 3237"/>
                  <a:gd name="T38" fmla="*/ 0 w 2291"/>
                  <a:gd name="T39" fmla="*/ 3237 h 3237"/>
                  <a:gd name="T40" fmla="*/ 0 w 2291"/>
                  <a:gd name="T41" fmla="*/ 0 h 3237"/>
                  <a:gd name="T42" fmla="*/ 2291 w 2291"/>
                  <a:gd name="T43" fmla="*/ 2289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2291" y="2289"/>
                    </a:moveTo>
                    <a:lnTo>
                      <a:pt x="2174" y="2400"/>
                    </a:lnTo>
                    <a:lnTo>
                      <a:pt x="2053" y="2504"/>
                    </a:lnTo>
                    <a:lnTo>
                      <a:pt x="1926" y="2602"/>
                    </a:lnTo>
                    <a:lnTo>
                      <a:pt x="1797" y="2692"/>
                    </a:lnTo>
                    <a:lnTo>
                      <a:pt x="1663" y="2778"/>
                    </a:lnTo>
                    <a:lnTo>
                      <a:pt x="1525" y="2855"/>
                    </a:lnTo>
                    <a:lnTo>
                      <a:pt x="1384" y="2926"/>
                    </a:lnTo>
                    <a:lnTo>
                      <a:pt x="1240" y="2990"/>
                    </a:lnTo>
                    <a:lnTo>
                      <a:pt x="1093" y="3047"/>
                    </a:lnTo>
                    <a:lnTo>
                      <a:pt x="943" y="3097"/>
                    </a:lnTo>
                    <a:lnTo>
                      <a:pt x="789" y="3139"/>
                    </a:lnTo>
                    <a:lnTo>
                      <a:pt x="636" y="3174"/>
                    </a:lnTo>
                    <a:lnTo>
                      <a:pt x="478" y="3201"/>
                    </a:lnTo>
                    <a:lnTo>
                      <a:pt x="399" y="3212"/>
                    </a:lnTo>
                    <a:lnTo>
                      <a:pt x="321" y="3220"/>
                    </a:lnTo>
                    <a:lnTo>
                      <a:pt x="242" y="3228"/>
                    </a:lnTo>
                    <a:lnTo>
                      <a:pt x="161" y="3234"/>
                    </a:lnTo>
                    <a:lnTo>
                      <a:pt x="81" y="3235"/>
                    </a:lnTo>
                    <a:lnTo>
                      <a:pt x="0" y="3237"/>
                    </a:lnTo>
                    <a:lnTo>
                      <a:pt x="0" y="0"/>
                    </a:lnTo>
                    <a:lnTo>
                      <a:pt x="2291" y="2289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1A090BF1-8FEC-4EC6-B20C-9A405F3D2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3429001"/>
                <a:ext cx="1817688" cy="2570163"/>
              </a:xfrm>
              <a:custGeom>
                <a:avLst/>
                <a:gdLst>
                  <a:gd name="T0" fmla="*/ 2289 w 2289"/>
                  <a:gd name="T1" fmla="*/ 3237 h 3237"/>
                  <a:gd name="T2" fmla="*/ 2208 w 2289"/>
                  <a:gd name="T3" fmla="*/ 3235 h 3237"/>
                  <a:gd name="T4" fmla="*/ 2130 w 2289"/>
                  <a:gd name="T5" fmla="*/ 3234 h 3237"/>
                  <a:gd name="T6" fmla="*/ 2049 w 2289"/>
                  <a:gd name="T7" fmla="*/ 3228 h 3237"/>
                  <a:gd name="T8" fmla="*/ 1970 w 2289"/>
                  <a:gd name="T9" fmla="*/ 3220 h 3237"/>
                  <a:gd name="T10" fmla="*/ 1890 w 2289"/>
                  <a:gd name="T11" fmla="*/ 3212 h 3237"/>
                  <a:gd name="T12" fmla="*/ 1811 w 2289"/>
                  <a:gd name="T13" fmla="*/ 3201 h 3237"/>
                  <a:gd name="T14" fmla="*/ 1655 w 2289"/>
                  <a:gd name="T15" fmla="*/ 3174 h 3237"/>
                  <a:gd name="T16" fmla="*/ 1500 w 2289"/>
                  <a:gd name="T17" fmla="*/ 3139 h 3237"/>
                  <a:gd name="T18" fmla="*/ 1348 w 2289"/>
                  <a:gd name="T19" fmla="*/ 3097 h 3237"/>
                  <a:gd name="T20" fmla="*/ 1198 w 2289"/>
                  <a:gd name="T21" fmla="*/ 3047 h 3237"/>
                  <a:gd name="T22" fmla="*/ 1051 w 2289"/>
                  <a:gd name="T23" fmla="*/ 2990 h 3237"/>
                  <a:gd name="T24" fmla="*/ 907 w 2289"/>
                  <a:gd name="T25" fmla="*/ 2926 h 3237"/>
                  <a:gd name="T26" fmla="*/ 764 w 2289"/>
                  <a:gd name="T27" fmla="*/ 2855 h 3237"/>
                  <a:gd name="T28" fmla="*/ 628 w 2289"/>
                  <a:gd name="T29" fmla="*/ 2778 h 3237"/>
                  <a:gd name="T30" fmla="*/ 494 w 2289"/>
                  <a:gd name="T31" fmla="*/ 2692 h 3237"/>
                  <a:gd name="T32" fmla="*/ 363 w 2289"/>
                  <a:gd name="T33" fmla="*/ 2602 h 3237"/>
                  <a:gd name="T34" fmla="*/ 238 w 2289"/>
                  <a:gd name="T35" fmla="*/ 2504 h 3237"/>
                  <a:gd name="T36" fmla="*/ 117 w 2289"/>
                  <a:gd name="T37" fmla="*/ 2400 h 3237"/>
                  <a:gd name="T38" fmla="*/ 0 w 2289"/>
                  <a:gd name="T39" fmla="*/ 2289 h 3237"/>
                  <a:gd name="T40" fmla="*/ 2289 w 2289"/>
                  <a:gd name="T41" fmla="*/ 0 h 3237"/>
                  <a:gd name="T42" fmla="*/ 2289 w 2289"/>
                  <a:gd name="T43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2289" y="3237"/>
                    </a:moveTo>
                    <a:lnTo>
                      <a:pt x="2208" y="3235"/>
                    </a:lnTo>
                    <a:lnTo>
                      <a:pt x="2130" y="3234"/>
                    </a:lnTo>
                    <a:lnTo>
                      <a:pt x="2049" y="3228"/>
                    </a:lnTo>
                    <a:lnTo>
                      <a:pt x="1970" y="3220"/>
                    </a:lnTo>
                    <a:lnTo>
                      <a:pt x="1890" y="3212"/>
                    </a:lnTo>
                    <a:lnTo>
                      <a:pt x="1811" y="3201"/>
                    </a:lnTo>
                    <a:lnTo>
                      <a:pt x="1655" y="3174"/>
                    </a:lnTo>
                    <a:lnTo>
                      <a:pt x="1500" y="3139"/>
                    </a:lnTo>
                    <a:lnTo>
                      <a:pt x="1348" y="3097"/>
                    </a:lnTo>
                    <a:lnTo>
                      <a:pt x="1198" y="3047"/>
                    </a:lnTo>
                    <a:lnTo>
                      <a:pt x="1051" y="2990"/>
                    </a:lnTo>
                    <a:lnTo>
                      <a:pt x="907" y="2926"/>
                    </a:lnTo>
                    <a:lnTo>
                      <a:pt x="764" y="2855"/>
                    </a:lnTo>
                    <a:lnTo>
                      <a:pt x="628" y="2778"/>
                    </a:lnTo>
                    <a:lnTo>
                      <a:pt x="494" y="2692"/>
                    </a:lnTo>
                    <a:lnTo>
                      <a:pt x="363" y="2602"/>
                    </a:lnTo>
                    <a:lnTo>
                      <a:pt x="238" y="2504"/>
                    </a:lnTo>
                    <a:lnTo>
                      <a:pt x="117" y="2400"/>
                    </a:lnTo>
                    <a:lnTo>
                      <a:pt x="0" y="2289"/>
                    </a:lnTo>
                    <a:lnTo>
                      <a:pt x="2289" y="0"/>
                    </a:lnTo>
                    <a:lnTo>
                      <a:pt x="2289" y="3237"/>
                    </a:lnTo>
                    <a:close/>
                  </a:path>
                </a:pathLst>
              </a:custGeom>
              <a:solidFill>
                <a:srgbClr val="CE6633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5566F06C-0F03-4421-B99B-C5F3D236A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3429001"/>
                <a:ext cx="1817688" cy="2570163"/>
              </a:xfrm>
              <a:custGeom>
                <a:avLst/>
                <a:gdLst>
                  <a:gd name="T0" fmla="*/ 2289 w 2289"/>
                  <a:gd name="T1" fmla="*/ 3237 h 3237"/>
                  <a:gd name="T2" fmla="*/ 2208 w 2289"/>
                  <a:gd name="T3" fmla="*/ 3235 h 3237"/>
                  <a:gd name="T4" fmla="*/ 2130 w 2289"/>
                  <a:gd name="T5" fmla="*/ 3234 h 3237"/>
                  <a:gd name="T6" fmla="*/ 2049 w 2289"/>
                  <a:gd name="T7" fmla="*/ 3228 h 3237"/>
                  <a:gd name="T8" fmla="*/ 1970 w 2289"/>
                  <a:gd name="T9" fmla="*/ 3220 h 3237"/>
                  <a:gd name="T10" fmla="*/ 1890 w 2289"/>
                  <a:gd name="T11" fmla="*/ 3212 h 3237"/>
                  <a:gd name="T12" fmla="*/ 1811 w 2289"/>
                  <a:gd name="T13" fmla="*/ 3201 h 3237"/>
                  <a:gd name="T14" fmla="*/ 1655 w 2289"/>
                  <a:gd name="T15" fmla="*/ 3174 h 3237"/>
                  <a:gd name="T16" fmla="*/ 1500 w 2289"/>
                  <a:gd name="T17" fmla="*/ 3139 h 3237"/>
                  <a:gd name="T18" fmla="*/ 1348 w 2289"/>
                  <a:gd name="T19" fmla="*/ 3097 h 3237"/>
                  <a:gd name="T20" fmla="*/ 1198 w 2289"/>
                  <a:gd name="T21" fmla="*/ 3047 h 3237"/>
                  <a:gd name="T22" fmla="*/ 1051 w 2289"/>
                  <a:gd name="T23" fmla="*/ 2990 h 3237"/>
                  <a:gd name="T24" fmla="*/ 907 w 2289"/>
                  <a:gd name="T25" fmla="*/ 2926 h 3237"/>
                  <a:gd name="T26" fmla="*/ 764 w 2289"/>
                  <a:gd name="T27" fmla="*/ 2855 h 3237"/>
                  <a:gd name="T28" fmla="*/ 628 w 2289"/>
                  <a:gd name="T29" fmla="*/ 2778 h 3237"/>
                  <a:gd name="T30" fmla="*/ 494 w 2289"/>
                  <a:gd name="T31" fmla="*/ 2692 h 3237"/>
                  <a:gd name="T32" fmla="*/ 363 w 2289"/>
                  <a:gd name="T33" fmla="*/ 2602 h 3237"/>
                  <a:gd name="T34" fmla="*/ 238 w 2289"/>
                  <a:gd name="T35" fmla="*/ 2504 h 3237"/>
                  <a:gd name="T36" fmla="*/ 117 w 2289"/>
                  <a:gd name="T37" fmla="*/ 2400 h 3237"/>
                  <a:gd name="T38" fmla="*/ 0 w 2289"/>
                  <a:gd name="T39" fmla="*/ 2289 h 3237"/>
                  <a:gd name="T40" fmla="*/ 2289 w 2289"/>
                  <a:gd name="T41" fmla="*/ 0 h 3237"/>
                  <a:gd name="T42" fmla="*/ 2289 w 2289"/>
                  <a:gd name="T43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2289" y="3237"/>
                    </a:moveTo>
                    <a:lnTo>
                      <a:pt x="2208" y="3235"/>
                    </a:lnTo>
                    <a:lnTo>
                      <a:pt x="2130" y="3234"/>
                    </a:lnTo>
                    <a:lnTo>
                      <a:pt x="2049" y="3228"/>
                    </a:lnTo>
                    <a:lnTo>
                      <a:pt x="1970" y="3220"/>
                    </a:lnTo>
                    <a:lnTo>
                      <a:pt x="1890" y="3212"/>
                    </a:lnTo>
                    <a:lnTo>
                      <a:pt x="1811" y="3201"/>
                    </a:lnTo>
                    <a:lnTo>
                      <a:pt x="1655" y="3174"/>
                    </a:lnTo>
                    <a:lnTo>
                      <a:pt x="1500" y="3139"/>
                    </a:lnTo>
                    <a:lnTo>
                      <a:pt x="1348" y="3097"/>
                    </a:lnTo>
                    <a:lnTo>
                      <a:pt x="1198" y="3047"/>
                    </a:lnTo>
                    <a:lnTo>
                      <a:pt x="1051" y="2990"/>
                    </a:lnTo>
                    <a:lnTo>
                      <a:pt x="907" y="2926"/>
                    </a:lnTo>
                    <a:lnTo>
                      <a:pt x="764" y="2855"/>
                    </a:lnTo>
                    <a:lnTo>
                      <a:pt x="628" y="2778"/>
                    </a:lnTo>
                    <a:lnTo>
                      <a:pt x="494" y="2692"/>
                    </a:lnTo>
                    <a:lnTo>
                      <a:pt x="363" y="2602"/>
                    </a:lnTo>
                    <a:lnTo>
                      <a:pt x="238" y="2504"/>
                    </a:lnTo>
                    <a:lnTo>
                      <a:pt x="117" y="2400"/>
                    </a:lnTo>
                    <a:lnTo>
                      <a:pt x="0" y="2289"/>
                    </a:lnTo>
                    <a:lnTo>
                      <a:pt x="2289" y="0"/>
                    </a:lnTo>
                    <a:lnTo>
                      <a:pt x="2289" y="3237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350F70AC-3CCF-44A7-BF55-6A3796F14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3429001"/>
                <a:ext cx="2570163" cy="1816100"/>
              </a:xfrm>
              <a:custGeom>
                <a:avLst/>
                <a:gdLst>
                  <a:gd name="T0" fmla="*/ 948 w 3237"/>
                  <a:gd name="T1" fmla="*/ 2289 h 2289"/>
                  <a:gd name="T2" fmla="*/ 837 w 3237"/>
                  <a:gd name="T3" fmla="*/ 2172 h 2289"/>
                  <a:gd name="T4" fmla="*/ 733 w 3237"/>
                  <a:gd name="T5" fmla="*/ 2051 h 2289"/>
                  <a:gd name="T6" fmla="*/ 635 w 3237"/>
                  <a:gd name="T7" fmla="*/ 1926 h 2289"/>
                  <a:gd name="T8" fmla="*/ 545 w 3237"/>
                  <a:gd name="T9" fmla="*/ 1795 h 2289"/>
                  <a:gd name="T10" fmla="*/ 459 w 3237"/>
                  <a:gd name="T11" fmla="*/ 1661 h 2289"/>
                  <a:gd name="T12" fmla="*/ 382 w 3237"/>
                  <a:gd name="T13" fmla="*/ 1525 h 2289"/>
                  <a:gd name="T14" fmla="*/ 311 w 3237"/>
                  <a:gd name="T15" fmla="*/ 1382 h 2289"/>
                  <a:gd name="T16" fmla="*/ 247 w 3237"/>
                  <a:gd name="T17" fmla="*/ 1238 h 2289"/>
                  <a:gd name="T18" fmla="*/ 190 w 3237"/>
                  <a:gd name="T19" fmla="*/ 1091 h 2289"/>
                  <a:gd name="T20" fmla="*/ 140 w 3237"/>
                  <a:gd name="T21" fmla="*/ 941 h 2289"/>
                  <a:gd name="T22" fmla="*/ 98 w 3237"/>
                  <a:gd name="T23" fmla="*/ 789 h 2289"/>
                  <a:gd name="T24" fmla="*/ 63 w 3237"/>
                  <a:gd name="T25" fmla="*/ 634 h 2289"/>
                  <a:gd name="T26" fmla="*/ 36 w 3237"/>
                  <a:gd name="T27" fmla="*/ 478 h 2289"/>
                  <a:gd name="T28" fmla="*/ 25 w 3237"/>
                  <a:gd name="T29" fmla="*/ 399 h 2289"/>
                  <a:gd name="T30" fmla="*/ 15 w 3237"/>
                  <a:gd name="T31" fmla="*/ 319 h 2289"/>
                  <a:gd name="T32" fmla="*/ 9 w 3237"/>
                  <a:gd name="T33" fmla="*/ 240 h 2289"/>
                  <a:gd name="T34" fmla="*/ 4 w 3237"/>
                  <a:gd name="T35" fmla="*/ 159 h 2289"/>
                  <a:gd name="T36" fmla="*/ 2 w 3237"/>
                  <a:gd name="T37" fmla="*/ 79 h 2289"/>
                  <a:gd name="T38" fmla="*/ 0 w 3237"/>
                  <a:gd name="T39" fmla="*/ 0 h 2289"/>
                  <a:gd name="T40" fmla="*/ 3237 w 3237"/>
                  <a:gd name="T41" fmla="*/ 0 h 2289"/>
                  <a:gd name="T42" fmla="*/ 948 w 3237"/>
                  <a:gd name="T43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89">
                    <a:moveTo>
                      <a:pt x="948" y="2289"/>
                    </a:moveTo>
                    <a:lnTo>
                      <a:pt x="837" y="2172"/>
                    </a:lnTo>
                    <a:lnTo>
                      <a:pt x="733" y="2051"/>
                    </a:lnTo>
                    <a:lnTo>
                      <a:pt x="635" y="1926"/>
                    </a:lnTo>
                    <a:lnTo>
                      <a:pt x="545" y="1795"/>
                    </a:lnTo>
                    <a:lnTo>
                      <a:pt x="459" y="1661"/>
                    </a:lnTo>
                    <a:lnTo>
                      <a:pt x="382" y="1525"/>
                    </a:lnTo>
                    <a:lnTo>
                      <a:pt x="311" y="1382"/>
                    </a:lnTo>
                    <a:lnTo>
                      <a:pt x="247" y="1238"/>
                    </a:lnTo>
                    <a:lnTo>
                      <a:pt x="190" y="1091"/>
                    </a:lnTo>
                    <a:lnTo>
                      <a:pt x="140" y="941"/>
                    </a:lnTo>
                    <a:lnTo>
                      <a:pt x="98" y="789"/>
                    </a:lnTo>
                    <a:lnTo>
                      <a:pt x="63" y="634"/>
                    </a:lnTo>
                    <a:lnTo>
                      <a:pt x="36" y="478"/>
                    </a:lnTo>
                    <a:lnTo>
                      <a:pt x="25" y="399"/>
                    </a:lnTo>
                    <a:lnTo>
                      <a:pt x="15" y="319"/>
                    </a:lnTo>
                    <a:lnTo>
                      <a:pt x="9" y="240"/>
                    </a:lnTo>
                    <a:lnTo>
                      <a:pt x="4" y="159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3237" y="0"/>
                    </a:lnTo>
                    <a:lnTo>
                      <a:pt x="948" y="2289"/>
                    </a:lnTo>
                    <a:close/>
                  </a:path>
                </a:pathLst>
              </a:custGeom>
              <a:solidFill>
                <a:srgbClr val="A35DD1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3C370ACE-AA42-417D-831D-36BE0B27E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3429001"/>
                <a:ext cx="2570163" cy="1816100"/>
              </a:xfrm>
              <a:custGeom>
                <a:avLst/>
                <a:gdLst>
                  <a:gd name="T0" fmla="*/ 948 w 3237"/>
                  <a:gd name="T1" fmla="*/ 2289 h 2289"/>
                  <a:gd name="T2" fmla="*/ 837 w 3237"/>
                  <a:gd name="T3" fmla="*/ 2172 h 2289"/>
                  <a:gd name="T4" fmla="*/ 733 w 3237"/>
                  <a:gd name="T5" fmla="*/ 2051 h 2289"/>
                  <a:gd name="T6" fmla="*/ 635 w 3237"/>
                  <a:gd name="T7" fmla="*/ 1926 h 2289"/>
                  <a:gd name="T8" fmla="*/ 545 w 3237"/>
                  <a:gd name="T9" fmla="*/ 1795 h 2289"/>
                  <a:gd name="T10" fmla="*/ 459 w 3237"/>
                  <a:gd name="T11" fmla="*/ 1661 h 2289"/>
                  <a:gd name="T12" fmla="*/ 382 w 3237"/>
                  <a:gd name="T13" fmla="*/ 1525 h 2289"/>
                  <a:gd name="T14" fmla="*/ 311 w 3237"/>
                  <a:gd name="T15" fmla="*/ 1382 h 2289"/>
                  <a:gd name="T16" fmla="*/ 247 w 3237"/>
                  <a:gd name="T17" fmla="*/ 1238 h 2289"/>
                  <a:gd name="T18" fmla="*/ 190 w 3237"/>
                  <a:gd name="T19" fmla="*/ 1091 h 2289"/>
                  <a:gd name="T20" fmla="*/ 140 w 3237"/>
                  <a:gd name="T21" fmla="*/ 941 h 2289"/>
                  <a:gd name="T22" fmla="*/ 98 w 3237"/>
                  <a:gd name="T23" fmla="*/ 789 h 2289"/>
                  <a:gd name="T24" fmla="*/ 63 w 3237"/>
                  <a:gd name="T25" fmla="*/ 634 h 2289"/>
                  <a:gd name="T26" fmla="*/ 36 w 3237"/>
                  <a:gd name="T27" fmla="*/ 478 h 2289"/>
                  <a:gd name="T28" fmla="*/ 25 w 3237"/>
                  <a:gd name="T29" fmla="*/ 399 h 2289"/>
                  <a:gd name="T30" fmla="*/ 15 w 3237"/>
                  <a:gd name="T31" fmla="*/ 319 h 2289"/>
                  <a:gd name="T32" fmla="*/ 9 w 3237"/>
                  <a:gd name="T33" fmla="*/ 240 h 2289"/>
                  <a:gd name="T34" fmla="*/ 4 w 3237"/>
                  <a:gd name="T35" fmla="*/ 159 h 2289"/>
                  <a:gd name="T36" fmla="*/ 2 w 3237"/>
                  <a:gd name="T37" fmla="*/ 79 h 2289"/>
                  <a:gd name="T38" fmla="*/ 0 w 3237"/>
                  <a:gd name="T39" fmla="*/ 0 h 2289"/>
                  <a:gd name="T40" fmla="*/ 3237 w 3237"/>
                  <a:gd name="T41" fmla="*/ 0 h 2289"/>
                  <a:gd name="T42" fmla="*/ 948 w 3237"/>
                  <a:gd name="T43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89">
                    <a:moveTo>
                      <a:pt x="948" y="2289"/>
                    </a:moveTo>
                    <a:lnTo>
                      <a:pt x="837" y="2172"/>
                    </a:lnTo>
                    <a:lnTo>
                      <a:pt x="733" y="2051"/>
                    </a:lnTo>
                    <a:lnTo>
                      <a:pt x="635" y="1926"/>
                    </a:lnTo>
                    <a:lnTo>
                      <a:pt x="545" y="1795"/>
                    </a:lnTo>
                    <a:lnTo>
                      <a:pt x="459" y="1661"/>
                    </a:lnTo>
                    <a:lnTo>
                      <a:pt x="382" y="1525"/>
                    </a:lnTo>
                    <a:lnTo>
                      <a:pt x="311" y="1382"/>
                    </a:lnTo>
                    <a:lnTo>
                      <a:pt x="247" y="1238"/>
                    </a:lnTo>
                    <a:lnTo>
                      <a:pt x="190" y="1091"/>
                    </a:lnTo>
                    <a:lnTo>
                      <a:pt x="140" y="941"/>
                    </a:lnTo>
                    <a:lnTo>
                      <a:pt x="98" y="789"/>
                    </a:lnTo>
                    <a:lnTo>
                      <a:pt x="63" y="634"/>
                    </a:lnTo>
                    <a:lnTo>
                      <a:pt x="36" y="478"/>
                    </a:lnTo>
                    <a:lnTo>
                      <a:pt x="25" y="399"/>
                    </a:lnTo>
                    <a:lnTo>
                      <a:pt x="15" y="319"/>
                    </a:lnTo>
                    <a:lnTo>
                      <a:pt x="9" y="240"/>
                    </a:lnTo>
                    <a:lnTo>
                      <a:pt x="4" y="159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3237" y="0"/>
                    </a:lnTo>
                    <a:lnTo>
                      <a:pt x="948" y="2289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D5EDF683-56A9-4BF0-9151-9C76E731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1611313"/>
                <a:ext cx="2570163" cy="1817688"/>
              </a:xfrm>
              <a:custGeom>
                <a:avLst/>
                <a:gdLst>
                  <a:gd name="T0" fmla="*/ 0 w 3237"/>
                  <a:gd name="T1" fmla="*/ 2291 h 2291"/>
                  <a:gd name="T2" fmla="*/ 2 w 3237"/>
                  <a:gd name="T3" fmla="*/ 2210 h 2291"/>
                  <a:gd name="T4" fmla="*/ 4 w 3237"/>
                  <a:gd name="T5" fmla="*/ 2130 h 2291"/>
                  <a:gd name="T6" fmla="*/ 9 w 3237"/>
                  <a:gd name="T7" fmla="*/ 2049 h 2291"/>
                  <a:gd name="T8" fmla="*/ 15 w 3237"/>
                  <a:gd name="T9" fmla="*/ 1970 h 2291"/>
                  <a:gd name="T10" fmla="*/ 25 w 3237"/>
                  <a:gd name="T11" fmla="*/ 1892 h 2291"/>
                  <a:gd name="T12" fmla="*/ 36 w 3237"/>
                  <a:gd name="T13" fmla="*/ 1813 h 2291"/>
                  <a:gd name="T14" fmla="*/ 63 w 3237"/>
                  <a:gd name="T15" fmla="*/ 1655 h 2291"/>
                  <a:gd name="T16" fmla="*/ 98 w 3237"/>
                  <a:gd name="T17" fmla="*/ 1502 h 2291"/>
                  <a:gd name="T18" fmla="*/ 140 w 3237"/>
                  <a:gd name="T19" fmla="*/ 1348 h 2291"/>
                  <a:gd name="T20" fmla="*/ 190 w 3237"/>
                  <a:gd name="T21" fmla="*/ 1198 h 2291"/>
                  <a:gd name="T22" fmla="*/ 247 w 3237"/>
                  <a:gd name="T23" fmla="*/ 1051 h 2291"/>
                  <a:gd name="T24" fmla="*/ 311 w 3237"/>
                  <a:gd name="T25" fmla="*/ 907 h 2291"/>
                  <a:gd name="T26" fmla="*/ 382 w 3237"/>
                  <a:gd name="T27" fmla="*/ 766 h 2291"/>
                  <a:gd name="T28" fmla="*/ 459 w 3237"/>
                  <a:gd name="T29" fmla="*/ 628 h 2291"/>
                  <a:gd name="T30" fmla="*/ 545 w 3237"/>
                  <a:gd name="T31" fmla="*/ 494 h 2291"/>
                  <a:gd name="T32" fmla="*/ 635 w 3237"/>
                  <a:gd name="T33" fmla="*/ 363 h 2291"/>
                  <a:gd name="T34" fmla="*/ 733 w 3237"/>
                  <a:gd name="T35" fmla="*/ 238 h 2291"/>
                  <a:gd name="T36" fmla="*/ 837 w 3237"/>
                  <a:gd name="T37" fmla="*/ 117 h 2291"/>
                  <a:gd name="T38" fmla="*/ 948 w 3237"/>
                  <a:gd name="T39" fmla="*/ 0 h 2291"/>
                  <a:gd name="T40" fmla="*/ 3237 w 3237"/>
                  <a:gd name="T41" fmla="*/ 2291 h 2291"/>
                  <a:gd name="T42" fmla="*/ 0 w 3237"/>
                  <a:gd name="T43" fmla="*/ 2291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91">
                    <a:moveTo>
                      <a:pt x="0" y="2291"/>
                    </a:moveTo>
                    <a:lnTo>
                      <a:pt x="2" y="2210"/>
                    </a:lnTo>
                    <a:lnTo>
                      <a:pt x="4" y="2130"/>
                    </a:lnTo>
                    <a:lnTo>
                      <a:pt x="9" y="2049"/>
                    </a:lnTo>
                    <a:lnTo>
                      <a:pt x="15" y="1970"/>
                    </a:lnTo>
                    <a:lnTo>
                      <a:pt x="25" y="1892"/>
                    </a:lnTo>
                    <a:lnTo>
                      <a:pt x="36" y="1813"/>
                    </a:lnTo>
                    <a:lnTo>
                      <a:pt x="63" y="1655"/>
                    </a:lnTo>
                    <a:lnTo>
                      <a:pt x="98" y="1502"/>
                    </a:lnTo>
                    <a:lnTo>
                      <a:pt x="140" y="1348"/>
                    </a:lnTo>
                    <a:lnTo>
                      <a:pt x="190" y="1198"/>
                    </a:lnTo>
                    <a:lnTo>
                      <a:pt x="247" y="1051"/>
                    </a:lnTo>
                    <a:lnTo>
                      <a:pt x="311" y="907"/>
                    </a:lnTo>
                    <a:lnTo>
                      <a:pt x="382" y="766"/>
                    </a:lnTo>
                    <a:lnTo>
                      <a:pt x="459" y="628"/>
                    </a:lnTo>
                    <a:lnTo>
                      <a:pt x="545" y="494"/>
                    </a:lnTo>
                    <a:lnTo>
                      <a:pt x="635" y="363"/>
                    </a:lnTo>
                    <a:lnTo>
                      <a:pt x="733" y="238"/>
                    </a:lnTo>
                    <a:lnTo>
                      <a:pt x="837" y="117"/>
                    </a:lnTo>
                    <a:lnTo>
                      <a:pt x="948" y="0"/>
                    </a:lnTo>
                    <a:lnTo>
                      <a:pt x="3237" y="2291"/>
                    </a:lnTo>
                    <a:lnTo>
                      <a:pt x="0" y="2291"/>
                    </a:lnTo>
                    <a:close/>
                  </a:path>
                </a:pathLst>
              </a:custGeom>
              <a:solidFill>
                <a:srgbClr val="0D659E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5B34D31D-66FC-4CDB-A9FB-C118353B1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1611313"/>
                <a:ext cx="2570163" cy="1817688"/>
              </a:xfrm>
              <a:custGeom>
                <a:avLst/>
                <a:gdLst>
                  <a:gd name="T0" fmla="*/ 0 w 3237"/>
                  <a:gd name="T1" fmla="*/ 2291 h 2291"/>
                  <a:gd name="T2" fmla="*/ 2 w 3237"/>
                  <a:gd name="T3" fmla="*/ 2210 h 2291"/>
                  <a:gd name="T4" fmla="*/ 4 w 3237"/>
                  <a:gd name="T5" fmla="*/ 2130 h 2291"/>
                  <a:gd name="T6" fmla="*/ 9 w 3237"/>
                  <a:gd name="T7" fmla="*/ 2049 h 2291"/>
                  <a:gd name="T8" fmla="*/ 15 w 3237"/>
                  <a:gd name="T9" fmla="*/ 1970 h 2291"/>
                  <a:gd name="T10" fmla="*/ 25 w 3237"/>
                  <a:gd name="T11" fmla="*/ 1892 h 2291"/>
                  <a:gd name="T12" fmla="*/ 36 w 3237"/>
                  <a:gd name="T13" fmla="*/ 1813 h 2291"/>
                  <a:gd name="T14" fmla="*/ 63 w 3237"/>
                  <a:gd name="T15" fmla="*/ 1655 h 2291"/>
                  <a:gd name="T16" fmla="*/ 98 w 3237"/>
                  <a:gd name="T17" fmla="*/ 1502 h 2291"/>
                  <a:gd name="T18" fmla="*/ 140 w 3237"/>
                  <a:gd name="T19" fmla="*/ 1348 h 2291"/>
                  <a:gd name="T20" fmla="*/ 190 w 3237"/>
                  <a:gd name="T21" fmla="*/ 1198 h 2291"/>
                  <a:gd name="T22" fmla="*/ 247 w 3237"/>
                  <a:gd name="T23" fmla="*/ 1051 h 2291"/>
                  <a:gd name="T24" fmla="*/ 311 w 3237"/>
                  <a:gd name="T25" fmla="*/ 907 h 2291"/>
                  <a:gd name="T26" fmla="*/ 382 w 3237"/>
                  <a:gd name="T27" fmla="*/ 766 h 2291"/>
                  <a:gd name="T28" fmla="*/ 459 w 3237"/>
                  <a:gd name="T29" fmla="*/ 628 h 2291"/>
                  <a:gd name="T30" fmla="*/ 545 w 3237"/>
                  <a:gd name="T31" fmla="*/ 494 h 2291"/>
                  <a:gd name="T32" fmla="*/ 635 w 3237"/>
                  <a:gd name="T33" fmla="*/ 363 h 2291"/>
                  <a:gd name="T34" fmla="*/ 733 w 3237"/>
                  <a:gd name="T35" fmla="*/ 238 h 2291"/>
                  <a:gd name="T36" fmla="*/ 837 w 3237"/>
                  <a:gd name="T37" fmla="*/ 117 h 2291"/>
                  <a:gd name="T38" fmla="*/ 948 w 3237"/>
                  <a:gd name="T39" fmla="*/ 0 h 2291"/>
                  <a:gd name="T40" fmla="*/ 3237 w 3237"/>
                  <a:gd name="T41" fmla="*/ 2291 h 2291"/>
                  <a:gd name="T42" fmla="*/ 0 w 3237"/>
                  <a:gd name="T43" fmla="*/ 2291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91">
                    <a:moveTo>
                      <a:pt x="0" y="2291"/>
                    </a:moveTo>
                    <a:lnTo>
                      <a:pt x="2" y="2210"/>
                    </a:lnTo>
                    <a:lnTo>
                      <a:pt x="4" y="2130"/>
                    </a:lnTo>
                    <a:lnTo>
                      <a:pt x="9" y="2049"/>
                    </a:lnTo>
                    <a:lnTo>
                      <a:pt x="15" y="1970"/>
                    </a:lnTo>
                    <a:lnTo>
                      <a:pt x="25" y="1892"/>
                    </a:lnTo>
                    <a:lnTo>
                      <a:pt x="36" y="1813"/>
                    </a:lnTo>
                    <a:lnTo>
                      <a:pt x="63" y="1655"/>
                    </a:lnTo>
                    <a:lnTo>
                      <a:pt x="98" y="1502"/>
                    </a:lnTo>
                    <a:lnTo>
                      <a:pt x="140" y="1348"/>
                    </a:lnTo>
                    <a:lnTo>
                      <a:pt x="190" y="1198"/>
                    </a:lnTo>
                    <a:lnTo>
                      <a:pt x="247" y="1051"/>
                    </a:lnTo>
                    <a:lnTo>
                      <a:pt x="311" y="907"/>
                    </a:lnTo>
                    <a:lnTo>
                      <a:pt x="382" y="766"/>
                    </a:lnTo>
                    <a:lnTo>
                      <a:pt x="459" y="628"/>
                    </a:lnTo>
                    <a:lnTo>
                      <a:pt x="545" y="494"/>
                    </a:lnTo>
                    <a:lnTo>
                      <a:pt x="635" y="363"/>
                    </a:lnTo>
                    <a:lnTo>
                      <a:pt x="733" y="238"/>
                    </a:lnTo>
                    <a:lnTo>
                      <a:pt x="837" y="117"/>
                    </a:lnTo>
                    <a:lnTo>
                      <a:pt x="948" y="0"/>
                    </a:lnTo>
                    <a:lnTo>
                      <a:pt x="3237" y="2291"/>
                    </a:lnTo>
                    <a:lnTo>
                      <a:pt x="0" y="2291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92181441-B29A-4550-995D-67282DEA1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858838"/>
                <a:ext cx="1817688" cy="2570163"/>
              </a:xfrm>
              <a:custGeom>
                <a:avLst/>
                <a:gdLst>
                  <a:gd name="T0" fmla="*/ 0 w 2289"/>
                  <a:gd name="T1" fmla="*/ 946 h 3237"/>
                  <a:gd name="T2" fmla="*/ 117 w 2289"/>
                  <a:gd name="T3" fmla="*/ 837 h 3237"/>
                  <a:gd name="T4" fmla="*/ 238 w 2289"/>
                  <a:gd name="T5" fmla="*/ 731 h 3237"/>
                  <a:gd name="T6" fmla="*/ 363 w 2289"/>
                  <a:gd name="T7" fmla="*/ 633 h 3237"/>
                  <a:gd name="T8" fmla="*/ 494 w 2289"/>
                  <a:gd name="T9" fmla="*/ 543 h 3237"/>
                  <a:gd name="T10" fmla="*/ 628 w 2289"/>
                  <a:gd name="T11" fmla="*/ 459 h 3237"/>
                  <a:gd name="T12" fmla="*/ 764 w 2289"/>
                  <a:gd name="T13" fmla="*/ 380 h 3237"/>
                  <a:gd name="T14" fmla="*/ 907 w 2289"/>
                  <a:gd name="T15" fmla="*/ 309 h 3237"/>
                  <a:gd name="T16" fmla="*/ 1051 w 2289"/>
                  <a:gd name="T17" fmla="*/ 245 h 3237"/>
                  <a:gd name="T18" fmla="*/ 1198 w 2289"/>
                  <a:gd name="T19" fmla="*/ 188 h 3237"/>
                  <a:gd name="T20" fmla="*/ 1348 w 2289"/>
                  <a:gd name="T21" fmla="*/ 138 h 3237"/>
                  <a:gd name="T22" fmla="*/ 1500 w 2289"/>
                  <a:gd name="T23" fmla="*/ 96 h 3237"/>
                  <a:gd name="T24" fmla="*/ 1655 w 2289"/>
                  <a:gd name="T25" fmla="*/ 61 h 3237"/>
                  <a:gd name="T26" fmla="*/ 1811 w 2289"/>
                  <a:gd name="T27" fmla="*/ 34 h 3237"/>
                  <a:gd name="T28" fmla="*/ 1890 w 2289"/>
                  <a:gd name="T29" fmla="*/ 23 h 3237"/>
                  <a:gd name="T30" fmla="*/ 1970 w 2289"/>
                  <a:gd name="T31" fmla="*/ 15 h 3237"/>
                  <a:gd name="T32" fmla="*/ 2049 w 2289"/>
                  <a:gd name="T33" fmla="*/ 7 h 3237"/>
                  <a:gd name="T34" fmla="*/ 2130 w 2289"/>
                  <a:gd name="T35" fmla="*/ 3 h 3237"/>
                  <a:gd name="T36" fmla="*/ 2208 w 2289"/>
                  <a:gd name="T37" fmla="*/ 0 h 3237"/>
                  <a:gd name="T38" fmla="*/ 2289 w 2289"/>
                  <a:gd name="T39" fmla="*/ 0 h 3237"/>
                  <a:gd name="T40" fmla="*/ 2289 w 2289"/>
                  <a:gd name="T41" fmla="*/ 3237 h 3237"/>
                  <a:gd name="T42" fmla="*/ 0 w 2289"/>
                  <a:gd name="T43" fmla="*/ 946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0" y="946"/>
                    </a:moveTo>
                    <a:lnTo>
                      <a:pt x="117" y="837"/>
                    </a:lnTo>
                    <a:lnTo>
                      <a:pt x="238" y="731"/>
                    </a:lnTo>
                    <a:lnTo>
                      <a:pt x="363" y="633"/>
                    </a:lnTo>
                    <a:lnTo>
                      <a:pt x="494" y="543"/>
                    </a:lnTo>
                    <a:lnTo>
                      <a:pt x="628" y="459"/>
                    </a:lnTo>
                    <a:lnTo>
                      <a:pt x="764" y="380"/>
                    </a:lnTo>
                    <a:lnTo>
                      <a:pt x="907" y="309"/>
                    </a:lnTo>
                    <a:lnTo>
                      <a:pt x="1051" y="245"/>
                    </a:lnTo>
                    <a:lnTo>
                      <a:pt x="1198" y="188"/>
                    </a:lnTo>
                    <a:lnTo>
                      <a:pt x="1348" y="138"/>
                    </a:lnTo>
                    <a:lnTo>
                      <a:pt x="1500" y="96"/>
                    </a:lnTo>
                    <a:lnTo>
                      <a:pt x="1655" y="61"/>
                    </a:lnTo>
                    <a:lnTo>
                      <a:pt x="1811" y="34"/>
                    </a:lnTo>
                    <a:lnTo>
                      <a:pt x="1890" y="23"/>
                    </a:lnTo>
                    <a:lnTo>
                      <a:pt x="1970" y="15"/>
                    </a:lnTo>
                    <a:lnTo>
                      <a:pt x="2049" y="7"/>
                    </a:lnTo>
                    <a:lnTo>
                      <a:pt x="2130" y="3"/>
                    </a:lnTo>
                    <a:lnTo>
                      <a:pt x="2208" y="0"/>
                    </a:lnTo>
                    <a:lnTo>
                      <a:pt x="2289" y="0"/>
                    </a:lnTo>
                    <a:lnTo>
                      <a:pt x="2289" y="3237"/>
                    </a:lnTo>
                    <a:lnTo>
                      <a:pt x="0" y="946"/>
                    </a:lnTo>
                    <a:close/>
                  </a:path>
                </a:pathLst>
              </a:custGeom>
              <a:solidFill>
                <a:srgbClr val="26806C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A8FA033B-2B88-450C-9C77-BE086CEE3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858838"/>
                <a:ext cx="1817688" cy="2570163"/>
              </a:xfrm>
              <a:custGeom>
                <a:avLst/>
                <a:gdLst>
                  <a:gd name="T0" fmla="*/ 0 w 2289"/>
                  <a:gd name="T1" fmla="*/ 946 h 3237"/>
                  <a:gd name="T2" fmla="*/ 117 w 2289"/>
                  <a:gd name="T3" fmla="*/ 837 h 3237"/>
                  <a:gd name="T4" fmla="*/ 238 w 2289"/>
                  <a:gd name="T5" fmla="*/ 731 h 3237"/>
                  <a:gd name="T6" fmla="*/ 363 w 2289"/>
                  <a:gd name="T7" fmla="*/ 633 h 3237"/>
                  <a:gd name="T8" fmla="*/ 494 w 2289"/>
                  <a:gd name="T9" fmla="*/ 543 h 3237"/>
                  <a:gd name="T10" fmla="*/ 628 w 2289"/>
                  <a:gd name="T11" fmla="*/ 459 h 3237"/>
                  <a:gd name="T12" fmla="*/ 764 w 2289"/>
                  <a:gd name="T13" fmla="*/ 380 h 3237"/>
                  <a:gd name="T14" fmla="*/ 907 w 2289"/>
                  <a:gd name="T15" fmla="*/ 309 h 3237"/>
                  <a:gd name="T16" fmla="*/ 1051 w 2289"/>
                  <a:gd name="T17" fmla="*/ 245 h 3237"/>
                  <a:gd name="T18" fmla="*/ 1198 w 2289"/>
                  <a:gd name="T19" fmla="*/ 188 h 3237"/>
                  <a:gd name="T20" fmla="*/ 1348 w 2289"/>
                  <a:gd name="T21" fmla="*/ 138 h 3237"/>
                  <a:gd name="T22" fmla="*/ 1500 w 2289"/>
                  <a:gd name="T23" fmla="*/ 96 h 3237"/>
                  <a:gd name="T24" fmla="*/ 1655 w 2289"/>
                  <a:gd name="T25" fmla="*/ 61 h 3237"/>
                  <a:gd name="T26" fmla="*/ 1811 w 2289"/>
                  <a:gd name="T27" fmla="*/ 34 h 3237"/>
                  <a:gd name="T28" fmla="*/ 1890 w 2289"/>
                  <a:gd name="T29" fmla="*/ 23 h 3237"/>
                  <a:gd name="T30" fmla="*/ 1970 w 2289"/>
                  <a:gd name="T31" fmla="*/ 15 h 3237"/>
                  <a:gd name="T32" fmla="*/ 2049 w 2289"/>
                  <a:gd name="T33" fmla="*/ 7 h 3237"/>
                  <a:gd name="T34" fmla="*/ 2130 w 2289"/>
                  <a:gd name="T35" fmla="*/ 3 h 3237"/>
                  <a:gd name="T36" fmla="*/ 2208 w 2289"/>
                  <a:gd name="T37" fmla="*/ 0 h 3237"/>
                  <a:gd name="T38" fmla="*/ 2289 w 2289"/>
                  <a:gd name="T39" fmla="*/ 0 h 3237"/>
                  <a:gd name="T40" fmla="*/ 2289 w 2289"/>
                  <a:gd name="T41" fmla="*/ 3237 h 3237"/>
                  <a:gd name="T42" fmla="*/ 0 w 2289"/>
                  <a:gd name="T43" fmla="*/ 946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0" y="946"/>
                    </a:moveTo>
                    <a:lnTo>
                      <a:pt x="117" y="837"/>
                    </a:lnTo>
                    <a:lnTo>
                      <a:pt x="238" y="731"/>
                    </a:lnTo>
                    <a:lnTo>
                      <a:pt x="363" y="633"/>
                    </a:lnTo>
                    <a:lnTo>
                      <a:pt x="494" y="543"/>
                    </a:lnTo>
                    <a:lnTo>
                      <a:pt x="628" y="459"/>
                    </a:lnTo>
                    <a:lnTo>
                      <a:pt x="764" y="380"/>
                    </a:lnTo>
                    <a:lnTo>
                      <a:pt x="907" y="309"/>
                    </a:lnTo>
                    <a:lnTo>
                      <a:pt x="1051" y="245"/>
                    </a:lnTo>
                    <a:lnTo>
                      <a:pt x="1198" y="188"/>
                    </a:lnTo>
                    <a:lnTo>
                      <a:pt x="1348" y="138"/>
                    </a:lnTo>
                    <a:lnTo>
                      <a:pt x="1500" y="96"/>
                    </a:lnTo>
                    <a:lnTo>
                      <a:pt x="1655" y="61"/>
                    </a:lnTo>
                    <a:lnTo>
                      <a:pt x="1811" y="34"/>
                    </a:lnTo>
                    <a:lnTo>
                      <a:pt x="1890" y="23"/>
                    </a:lnTo>
                    <a:lnTo>
                      <a:pt x="1970" y="15"/>
                    </a:lnTo>
                    <a:lnTo>
                      <a:pt x="2049" y="7"/>
                    </a:lnTo>
                    <a:lnTo>
                      <a:pt x="2130" y="3"/>
                    </a:lnTo>
                    <a:lnTo>
                      <a:pt x="2208" y="0"/>
                    </a:lnTo>
                    <a:lnTo>
                      <a:pt x="2289" y="0"/>
                    </a:lnTo>
                    <a:lnTo>
                      <a:pt x="2289" y="3237"/>
                    </a:lnTo>
                    <a:lnTo>
                      <a:pt x="0" y="946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E60583-58B8-4E95-A648-752E59C2CE27}"/>
                </a:ext>
              </a:extLst>
            </p:cNvPr>
            <p:cNvSpPr txBox="1"/>
            <p:nvPr/>
          </p:nvSpPr>
          <p:spPr>
            <a:xfrm rot="11543524" flipH="1">
              <a:off x="3511452" y="2434910"/>
              <a:ext cx="2341339" cy="91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Stand up, please!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136ACD-5ABF-413D-8188-F923C6E9EC29}"/>
                </a:ext>
              </a:extLst>
            </p:cNvPr>
            <p:cNvSpPr txBox="1"/>
            <p:nvPr/>
          </p:nvSpPr>
          <p:spPr>
            <a:xfrm rot="8759444" flipH="1">
              <a:off x="4081547" y="3897879"/>
              <a:ext cx="2094232" cy="91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Sit down, please!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003C4A-77DC-445D-B605-54A986B397C4}"/>
                </a:ext>
              </a:extLst>
            </p:cNvPr>
            <p:cNvSpPr txBox="1"/>
            <p:nvPr/>
          </p:nvSpPr>
          <p:spPr>
            <a:xfrm rot="14732680">
              <a:off x="5228390" y="1760691"/>
              <a:ext cx="1928338" cy="71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Open your book,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D1AA9B-766D-4B93-AE3B-AEDFC481356C}"/>
                </a:ext>
              </a:extLst>
            </p:cNvPr>
            <p:cNvSpPr txBox="1"/>
            <p:nvPr/>
          </p:nvSpPr>
          <p:spPr>
            <a:xfrm rot="1750334">
              <a:off x="7399938" y="3920301"/>
              <a:ext cx="2150014" cy="68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Close your book,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976AE7-9366-4BD8-A523-BA5DFC97678A}"/>
                </a:ext>
              </a:extLst>
            </p:cNvPr>
            <p:cNvSpPr txBox="1"/>
            <p:nvPr/>
          </p:nvSpPr>
          <p:spPr>
            <a:xfrm rot="20765956">
              <a:off x="7535836" y="2598529"/>
              <a:ext cx="2271059" cy="68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Open your books,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F4784C-FA2B-4F94-B594-83092AA7F467}"/>
                </a:ext>
              </a:extLst>
            </p:cNvPr>
            <p:cNvSpPr txBox="1"/>
            <p:nvPr/>
          </p:nvSpPr>
          <p:spPr>
            <a:xfrm rot="17938092">
              <a:off x="6476278" y="1600194"/>
              <a:ext cx="2243688" cy="71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Close your books,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C846C6-AD38-4B22-A02F-AE47DC30BACD}"/>
                </a:ext>
              </a:extLst>
            </p:cNvPr>
            <p:cNvSpPr txBox="1"/>
            <p:nvPr/>
          </p:nvSpPr>
          <p:spPr>
            <a:xfrm rot="6273230">
              <a:off x="5256923" y="4709352"/>
              <a:ext cx="1795230" cy="102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Hello, class. </a:t>
              </a:r>
            </a:p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Sit down,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0BF61E-B688-4DA9-AC55-2DEA878EE911}"/>
                </a:ext>
              </a:extLst>
            </p:cNvPr>
            <p:cNvSpPr txBox="1"/>
            <p:nvPr/>
          </p:nvSpPr>
          <p:spPr>
            <a:xfrm rot="14869212">
              <a:off x="5357926" y="595854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10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BE62EE-BA66-4160-95F0-781CF9AC78D1}"/>
                </a:ext>
              </a:extLst>
            </p:cNvPr>
            <p:cNvSpPr txBox="1"/>
            <p:nvPr/>
          </p:nvSpPr>
          <p:spPr>
            <a:xfrm rot="17794330">
              <a:off x="7772072" y="626605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20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D6006D-3B7B-4A5D-8656-C9C3E36C2419}"/>
                </a:ext>
              </a:extLst>
            </p:cNvPr>
            <p:cNvSpPr txBox="1"/>
            <p:nvPr/>
          </p:nvSpPr>
          <p:spPr>
            <a:xfrm rot="20671809">
              <a:off x="9391155" y="2421767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30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644CDA-FAAC-4038-A50E-E45D89BF9A6B}"/>
                </a:ext>
              </a:extLst>
            </p:cNvPr>
            <p:cNvSpPr txBox="1"/>
            <p:nvPr/>
          </p:nvSpPr>
          <p:spPr>
            <a:xfrm rot="1809915">
              <a:off x="9039669" y="4565970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40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5ABE52-3DCD-4C49-8EDD-3068F6297F09}"/>
                </a:ext>
              </a:extLst>
            </p:cNvPr>
            <p:cNvSpPr txBox="1"/>
            <p:nvPr/>
          </p:nvSpPr>
          <p:spPr>
            <a:xfrm rot="6377679">
              <a:off x="5411340" y="5872245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50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A893E6-6AD0-4862-B439-516702496FA5}"/>
                </a:ext>
              </a:extLst>
            </p:cNvPr>
            <p:cNvSpPr txBox="1"/>
            <p:nvPr/>
          </p:nvSpPr>
          <p:spPr>
            <a:xfrm rot="8516394">
              <a:off x="3746684" y="4504795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60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70C95C-E0E6-4DE2-BE19-D68B2EC5B6E3}"/>
                </a:ext>
              </a:extLst>
            </p:cNvPr>
            <p:cNvSpPr txBox="1"/>
            <p:nvPr/>
          </p:nvSpPr>
          <p:spPr>
            <a:xfrm rot="11501875">
              <a:off x="3568715" y="2148860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70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5E31E76-911E-4936-AE7F-DCB5C41DE786}"/>
                </a:ext>
              </a:extLst>
            </p:cNvPr>
            <p:cNvSpPr txBox="1"/>
            <p:nvPr/>
          </p:nvSpPr>
          <p:spPr>
            <a:xfrm rot="4106719">
              <a:off x="6754458" y="4839461"/>
              <a:ext cx="1574749" cy="102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Good morning, teacher!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39DBAF1-48F4-4FCB-B367-FE95AE3FFF43}"/>
                </a:ext>
              </a:extLst>
            </p:cNvPr>
            <p:cNvSpPr txBox="1"/>
            <p:nvPr/>
          </p:nvSpPr>
          <p:spPr>
            <a:xfrm rot="3641825">
              <a:off x="7669885" y="589782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80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2166EA2A-34DA-46CF-BE27-38CAEDC19DB2}"/>
              </a:ext>
            </a:extLst>
          </p:cNvPr>
          <p:cNvSpPr/>
          <p:nvPr/>
        </p:nvSpPr>
        <p:spPr>
          <a:xfrm>
            <a:off x="6592142" y="2930475"/>
            <a:ext cx="1117642" cy="941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Spin&amp;</a:t>
            </a:r>
          </a:p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5C871E53-84DC-47CE-880A-6F24F36972BF}"/>
              </a:ext>
            </a:extLst>
          </p:cNvPr>
          <p:cNvSpPr/>
          <p:nvPr/>
        </p:nvSpPr>
        <p:spPr>
          <a:xfrm>
            <a:off x="10575442" y="2816381"/>
            <a:ext cx="1478819" cy="85056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A8A91A-D1EA-4F38-9C86-9D2344799B72}"/>
              </a:ext>
            </a:extLst>
          </p:cNvPr>
          <p:cNvSpPr/>
          <p:nvPr/>
        </p:nvSpPr>
        <p:spPr>
          <a:xfrm>
            <a:off x="309299" y="3902083"/>
            <a:ext cx="66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7597C3-5193-4689-9BF7-1356A8D5BDBB}"/>
              </a:ext>
            </a:extLst>
          </p:cNvPr>
          <p:cNvSpPr/>
          <p:nvPr/>
        </p:nvSpPr>
        <p:spPr>
          <a:xfrm>
            <a:off x="332452" y="465047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</a:p>
        </p:txBody>
      </p:sp>
      <p:sp>
        <p:nvSpPr>
          <p:cNvPr id="49" name="Action Button: Go Home 102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90720" imgH="380880"/>
        </mc:Choice>
        <mc:Fallback>
          <p:control r:id="rId1" imgW="990720" imgH="380880">
            <p:pic>
              <p:nvPicPr>
                <p:cNvPr id="73" name="TextBox1">
                  <a:extLst>
                    <a:ext uri="{FF2B5EF4-FFF2-40B4-BE49-F238E27FC236}">
                      <a16:creationId xmlns:a16="http://schemas.microsoft.com/office/drawing/2014/main" id="{C902E061-5356-46A9-951D-3C7936663A8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99783" y="4202413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990720" imgH="380880"/>
        </mc:Choice>
        <mc:Fallback>
          <p:control r:id="rId2" imgW="990720" imgH="380880">
            <p:pic>
              <p:nvPicPr>
                <p:cNvPr id="74" name="TextBox2">
                  <a:extLst>
                    <a:ext uri="{FF2B5EF4-FFF2-40B4-BE49-F238E27FC236}">
                      <a16:creationId xmlns:a16="http://schemas.microsoft.com/office/drawing/2014/main" id="{C5597D34-A7F0-4858-B65E-2E67400626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986976" y="4973245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50588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75714" y="3378584"/>
              <a:ext cx="1700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play.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30743"/>
            <a:chOff x="8290373" y="435429"/>
            <a:chExt cx="2635926" cy="543074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9330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886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418246" y="3917189"/>
              <a:ext cx="24794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 up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3138916" y="3654292"/>
              <a:ext cx="17005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4909665" y="3730441"/>
              <a:ext cx="21246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7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59180" y="4578291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3865" y="17857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01282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ng Stock Grass Background Clipart - Transparent Grass Flower Png, Png  Download , Transparent Png Image - PNGitem">
            <a:extLst>
              <a:ext uri="{FF2B5EF4-FFF2-40B4-BE49-F238E27FC236}">
                <a16:creationId xmlns:a16="http://schemas.microsoft.com/office/drawing/2014/main" id="{80798D9B-0980-45CA-9258-850E2118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0970" r="3739" b="6649"/>
          <a:stretch/>
        </p:blipFill>
        <p:spPr bwMode="auto">
          <a:xfrm>
            <a:off x="0" y="4313170"/>
            <a:ext cx="12192000" cy="25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ute cartoon butterfly Royalty Free Vector Image">
            <a:extLst>
              <a:ext uri="{FF2B5EF4-FFF2-40B4-BE49-F238E27FC236}">
                <a16:creationId xmlns:a16="http://schemas.microsoft.com/office/drawing/2014/main" id="{80312118-B99C-41F7-B9C5-0D7197F08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 flipH="1">
            <a:off x="3700206" y="357589"/>
            <a:ext cx="1047493" cy="7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olorful cartoon butterfly | Free SVG">
            <a:extLst>
              <a:ext uri="{FF2B5EF4-FFF2-40B4-BE49-F238E27FC236}">
                <a16:creationId xmlns:a16="http://schemas.microsoft.com/office/drawing/2014/main" id="{FED42FFD-AC3E-49AC-880D-E2AADF0F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405" y="1614465"/>
            <a:ext cx="807797" cy="8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ute Butterfly Cartoon Royalty Free Cliparts, Vectors, And Stock  Illustration. Image 50739795.">
            <a:extLst>
              <a:ext uri="{FF2B5EF4-FFF2-40B4-BE49-F238E27FC236}">
                <a16:creationId xmlns:a16="http://schemas.microsoft.com/office/drawing/2014/main" id="{7A0DB5B2-3B67-4197-B3B8-FC19D162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3616" y="961728"/>
            <a:ext cx="964833" cy="7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ow to Draw Cartoon Butterfly, Butterflies">
            <a:extLst>
              <a:ext uri="{FF2B5EF4-FFF2-40B4-BE49-F238E27FC236}">
                <a16:creationId xmlns:a16="http://schemas.microsoft.com/office/drawing/2014/main" id="{D22A0E7A-48B1-45D8-B489-02C482D1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2412" y="1102780"/>
            <a:ext cx="903057" cy="8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ow to Draw a Cartoon Butterfly Easy Tutorial for Kids - Cute Easy Drawings">
            <a:extLst>
              <a:ext uri="{FF2B5EF4-FFF2-40B4-BE49-F238E27FC236}">
                <a16:creationId xmlns:a16="http://schemas.microsoft.com/office/drawing/2014/main" id="{779BEAF0-3033-4A27-96DC-658D36AA1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 flipH="1">
            <a:off x="7436086" y="1243917"/>
            <a:ext cx="870525" cy="6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Cute butterfly cartoon Stock Vector Image by ©tigatelu #27367145">
            <a:extLst>
              <a:ext uri="{FF2B5EF4-FFF2-40B4-BE49-F238E27FC236}">
                <a16:creationId xmlns:a16="http://schemas.microsoft.com/office/drawing/2014/main" id="{AD84CE5D-7C4C-44D1-B61F-1DF753B9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727" y="319136"/>
            <a:ext cx="874461" cy="8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 descr="Cartoon butterfly Images, Stock Photos &amp;amp; Vectors | Shutterstock">
            <a:extLst>
              <a:ext uri="{FF2B5EF4-FFF2-40B4-BE49-F238E27FC236}">
                <a16:creationId xmlns:a16="http://schemas.microsoft.com/office/drawing/2014/main" id="{F1A86F07-4DE2-45C3-A74D-1E15F1555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 flipH="1">
            <a:off x="8232571" y="827580"/>
            <a:ext cx="1028070" cy="8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Cute Butterfly Cartoon Stock Vector (Royalty Free) 139832584">
            <a:extLst>
              <a:ext uri="{FF2B5EF4-FFF2-40B4-BE49-F238E27FC236}">
                <a16:creationId xmlns:a16="http://schemas.microsoft.com/office/drawing/2014/main" id="{19ED7211-E7A7-48B0-A324-9AB184CC7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 flipH="1">
            <a:off x="8052706" y="1258761"/>
            <a:ext cx="874461" cy="1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te cartoon butterfly Royalty Free Vector Image">
            <a:hlinkClick r:id="rId12" action="ppaction://hlinksldjump"/>
            <a:extLst>
              <a:ext uri="{FF2B5EF4-FFF2-40B4-BE49-F238E27FC236}">
                <a16:creationId xmlns:a16="http://schemas.microsoft.com/office/drawing/2014/main" id="{315704F3-DF5E-43F2-A16A-198FDE7A0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>
            <a:off x="3205950" y="2515326"/>
            <a:ext cx="1606615" cy="11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orful cartoon butterfly | Free SVG">
            <a:hlinkClick r:id="rId13" action="ppaction://hlinksldjump"/>
            <a:extLst>
              <a:ext uri="{FF2B5EF4-FFF2-40B4-BE49-F238E27FC236}">
                <a16:creationId xmlns:a16="http://schemas.microsoft.com/office/drawing/2014/main" id="{0CBF2173-D169-4059-9F8E-ED8F41A0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7" y="1614465"/>
            <a:ext cx="1238976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Draw a Cartoon Butterfly Easy Tutorial for Kids - Cute Easy Drawings">
            <a:hlinkClick r:id="rId14" action="ppaction://hlinksldjump"/>
            <a:extLst>
              <a:ext uri="{FF2B5EF4-FFF2-40B4-BE49-F238E27FC236}">
                <a16:creationId xmlns:a16="http://schemas.microsoft.com/office/drawing/2014/main" id="{955B2162-B025-4390-9F04-E25DB80CA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>
            <a:off x="6450690" y="3467354"/>
            <a:ext cx="1369627" cy="9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Butterfly Cartoon Royalty Free Cliparts, Vectors, And Stock  Illustration. Image 50739795.">
            <a:hlinkClick r:id="rId15" action="ppaction://hlinksldjump"/>
            <a:extLst>
              <a:ext uri="{FF2B5EF4-FFF2-40B4-BE49-F238E27FC236}">
                <a16:creationId xmlns:a16="http://schemas.microsoft.com/office/drawing/2014/main" id="{222A3D7F-B1AF-43F5-8439-A3755CC9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" y="3102558"/>
            <a:ext cx="1479833" cy="11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butterfly cartoon Stock Vector Image by ©tigatelu #27367145">
            <a:hlinkClick r:id="rId16" action="ppaction://hlinksldjump"/>
            <a:extLst>
              <a:ext uri="{FF2B5EF4-FFF2-40B4-BE49-F238E27FC236}">
                <a16:creationId xmlns:a16="http://schemas.microsoft.com/office/drawing/2014/main" id="{7BE611A2-7685-45B1-84B8-AD945442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05" y="1945221"/>
            <a:ext cx="1375820" cy="13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butterfly Images, Stock Photos &amp;amp; Vectors | Shutterstock">
            <a:hlinkClick r:id="rId17" action="ppaction://hlinksldjump"/>
            <a:extLst>
              <a:ext uri="{FF2B5EF4-FFF2-40B4-BE49-F238E27FC236}">
                <a16:creationId xmlns:a16="http://schemas.microsoft.com/office/drawing/2014/main" id="{E23418F7-13B7-46DB-9EBE-4E85B3476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>
            <a:off x="9206873" y="3026414"/>
            <a:ext cx="1617500" cy="13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utterfly Cartoon Stock Vector (Royalty Free) 139832584">
            <a:hlinkClick r:id="rId18" action="ppaction://hlinksldjump"/>
            <a:extLst>
              <a:ext uri="{FF2B5EF4-FFF2-40B4-BE49-F238E27FC236}">
                <a16:creationId xmlns:a16="http://schemas.microsoft.com/office/drawing/2014/main" id="{4181650B-B4A9-4A6B-9BCE-9352C581C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>
            <a:off x="7659471" y="2458315"/>
            <a:ext cx="1375821" cy="17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w to Draw Cartoon Butterfly, Butterflies">
            <a:hlinkClick r:id="rId19" action="ppaction://hlinksldjump"/>
            <a:extLst>
              <a:ext uri="{FF2B5EF4-FFF2-40B4-BE49-F238E27FC236}">
                <a16:creationId xmlns:a16="http://schemas.microsoft.com/office/drawing/2014/main" id="{B8EE4618-82BE-4C93-AF6E-068DA694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45" y="3385303"/>
            <a:ext cx="1385082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>
            <a:extLst>
              <a:ext uri="{FF2B5EF4-FFF2-40B4-BE49-F238E27FC236}">
                <a16:creationId xmlns:a16="http://schemas.microsoft.com/office/drawing/2014/main" id="{27CFBE24-7280-425A-9C1E-906B4621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20406972" flipV="1">
            <a:off x="7063696" y="-171606"/>
            <a:ext cx="4778037" cy="20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>
            <a:extLst>
              <a:ext uri="{FF2B5EF4-FFF2-40B4-BE49-F238E27FC236}">
                <a16:creationId xmlns:a16="http://schemas.microsoft.com/office/drawing/2014/main" id="{0D075CB6-1340-4FB2-94C2-06F3F941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1305230" flipH="1" flipV="1">
            <a:off x="564191" y="-318570"/>
            <a:ext cx="4795838" cy="2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Freeform: Shape 103">
            <a:hlinkClick r:id="rId15" action="ppaction://hlinksldjump"/>
            <a:extLst>
              <a:ext uri="{FF2B5EF4-FFF2-40B4-BE49-F238E27FC236}">
                <a16:creationId xmlns:a16="http://schemas.microsoft.com/office/drawing/2014/main" id="{9BF79562-2963-4883-99EF-5D150AB87009}"/>
              </a:ext>
            </a:extLst>
          </p:cNvPr>
          <p:cNvSpPr/>
          <p:nvPr/>
        </p:nvSpPr>
        <p:spPr>
          <a:xfrm>
            <a:off x="5202357" y="202211"/>
            <a:ext cx="2020901" cy="1801138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C91D4F7-8242-411F-ABF0-1040C8D25952}"/>
              </a:ext>
            </a:extLst>
          </p:cNvPr>
          <p:cNvSpPr txBox="1"/>
          <p:nvPr/>
        </p:nvSpPr>
        <p:spPr>
          <a:xfrm>
            <a:off x="5213560" y="459087"/>
            <a:ext cx="194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Warm-up </a:t>
            </a:r>
            <a:r>
              <a:rPr lang="en-GB" sz="32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rPr>
              <a:t>and r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orte" pitchFamily="66" charset="0"/>
              <a:cs typeface="Arial" charset="0"/>
            </a:endParaRPr>
          </a:p>
        </p:txBody>
      </p:sp>
      <p:sp>
        <p:nvSpPr>
          <p:cNvPr id="23" name="Action Button: Go Home 1027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6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68;p30">
            <a:extLst>
              <a:ext uri="{FF2B5EF4-FFF2-40B4-BE49-F238E27FC236}">
                <a16:creationId xmlns:a16="http://schemas.microsoft.com/office/drawing/2014/main" id="{F0B2D48A-2D7C-4765-8C23-ED26A0F21B18}"/>
              </a:ext>
            </a:extLst>
          </p:cNvPr>
          <p:cNvSpPr/>
          <p:nvPr/>
        </p:nvSpPr>
        <p:spPr>
          <a:xfrm>
            <a:off x="5651016" y="3713678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69;p30">
            <a:extLst>
              <a:ext uri="{FF2B5EF4-FFF2-40B4-BE49-F238E27FC236}">
                <a16:creationId xmlns:a16="http://schemas.microsoft.com/office/drawing/2014/main" id="{E27B32BB-B71F-43E6-9637-8EDEB09D8B99}"/>
              </a:ext>
            </a:extLst>
          </p:cNvPr>
          <p:cNvSpPr/>
          <p:nvPr/>
        </p:nvSpPr>
        <p:spPr>
          <a:xfrm>
            <a:off x="5947723" y="3708832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72;p30">
            <a:extLst>
              <a:ext uri="{FF2B5EF4-FFF2-40B4-BE49-F238E27FC236}">
                <a16:creationId xmlns:a16="http://schemas.microsoft.com/office/drawing/2014/main" id="{02C04AA3-5D00-483D-A525-781C593E06F6}"/>
              </a:ext>
            </a:extLst>
          </p:cNvPr>
          <p:cNvSpPr/>
          <p:nvPr/>
        </p:nvSpPr>
        <p:spPr>
          <a:xfrm rot="7302147">
            <a:off x="5782269" y="3645350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456C62-4C2F-4AD9-9EB5-194BDB4A2902}"/>
              </a:ext>
            </a:extLst>
          </p:cNvPr>
          <p:cNvSpPr/>
          <p:nvPr/>
        </p:nvSpPr>
        <p:spPr>
          <a:xfrm>
            <a:off x="3331051" y="5828303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540231-BF43-4B60-961F-1AA5D22AD6C7}"/>
              </a:ext>
            </a:extLst>
          </p:cNvPr>
          <p:cNvSpPr/>
          <p:nvPr/>
        </p:nvSpPr>
        <p:spPr>
          <a:xfrm>
            <a:off x="3331050" y="4058878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61FE759-6208-46A7-8204-CCDCB3F0F134}"/>
              </a:ext>
            </a:extLst>
          </p:cNvPr>
          <p:cNvSpPr/>
          <p:nvPr/>
        </p:nvSpPr>
        <p:spPr>
          <a:xfrm>
            <a:off x="3337829" y="495885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Stand up, please!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7283056-1E34-4AA5-ABE5-14C3D45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603035" y="486795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F6BE9E77-BA0B-4B9B-A8EC-F3C9B94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567875" y="3854312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882" y="248151"/>
            <a:ext cx="5787459" cy="35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50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968;p30">
            <a:extLst>
              <a:ext uri="{FF2B5EF4-FFF2-40B4-BE49-F238E27FC236}">
                <a16:creationId xmlns:a16="http://schemas.microsoft.com/office/drawing/2014/main" id="{D8E26A88-FB8D-496A-990F-015C97E08649}"/>
              </a:ext>
            </a:extLst>
          </p:cNvPr>
          <p:cNvSpPr/>
          <p:nvPr/>
        </p:nvSpPr>
        <p:spPr>
          <a:xfrm>
            <a:off x="5641462" y="4884992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969;p30">
            <a:extLst>
              <a:ext uri="{FF2B5EF4-FFF2-40B4-BE49-F238E27FC236}">
                <a16:creationId xmlns:a16="http://schemas.microsoft.com/office/drawing/2014/main" id="{C56E8D8F-8498-4F24-B72D-6FDC7CB9B745}"/>
              </a:ext>
            </a:extLst>
          </p:cNvPr>
          <p:cNvSpPr/>
          <p:nvPr/>
        </p:nvSpPr>
        <p:spPr>
          <a:xfrm>
            <a:off x="5938169" y="4880146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972;p30">
            <a:extLst>
              <a:ext uri="{FF2B5EF4-FFF2-40B4-BE49-F238E27FC236}">
                <a16:creationId xmlns:a16="http://schemas.microsoft.com/office/drawing/2014/main" id="{809FA025-3787-4F72-99CD-15BFF0C60F76}"/>
              </a:ext>
            </a:extLst>
          </p:cNvPr>
          <p:cNvSpPr/>
          <p:nvPr/>
        </p:nvSpPr>
        <p:spPr>
          <a:xfrm rot="7302147">
            <a:off x="5772715" y="4816664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223386" y="402097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223385" y="494629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Sit down, 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230163" y="5887286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722" y="244376"/>
            <a:ext cx="588645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1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881643" y="474835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Stand up,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893707" y="375343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Sit down,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881643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Close your book, 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623" y="129440"/>
            <a:ext cx="2616977" cy="362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5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68;p30">
            <a:extLst>
              <a:ext uri="{FF2B5EF4-FFF2-40B4-BE49-F238E27FC236}">
                <a16:creationId xmlns:a16="http://schemas.microsoft.com/office/drawing/2014/main" id="{F0B2D48A-2D7C-4765-8C23-ED26A0F21B18}"/>
              </a:ext>
            </a:extLst>
          </p:cNvPr>
          <p:cNvSpPr/>
          <p:nvPr/>
        </p:nvSpPr>
        <p:spPr>
          <a:xfrm>
            <a:off x="5651016" y="3713678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69;p30">
            <a:extLst>
              <a:ext uri="{FF2B5EF4-FFF2-40B4-BE49-F238E27FC236}">
                <a16:creationId xmlns:a16="http://schemas.microsoft.com/office/drawing/2014/main" id="{E27B32BB-B71F-43E6-9637-8EDEB09D8B99}"/>
              </a:ext>
            </a:extLst>
          </p:cNvPr>
          <p:cNvSpPr/>
          <p:nvPr/>
        </p:nvSpPr>
        <p:spPr>
          <a:xfrm>
            <a:off x="5947723" y="3708832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72;p30">
            <a:extLst>
              <a:ext uri="{FF2B5EF4-FFF2-40B4-BE49-F238E27FC236}">
                <a16:creationId xmlns:a16="http://schemas.microsoft.com/office/drawing/2014/main" id="{02C04AA3-5D00-483D-A525-781C593E06F6}"/>
              </a:ext>
            </a:extLst>
          </p:cNvPr>
          <p:cNvSpPr/>
          <p:nvPr/>
        </p:nvSpPr>
        <p:spPr>
          <a:xfrm rot="7302147">
            <a:off x="5782269" y="3645350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456C62-4C2F-4AD9-9EB5-194BDB4A2902}"/>
              </a:ext>
            </a:extLst>
          </p:cNvPr>
          <p:cNvSpPr/>
          <p:nvPr/>
        </p:nvSpPr>
        <p:spPr>
          <a:xfrm>
            <a:off x="3331051" y="5828303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Sit down, please!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540231-BF43-4B60-961F-1AA5D22AD6C7}"/>
              </a:ext>
            </a:extLst>
          </p:cNvPr>
          <p:cNvSpPr/>
          <p:nvPr/>
        </p:nvSpPr>
        <p:spPr>
          <a:xfrm>
            <a:off x="3331050" y="4058878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Stand up, please!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61FE759-6208-46A7-8204-CCDCB3F0F134}"/>
              </a:ext>
            </a:extLst>
          </p:cNvPr>
          <p:cNvSpPr/>
          <p:nvPr/>
        </p:nvSpPr>
        <p:spPr>
          <a:xfrm>
            <a:off x="3337829" y="495885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Open your book, please!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7283056-1E34-4AA5-ABE5-14C3D45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603035" y="486795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F6BE9E77-BA0B-4B9B-A8EC-F3C9B94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567875" y="3854312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58" y="21942"/>
            <a:ext cx="3187107" cy="397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1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132994" y="402375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Sit down, 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books,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672" y="12859"/>
            <a:ext cx="6015768" cy="399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46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968;p30">
            <a:extLst>
              <a:ext uri="{FF2B5EF4-FFF2-40B4-BE49-F238E27FC236}">
                <a16:creationId xmlns:a16="http://schemas.microsoft.com/office/drawing/2014/main" id="{464F7FA5-BA6A-41EF-AE30-B8923BF9C833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9;p30">
            <a:extLst>
              <a:ext uri="{FF2B5EF4-FFF2-40B4-BE49-F238E27FC236}">
                <a16:creationId xmlns:a16="http://schemas.microsoft.com/office/drawing/2014/main" id="{B08E7727-1A37-4656-9BFC-235F0D9CE5A3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2;p30">
            <a:extLst>
              <a:ext uri="{FF2B5EF4-FFF2-40B4-BE49-F238E27FC236}">
                <a16:creationId xmlns:a16="http://schemas.microsoft.com/office/drawing/2014/main" id="{DF80DE97-499D-469A-AF37-574C3132B285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04504" y="474920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Good morning,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17523" y="378336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A. Hello,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604504" y="576789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C. Hi,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35638" y="5612658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6"/>
          <a:stretch/>
        </p:blipFill>
        <p:spPr>
          <a:xfrm>
            <a:off x="2551024" y="418988"/>
            <a:ext cx="5831306" cy="325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08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578</Words>
  <Application>Microsoft Office PowerPoint</Application>
  <PresentationFormat>Màn hình rộng</PresentationFormat>
  <Paragraphs>101</Paragraphs>
  <Slides>15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Forte</vt:lpstr>
      <vt:lpstr>Sport Day</vt:lpstr>
      <vt:lpstr>Times New Roman</vt:lpstr>
      <vt:lpstr>Tw Cen MT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134</cp:revision>
  <dcterms:created xsi:type="dcterms:W3CDTF">2021-12-14T02:43:34Z</dcterms:created>
  <dcterms:modified xsi:type="dcterms:W3CDTF">2025-12-01T07:29:45Z</dcterms:modified>
</cp:coreProperties>
</file>