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1"/>
  </p:notesMasterIdLst>
  <p:sldIdLst>
    <p:sldId id="391" r:id="rId2"/>
    <p:sldId id="420" r:id="rId3"/>
    <p:sldId id="426" r:id="rId4"/>
    <p:sldId id="421" r:id="rId5"/>
    <p:sldId id="422" r:id="rId6"/>
    <p:sldId id="423" r:id="rId7"/>
    <p:sldId id="424" r:id="rId8"/>
    <p:sldId id="344" r:id="rId9"/>
    <p:sldId id="345" r:id="rId10"/>
    <p:sldId id="393" r:id="rId11"/>
    <p:sldId id="399" r:id="rId12"/>
    <p:sldId id="400" r:id="rId13"/>
    <p:sldId id="401" r:id="rId14"/>
    <p:sldId id="402" r:id="rId15"/>
    <p:sldId id="412" r:id="rId16"/>
    <p:sldId id="407" r:id="rId17"/>
    <p:sldId id="408" r:id="rId18"/>
    <p:sldId id="409" r:id="rId19"/>
    <p:sldId id="41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9211" autoAdjust="0"/>
  </p:normalViewPr>
  <p:slideViewPr>
    <p:cSldViewPr snapToGrid="0">
      <p:cViewPr varScale="1">
        <p:scale>
          <a:sx n="57" d="100"/>
          <a:sy n="57" d="100"/>
        </p:scale>
        <p:origin x="10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82809-8C4F-4D40-9E2E-387B38A3819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760B4-8A98-46B4-AA6E-6F6C804DA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8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964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chooses one square to go to the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choose the right option.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continue taking turns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play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all the squares are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revealed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with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653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557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138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283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987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592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651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932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230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guess, complete the jigsaw puzzle pictures and say the right sentences.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This game is just for fun, not for competition.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321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70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381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537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14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729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03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77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4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53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448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5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95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40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84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9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7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6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1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3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slide" Target="slide2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slide" Target="slide14.xml"/><Relationship Id="rId26" Type="http://schemas.openxmlformats.org/officeDocument/2006/relationships/image" Target="../media/image53.svg"/><Relationship Id="rId3" Type="http://schemas.openxmlformats.org/officeDocument/2006/relationships/control" Target="../activeX/activeX3.xml"/><Relationship Id="rId21" Type="http://schemas.openxmlformats.org/officeDocument/2006/relationships/slide" Target="slide17.xml"/><Relationship Id="rId7" Type="http://schemas.openxmlformats.org/officeDocument/2006/relationships/slide" Target="slide9.xml"/><Relationship Id="rId12" Type="http://schemas.openxmlformats.org/officeDocument/2006/relationships/image" Target="../media/image48.png"/><Relationship Id="rId17" Type="http://schemas.openxmlformats.org/officeDocument/2006/relationships/slide" Target="slide13.xml"/><Relationship Id="rId25" Type="http://schemas.openxmlformats.org/officeDocument/2006/relationships/image" Target="../media/image52.png"/><Relationship Id="rId2" Type="http://schemas.openxmlformats.org/officeDocument/2006/relationships/control" Target="../activeX/activeX2.xml"/><Relationship Id="rId16" Type="http://schemas.openxmlformats.org/officeDocument/2006/relationships/image" Target="../media/image51.jpeg"/><Relationship Id="rId20" Type="http://schemas.openxmlformats.org/officeDocument/2006/relationships/slide" Target="slide16.xml"/><Relationship Id="rId29" Type="http://schemas.openxmlformats.org/officeDocument/2006/relationships/image" Target="../media/image54.wmf"/><Relationship Id="rId1" Type="http://schemas.openxmlformats.org/officeDocument/2006/relationships/control" Target="../activeX/activeX1.xml"/><Relationship Id="rId6" Type="http://schemas.openxmlformats.org/officeDocument/2006/relationships/image" Target="../media/image43.jpeg"/><Relationship Id="rId11" Type="http://schemas.openxmlformats.org/officeDocument/2006/relationships/image" Target="../media/image47.png"/><Relationship Id="rId24" Type="http://schemas.openxmlformats.org/officeDocument/2006/relationships/slide" Target="slide2.xml"/><Relationship Id="rId5" Type="http://schemas.openxmlformats.org/officeDocument/2006/relationships/notesSlide" Target="../notesSlides/notesSlide10.xml"/><Relationship Id="rId15" Type="http://schemas.openxmlformats.org/officeDocument/2006/relationships/slide" Target="slide12.xml"/><Relationship Id="rId23" Type="http://schemas.openxmlformats.org/officeDocument/2006/relationships/slide" Target="slide19.xml"/><Relationship Id="rId28" Type="http://schemas.microsoft.com/office/2007/relationships/hdphoto" Target="../media/hdphoto1.wdp"/><Relationship Id="rId10" Type="http://schemas.openxmlformats.org/officeDocument/2006/relationships/image" Target="../media/image46.png"/><Relationship Id="rId19" Type="http://schemas.openxmlformats.org/officeDocument/2006/relationships/slide" Target="slide1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slide" Target="slide18.xml"/><Relationship Id="rId27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59.png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0.xml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tif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tif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tiff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8.tif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microsoft.com/office/2007/relationships/hdphoto" Target="../media/hdphoto1.wdp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microsoft.com/office/2007/relationships/hdphoto" Target="../media/hdphoto1.wdp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2 – PERIOD 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EF4C28-2CAB-4F54-B4C9-420125F8D703}"/>
              </a:ext>
            </a:extLst>
          </p:cNvPr>
          <p:cNvSpPr txBox="1"/>
          <p:nvPr/>
        </p:nvSpPr>
        <p:spPr>
          <a:xfrm>
            <a:off x="1642369" y="700450"/>
            <a:ext cx="1054963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Classroom 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2D676-41C5-4BBD-B20F-F412FBDED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5" y="2693285"/>
            <a:ext cx="7200000" cy="3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5694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D907A3-0EC0-4162-A7A3-16D8EC9AA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67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57" y="1655442"/>
            <a:ext cx="9514286" cy="430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id="{72543700-D14E-4EB0-9965-D913F0A4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73903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6,644 BEST Chilli Cartoon IMAGES, STOCK PHOTOS &amp;amp; VECTORS | Adobe Stock">
            <a:extLst>
              <a:ext uri="{FF2B5EF4-FFF2-40B4-BE49-F238E27FC236}">
                <a16:creationId xmlns:a16="http://schemas.microsoft.com/office/drawing/2014/main" id="{BAB1C272-9F70-4725-B1C8-FBFBF9EA1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B6B7BB"/>
              </a:clrFrom>
              <a:clrTo>
                <a:srgbClr val="B6B7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30" y="3897739"/>
            <a:ext cx="906640" cy="8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8AAEB27-F394-45B1-9CF7-EAF50FCB5056}"/>
              </a:ext>
            </a:extLst>
          </p:cNvPr>
          <p:cNvGrpSpPr/>
          <p:nvPr/>
        </p:nvGrpSpPr>
        <p:grpSpPr>
          <a:xfrm>
            <a:off x="-19377" y="0"/>
            <a:ext cx="2725111" cy="2372864"/>
            <a:chOff x="-19377" y="0"/>
            <a:chExt cx="2725111" cy="2372864"/>
          </a:xfrm>
        </p:grpSpPr>
        <p:sp>
          <p:nvSpPr>
            <p:cNvPr id="3" name="Freeform: Shape 2">
              <a:hlinkClick r:id="rId7" action="ppaction://hlinksldjump"/>
              <a:extLst>
                <a:ext uri="{FF2B5EF4-FFF2-40B4-BE49-F238E27FC236}">
                  <a16:creationId xmlns:a16="http://schemas.microsoft.com/office/drawing/2014/main" id="{B5D82FEC-6427-409A-B398-3B92601ABBF3}"/>
                </a:ext>
              </a:extLst>
            </p:cNvPr>
            <p:cNvSpPr/>
            <p:nvPr/>
          </p:nvSpPr>
          <p:spPr>
            <a:xfrm>
              <a:off x="0" y="0"/>
              <a:ext cx="2635926" cy="2372864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66">
                    <a:alpha val="49804"/>
                  </a:srgbClr>
                </a:gs>
                <a:gs pos="100000">
                  <a:srgbClr val="FF3399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C3AE06-7DDA-4114-905F-B1345D3E8B30}"/>
                </a:ext>
              </a:extLst>
            </p:cNvPr>
            <p:cNvSpPr txBox="1"/>
            <p:nvPr/>
          </p:nvSpPr>
          <p:spPr>
            <a:xfrm>
              <a:off x="-19377" y="469449"/>
              <a:ext cx="272511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2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Fun corner and wrap-up</a:t>
              </a:r>
              <a:endParaRPr kumimoji="0" lang="en-US" sz="4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9159DC4-C48D-49F6-A66F-DA7A3CBC6E69}"/>
              </a:ext>
            </a:extLst>
          </p:cNvPr>
          <p:cNvSpPr/>
          <p:nvPr/>
        </p:nvSpPr>
        <p:spPr>
          <a:xfrm>
            <a:off x="3778131" y="163722"/>
            <a:ext cx="4891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Candy or chilly?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E74564-76BB-4413-B29E-A308CE0D695B}"/>
              </a:ext>
            </a:extLst>
          </p:cNvPr>
          <p:cNvGrpSpPr/>
          <p:nvPr/>
        </p:nvGrpSpPr>
        <p:grpSpPr>
          <a:xfrm>
            <a:off x="3860676" y="1132542"/>
            <a:ext cx="1501996" cy="743960"/>
            <a:chOff x="460731" y="-15208"/>
            <a:chExt cx="1501996" cy="7439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58BE02-6EC5-469F-955F-3D921BBCE186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6-Point Star 2">
              <a:extLst>
                <a:ext uri="{FF2B5EF4-FFF2-40B4-BE49-F238E27FC236}">
                  <a16:creationId xmlns:a16="http://schemas.microsoft.com/office/drawing/2014/main" id="{C5CEBE2E-9747-4D26-B049-FE9CC4B4AE54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165398-A4AC-4C80-BF4B-CEF9BE17C98E}"/>
              </a:ext>
            </a:extLst>
          </p:cNvPr>
          <p:cNvGrpSpPr/>
          <p:nvPr/>
        </p:nvGrpSpPr>
        <p:grpSpPr>
          <a:xfrm>
            <a:off x="5926160" y="1142601"/>
            <a:ext cx="1501996" cy="743960"/>
            <a:chOff x="460731" y="-15208"/>
            <a:chExt cx="1501996" cy="7439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05CDA9-33D5-4661-A1A5-9F3A8EF86BBD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6-Point Star 111">
              <a:extLst>
                <a:ext uri="{FF2B5EF4-FFF2-40B4-BE49-F238E27FC236}">
                  <a16:creationId xmlns:a16="http://schemas.microsoft.com/office/drawing/2014/main" id="{73B250AD-BC4A-47E6-8556-E642B96B17FC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EBF474EB-2907-40AF-A9A4-66DC98B4E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76669"/>
              </p:ext>
            </p:extLst>
          </p:nvPr>
        </p:nvGraphicFramePr>
        <p:xfrm>
          <a:off x="3456336" y="2201661"/>
          <a:ext cx="5137249" cy="342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217">
                  <a:extLst>
                    <a:ext uri="{9D8B030D-6E8A-4147-A177-3AD203B41FA5}">
                      <a16:colId xmlns:a16="http://schemas.microsoft.com/office/drawing/2014/main" val="2061385854"/>
                    </a:ext>
                  </a:extLst>
                </a:gridCol>
                <a:gridCol w="1288344">
                  <a:extLst>
                    <a:ext uri="{9D8B030D-6E8A-4147-A177-3AD203B41FA5}">
                      <a16:colId xmlns:a16="http://schemas.microsoft.com/office/drawing/2014/main" val="3529316227"/>
                    </a:ext>
                  </a:extLst>
                </a:gridCol>
                <a:gridCol w="1288344">
                  <a:extLst>
                    <a:ext uri="{9D8B030D-6E8A-4147-A177-3AD203B41FA5}">
                      <a16:colId xmlns:a16="http://schemas.microsoft.com/office/drawing/2014/main" val="1636235504"/>
                    </a:ext>
                  </a:extLst>
                </a:gridCol>
                <a:gridCol w="1288344">
                  <a:extLst>
                    <a:ext uri="{9D8B030D-6E8A-4147-A177-3AD203B41FA5}">
                      <a16:colId xmlns:a16="http://schemas.microsoft.com/office/drawing/2014/main" val="4047216586"/>
                    </a:ext>
                  </a:extLst>
                </a:gridCol>
              </a:tblGrid>
              <a:tr h="8567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A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B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C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30892342"/>
                  </a:ext>
                </a:extLst>
              </a:tr>
              <a:tr h="85676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153646"/>
                  </a:ext>
                </a:extLst>
              </a:tr>
              <a:tr h="85676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639598"/>
                  </a:ext>
                </a:extLst>
              </a:tr>
              <a:tr h="85676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313524"/>
                  </a:ext>
                </a:extLst>
              </a:tr>
            </a:tbl>
          </a:graphicData>
        </a:graphic>
      </p:graphicFrame>
      <p:pic>
        <p:nvPicPr>
          <p:cNvPr id="1026" name="Picture 2" descr="6,644 BEST Chilli Cartoon IMAGES, STOCK PHOTOS &amp;amp; VECTORS | Adobe Stock">
            <a:extLst>
              <a:ext uri="{FF2B5EF4-FFF2-40B4-BE49-F238E27FC236}">
                <a16:creationId xmlns:a16="http://schemas.microsoft.com/office/drawing/2014/main" id="{FDAC1EE7-1EA3-46BF-B8AC-DC252ABF6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B6B7BB"/>
              </a:clrFrom>
              <a:clrTo>
                <a:srgbClr val="B6B7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72" y="4754190"/>
            <a:ext cx="906640" cy="8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6,644 BEST Chilli Cartoon IMAGES, STOCK PHOTOS &amp;amp; VECTORS | Adobe Stock">
            <a:extLst>
              <a:ext uri="{FF2B5EF4-FFF2-40B4-BE49-F238E27FC236}">
                <a16:creationId xmlns:a16="http://schemas.microsoft.com/office/drawing/2014/main" id="{AB900F57-CC11-4893-8981-A25AA802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B6B7BB"/>
              </a:clrFrom>
              <a:clrTo>
                <a:srgbClr val="B6B7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886" y="3028658"/>
            <a:ext cx="906640" cy="8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C6EC30-CE81-4CB8-A6B0-4D42B0DD8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1118" y="3091726"/>
            <a:ext cx="943107" cy="748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94420F-40E2-40B7-8536-BBEE34B028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167732">
            <a:off x="6330419" y="3159337"/>
            <a:ext cx="593273" cy="6134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57E3403-DCBA-4DB8-9622-04FF54F337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4024" y="2408481"/>
            <a:ext cx="680509" cy="624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87CE8C-38F3-4980-81A3-B1BB066D64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8589" y="4870323"/>
            <a:ext cx="787937" cy="6425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5540F59-5F6F-46F9-8872-F0B8F1D585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06715" y="3979280"/>
            <a:ext cx="719811" cy="6838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E1DA1C2-5663-4195-A59F-6EC70D6321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5701" y="3979280"/>
            <a:ext cx="718239" cy="6962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B677B3-F4BA-43FB-9706-F79ECDAA45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96762" y="4870323"/>
            <a:ext cx="751801" cy="660674"/>
          </a:xfrm>
          <a:prstGeom prst="rect">
            <a:avLst/>
          </a:prstGeom>
        </p:spPr>
      </p:pic>
      <p:sp>
        <p:nvSpPr>
          <p:cNvPr id="39" name="Rectangle 38">
            <a:hlinkClick r:id="rId15" action="ppaction://hlinksldjump"/>
            <a:extLst>
              <a:ext uri="{FF2B5EF4-FFF2-40B4-BE49-F238E27FC236}">
                <a16:creationId xmlns:a16="http://schemas.microsoft.com/office/drawing/2014/main" id="{EBF533BF-5F36-46E1-9D85-F3336D364FED}"/>
              </a:ext>
            </a:extLst>
          </p:cNvPr>
          <p:cNvSpPr/>
          <p:nvPr/>
        </p:nvSpPr>
        <p:spPr>
          <a:xfrm>
            <a:off x="4748130" y="3061698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DA0ABF0-17F1-438F-80CA-DA6484F8083C}"/>
              </a:ext>
            </a:extLst>
          </p:cNvPr>
          <p:cNvGrpSpPr/>
          <p:nvPr/>
        </p:nvGrpSpPr>
        <p:grpSpPr>
          <a:xfrm>
            <a:off x="7947474" y="1142601"/>
            <a:ext cx="1501996" cy="743960"/>
            <a:chOff x="460731" y="-15208"/>
            <a:chExt cx="1501996" cy="74396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1A607A4-1513-487F-AB6C-636DB5FF672E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6-Point Star 111">
              <a:extLst>
                <a:ext uri="{FF2B5EF4-FFF2-40B4-BE49-F238E27FC236}">
                  <a16:creationId xmlns:a16="http://schemas.microsoft.com/office/drawing/2014/main" id="{A6FD76F0-3EE5-45E4-8451-F4B23C0AC242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0" name="Picture 2" descr="6,644 BEST Chilli Cartoon IMAGES, STOCK PHOTOS &amp;amp; VECTORS | Adobe Stock">
            <a:extLst>
              <a:ext uri="{FF2B5EF4-FFF2-40B4-BE49-F238E27FC236}">
                <a16:creationId xmlns:a16="http://schemas.microsoft.com/office/drawing/2014/main" id="{3F12FAE3-E3B8-480B-AC4C-7CB9DB57D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B6B7BB"/>
              </a:clrFrom>
              <a:clrTo>
                <a:srgbClr val="B6B7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637" y="3131926"/>
            <a:ext cx="906640" cy="8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D827480-6A2C-46BB-A2CE-3A1A9A22BA1C}"/>
              </a:ext>
            </a:extLst>
          </p:cNvPr>
          <p:cNvSpPr/>
          <p:nvPr/>
        </p:nvSpPr>
        <p:spPr>
          <a:xfrm>
            <a:off x="10174564" y="2442370"/>
            <a:ext cx="9204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50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C7896C-4607-4DC1-B946-795D10369D91}"/>
              </a:ext>
            </a:extLst>
          </p:cNvPr>
          <p:cNvSpPr/>
          <p:nvPr/>
        </p:nvSpPr>
        <p:spPr>
          <a:xfrm>
            <a:off x="10233876" y="3317226"/>
            <a:ext cx="8018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3" name="Picture 2" descr="6,644 BEST Chilli Cartoon IMAGES, STOCK PHOTOS &amp;amp; VECTORS | Adobe Stock">
            <a:extLst>
              <a:ext uri="{FF2B5EF4-FFF2-40B4-BE49-F238E27FC236}">
                <a16:creationId xmlns:a16="http://schemas.microsoft.com/office/drawing/2014/main" id="{DC0AF1DE-EC02-4C56-8292-C144CDA01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B6B7BB"/>
              </a:clrFrom>
              <a:clrTo>
                <a:srgbClr val="B6B7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43" y="3941322"/>
            <a:ext cx="751112" cy="72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>
            <a:hlinkClick r:id="rId17" action="ppaction://hlinksldjump"/>
            <a:extLst>
              <a:ext uri="{FF2B5EF4-FFF2-40B4-BE49-F238E27FC236}">
                <a16:creationId xmlns:a16="http://schemas.microsoft.com/office/drawing/2014/main" id="{CB83CF4D-F0B9-42A8-B3E3-0955D1444DFE}"/>
              </a:ext>
            </a:extLst>
          </p:cNvPr>
          <p:cNvSpPr/>
          <p:nvPr/>
        </p:nvSpPr>
        <p:spPr>
          <a:xfrm>
            <a:off x="6024960" y="3068765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hlinkClick r:id="rId18" action="ppaction://hlinksldjump"/>
            <a:extLst>
              <a:ext uri="{FF2B5EF4-FFF2-40B4-BE49-F238E27FC236}">
                <a16:creationId xmlns:a16="http://schemas.microsoft.com/office/drawing/2014/main" id="{C64F71DD-6121-499D-BE68-2B9A4E026C29}"/>
              </a:ext>
            </a:extLst>
          </p:cNvPr>
          <p:cNvSpPr/>
          <p:nvPr/>
        </p:nvSpPr>
        <p:spPr>
          <a:xfrm>
            <a:off x="7312798" y="3068765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hlinkClick r:id="rId19" action="ppaction://hlinksldjump"/>
            <a:extLst>
              <a:ext uri="{FF2B5EF4-FFF2-40B4-BE49-F238E27FC236}">
                <a16:creationId xmlns:a16="http://schemas.microsoft.com/office/drawing/2014/main" id="{FC7EA28D-75FE-4957-A1FD-408CC0DAEF1E}"/>
              </a:ext>
            </a:extLst>
          </p:cNvPr>
          <p:cNvSpPr/>
          <p:nvPr/>
        </p:nvSpPr>
        <p:spPr>
          <a:xfrm>
            <a:off x="4748130" y="3913951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hlinkClick r:id="rId20" action="ppaction://hlinksldjump"/>
            <a:extLst>
              <a:ext uri="{FF2B5EF4-FFF2-40B4-BE49-F238E27FC236}">
                <a16:creationId xmlns:a16="http://schemas.microsoft.com/office/drawing/2014/main" id="{3A05E8FF-0F03-4111-9246-1E8A8ACF2989}"/>
              </a:ext>
            </a:extLst>
          </p:cNvPr>
          <p:cNvSpPr/>
          <p:nvPr/>
        </p:nvSpPr>
        <p:spPr>
          <a:xfrm>
            <a:off x="6024960" y="3921018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hlinkClick r:id="rId21" action="ppaction://hlinksldjump"/>
            <a:extLst>
              <a:ext uri="{FF2B5EF4-FFF2-40B4-BE49-F238E27FC236}">
                <a16:creationId xmlns:a16="http://schemas.microsoft.com/office/drawing/2014/main" id="{1B9C2D7B-2550-4DD0-A9BE-01FC08C094E1}"/>
              </a:ext>
            </a:extLst>
          </p:cNvPr>
          <p:cNvSpPr/>
          <p:nvPr/>
        </p:nvSpPr>
        <p:spPr>
          <a:xfrm>
            <a:off x="7312798" y="3921018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E13879B-AA81-4177-B8B0-03AEB8CEC782}"/>
              </a:ext>
            </a:extLst>
          </p:cNvPr>
          <p:cNvSpPr/>
          <p:nvPr/>
        </p:nvSpPr>
        <p:spPr>
          <a:xfrm>
            <a:off x="4729668" y="4784559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CA61EEA-9601-4345-BF44-DFFC7E523CDD}"/>
              </a:ext>
            </a:extLst>
          </p:cNvPr>
          <p:cNvSpPr/>
          <p:nvPr/>
        </p:nvSpPr>
        <p:spPr>
          <a:xfrm>
            <a:off x="6006498" y="4791626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7F1E71F-F0DE-4BB4-A41A-8885DB30D8AD}"/>
              </a:ext>
            </a:extLst>
          </p:cNvPr>
          <p:cNvSpPr/>
          <p:nvPr/>
        </p:nvSpPr>
        <p:spPr>
          <a:xfrm>
            <a:off x="7294336" y="4791626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hlinkClick r:id="rId22" action="ppaction://hlinksldjump"/>
            <a:extLst>
              <a:ext uri="{FF2B5EF4-FFF2-40B4-BE49-F238E27FC236}">
                <a16:creationId xmlns:a16="http://schemas.microsoft.com/office/drawing/2014/main" id="{C958B0A0-F699-4699-91CA-288CC8393E01}"/>
              </a:ext>
            </a:extLst>
          </p:cNvPr>
          <p:cNvSpPr/>
          <p:nvPr/>
        </p:nvSpPr>
        <p:spPr>
          <a:xfrm>
            <a:off x="4748130" y="4784559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hlinkClick r:id="rId23" action="ppaction://hlinksldjump"/>
            <a:extLst>
              <a:ext uri="{FF2B5EF4-FFF2-40B4-BE49-F238E27FC236}">
                <a16:creationId xmlns:a16="http://schemas.microsoft.com/office/drawing/2014/main" id="{056419F4-E5AD-4FE1-854D-9F15227E330A}"/>
              </a:ext>
            </a:extLst>
          </p:cNvPr>
          <p:cNvSpPr/>
          <p:nvPr/>
        </p:nvSpPr>
        <p:spPr>
          <a:xfrm>
            <a:off x="6024960" y="4791626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hlinkClick r:id="" action="ppaction://noaction"/>
            <a:extLst>
              <a:ext uri="{FF2B5EF4-FFF2-40B4-BE49-F238E27FC236}">
                <a16:creationId xmlns:a16="http://schemas.microsoft.com/office/drawing/2014/main" id="{C269EA32-1F67-481E-BC58-E5C8B6347C89}"/>
              </a:ext>
            </a:extLst>
          </p:cNvPr>
          <p:cNvSpPr/>
          <p:nvPr/>
        </p:nvSpPr>
        <p:spPr>
          <a:xfrm>
            <a:off x="7312798" y="4791626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5" name="Graphic 64" descr="Power">
            <a:hlinkClick r:id="rId24" action="ppaction://hlinksldjump"/>
            <a:extLst>
              <a:ext uri="{FF2B5EF4-FFF2-40B4-BE49-F238E27FC236}">
                <a16:creationId xmlns:a16="http://schemas.microsoft.com/office/drawing/2014/main" id="{07C62A4F-BAC1-41A6-88B5-8A9834B6E7F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Picture 4" descr="Amazon Icon">
            <a:hlinkClick r:id="rId24" action="ppaction://hlinksldjump"/>
            <a:extLst>
              <a:ext uri="{FF2B5EF4-FFF2-40B4-BE49-F238E27FC236}">
                <a16:creationId xmlns:a16="http://schemas.microsoft.com/office/drawing/2014/main" id="{72543700-D14E-4EB0-9965-D913F0A4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r:id="rId1" imgW="733320" imgH="485640"/>
        </mc:Choice>
        <mc:Fallback>
          <p:control r:id="rId1" imgW="733320" imgH="485640">
            <p:pic>
              <p:nvPicPr>
                <p:cNvPr id="43" name="TextBox2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/>
                <a:srcRect/>
                <a:stretch>
                  <a:fillRect/>
                </a:stretch>
              </p:blipFill>
              <p:spPr bwMode="auto">
                <a:xfrm>
                  <a:off x="4652968" y="1369981"/>
                  <a:ext cx="733301" cy="48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733320" imgH="485640"/>
        </mc:Choice>
        <mc:Fallback>
          <p:control r:id="rId2" imgW="733320" imgH="485640">
            <p:pic>
              <p:nvPicPr>
                <p:cNvPr id="44" name="TextBox1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/>
                <a:srcRect/>
                <a:stretch>
                  <a:fillRect/>
                </a:stretch>
              </p:blipFill>
              <p:spPr bwMode="auto">
                <a:xfrm>
                  <a:off x="6674980" y="1399813"/>
                  <a:ext cx="733301" cy="48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3" imgW="733320" imgH="485640"/>
        </mc:Choice>
        <mc:Fallback>
          <p:control r:id="rId3" imgW="733320" imgH="485640">
            <p:pic>
              <p:nvPicPr>
                <p:cNvPr id="45" name="TextBox3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/>
                <a:srcRect/>
                <a:stretch>
                  <a:fillRect/>
                </a:stretch>
              </p:blipFill>
              <p:spPr bwMode="auto">
                <a:xfrm>
                  <a:off x="8716169" y="1399813"/>
                  <a:ext cx="733301" cy="48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415574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39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2977462" y="149625"/>
            <a:ext cx="6223033" cy="3330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BD5D3B0-F386-44C8-B53E-0DA7707B6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6901" y="219963"/>
            <a:ext cx="4384154" cy="2521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FE68271-D50D-4E3B-9F05-799C68EA17D4}"/>
              </a:ext>
            </a:extLst>
          </p:cNvPr>
          <p:cNvSpPr/>
          <p:nvPr/>
        </p:nvSpPr>
        <p:spPr>
          <a:xfrm>
            <a:off x="3331047" y="2664172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you can.</a:t>
            </a:r>
          </a:p>
        </p:txBody>
      </p:sp>
      <p:pic>
        <p:nvPicPr>
          <p:cNvPr id="34" name="Graphic 33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36C5201C-921E-4545-A2BF-6F8CEAD017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064000" y="3880928"/>
            <a:ext cx="3785256" cy="5020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A. May I sit down?</a:t>
            </a:r>
          </a:p>
        </p:txBody>
      </p:sp>
      <p:sp>
        <p:nvSpPr>
          <p:cNvPr id="10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063999" y="4661557"/>
            <a:ext cx="3785257" cy="47290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B. May I go out?</a:t>
            </a:r>
          </a:p>
        </p:txBody>
      </p:sp>
      <p:sp>
        <p:nvSpPr>
          <p:cNvPr id="11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063999" y="5364642"/>
            <a:ext cx="3785257" cy="4306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C. May I come in?</a:t>
            </a:r>
          </a:p>
        </p:txBody>
      </p:sp>
    </p:spTree>
    <p:extLst>
      <p:ext uri="{BB962C8B-B14F-4D97-AF65-F5344CB8AC3E}">
        <p14:creationId xmlns:p14="http://schemas.microsoft.com/office/powerpoint/2010/main" val="2060073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2862036" y="188858"/>
            <a:ext cx="6223033" cy="3330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273E0F-8D8A-4A2D-8133-A8C432772645}"/>
              </a:ext>
            </a:extLst>
          </p:cNvPr>
          <p:cNvSpPr/>
          <p:nvPr/>
        </p:nvSpPr>
        <p:spPr>
          <a:xfrm>
            <a:off x="3216464" y="2703752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you can’t.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A1971EF-D24D-4DA6-ADE2-F2E7827E1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500" y="299783"/>
            <a:ext cx="4071432" cy="2489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Graphic 32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652BE25E-D278-4C96-A37D-708B461AB0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3216465" y="5653124"/>
            <a:ext cx="5511718" cy="5403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C. May I sit down?</a:t>
            </a:r>
          </a:p>
        </p:txBody>
      </p:sp>
      <p:sp>
        <p:nvSpPr>
          <p:cNvPr id="10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3216464" y="4794214"/>
            <a:ext cx="5511718" cy="5403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B. May I come in?</a:t>
            </a:r>
          </a:p>
        </p:txBody>
      </p:sp>
      <p:sp>
        <p:nvSpPr>
          <p:cNvPr id="11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3216464" y="3943539"/>
            <a:ext cx="5511718" cy="5340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A. May I go out?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721531" y="1593669"/>
            <a:ext cx="992778" cy="2481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100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2977462" y="301527"/>
            <a:ext cx="6223033" cy="344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968;p30">
            <a:extLst>
              <a:ext uri="{FF2B5EF4-FFF2-40B4-BE49-F238E27FC236}">
                <a16:creationId xmlns:a16="http://schemas.microsoft.com/office/drawing/2014/main" id="{AEA6E0D3-F7C3-4ECB-A009-F1BD23259E41}"/>
              </a:ext>
            </a:extLst>
          </p:cNvPr>
          <p:cNvSpPr/>
          <p:nvPr/>
        </p:nvSpPr>
        <p:spPr>
          <a:xfrm>
            <a:off x="4434099" y="3748650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9;p30">
            <a:extLst>
              <a:ext uri="{FF2B5EF4-FFF2-40B4-BE49-F238E27FC236}">
                <a16:creationId xmlns:a16="http://schemas.microsoft.com/office/drawing/2014/main" id="{32CEF69D-E2DB-44BE-8834-F730D8E0D8DC}"/>
              </a:ext>
            </a:extLst>
          </p:cNvPr>
          <p:cNvSpPr/>
          <p:nvPr/>
        </p:nvSpPr>
        <p:spPr>
          <a:xfrm>
            <a:off x="4730806" y="3743804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972;p30">
            <a:extLst>
              <a:ext uri="{FF2B5EF4-FFF2-40B4-BE49-F238E27FC236}">
                <a16:creationId xmlns:a16="http://schemas.microsoft.com/office/drawing/2014/main" id="{2B8DC8E6-BFC2-4E76-9636-A9FC3A19C87C}"/>
              </a:ext>
            </a:extLst>
          </p:cNvPr>
          <p:cNvSpPr/>
          <p:nvPr/>
        </p:nvSpPr>
        <p:spPr>
          <a:xfrm rot="7302147">
            <a:off x="4565352" y="3680322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03A47F-29B7-4A85-AD3A-0F79F7B584C5}"/>
              </a:ext>
            </a:extLst>
          </p:cNvPr>
          <p:cNvSpPr/>
          <p:nvPr/>
        </p:nvSpPr>
        <p:spPr>
          <a:xfrm>
            <a:off x="4016734" y="4828549"/>
            <a:ext cx="4487185" cy="5275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May I speak Vietnamese?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980850B-9D96-4B8C-B914-8AEEB997E185}"/>
              </a:ext>
            </a:extLst>
          </p:cNvPr>
          <p:cNvSpPr/>
          <p:nvPr/>
        </p:nvSpPr>
        <p:spPr>
          <a:xfrm>
            <a:off x="4016735" y="4068922"/>
            <a:ext cx="4487184" cy="5017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May I speak English?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F984AFF-54AB-499D-8197-D8407D7A2439}"/>
              </a:ext>
            </a:extLst>
          </p:cNvPr>
          <p:cNvSpPr/>
          <p:nvPr/>
        </p:nvSpPr>
        <p:spPr>
          <a:xfrm>
            <a:off x="4016734" y="5594038"/>
            <a:ext cx="4487185" cy="53361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 May I stand up?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1309773-169C-4A35-AC37-080F942A0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1865" y="390247"/>
            <a:ext cx="4194225" cy="2477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41AB7E7-7EB3-4322-9CF7-B8AF35683229}"/>
              </a:ext>
            </a:extLst>
          </p:cNvPr>
          <p:cNvSpPr/>
          <p:nvPr/>
        </p:nvSpPr>
        <p:spPr>
          <a:xfrm>
            <a:off x="3269225" y="2890520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you can’t.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English, please!</a:t>
            </a:r>
          </a:p>
        </p:txBody>
      </p:sp>
      <p:pic>
        <p:nvPicPr>
          <p:cNvPr id="29" name="Graphic 28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60F1EE59-A3E5-4C83-92F5-B023574ADF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65307" y="5641222"/>
            <a:ext cx="890207" cy="890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9170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1" grpId="1" animBg="1"/>
      <p:bldP spid="24" grpId="0" animBg="1"/>
      <p:bldP spid="2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2977462" y="149625"/>
            <a:ext cx="6223033" cy="3396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968;p30">
            <a:extLst>
              <a:ext uri="{FF2B5EF4-FFF2-40B4-BE49-F238E27FC236}">
                <a16:creationId xmlns:a16="http://schemas.microsoft.com/office/drawing/2014/main" id="{AEA6E0D3-F7C3-4ECB-A009-F1BD23259E41}"/>
              </a:ext>
            </a:extLst>
          </p:cNvPr>
          <p:cNvSpPr/>
          <p:nvPr/>
        </p:nvSpPr>
        <p:spPr>
          <a:xfrm>
            <a:off x="4434099" y="3748650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9;p30">
            <a:extLst>
              <a:ext uri="{FF2B5EF4-FFF2-40B4-BE49-F238E27FC236}">
                <a16:creationId xmlns:a16="http://schemas.microsoft.com/office/drawing/2014/main" id="{32CEF69D-E2DB-44BE-8834-F730D8E0D8DC}"/>
              </a:ext>
            </a:extLst>
          </p:cNvPr>
          <p:cNvSpPr/>
          <p:nvPr/>
        </p:nvSpPr>
        <p:spPr>
          <a:xfrm>
            <a:off x="4730806" y="3743804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972;p30">
            <a:extLst>
              <a:ext uri="{FF2B5EF4-FFF2-40B4-BE49-F238E27FC236}">
                <a16:creationId xmlns:a16="http://schemas.microsoft.com/office/drawing/2014/main" id="{2B8DC8E6-BFC2-4E76-9636-A9FC3A19C87C}"/>
              </a:ext>
            </a:extLst>
          </p:cNvPr>
          <p:cNvSpPr/>
          <p:nvPr/>
        </p:nvSpPr>
        <p:spPr>
          <a:xfrm rot="7302147">
            <a:off x="4565352" y="3680322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03A47F-29B7-4A85-AD3A-0F79F7B584C5}"/>
              </a:ext>
            </a:extLst>
          </p:cNvPr>
          <p:cNvSpPr/>
          <p:nvPr/>
        </p:nvSpPr>
        <p:spPr>
          <a:xfrm>
            <a:off x="3220028" y="4802037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No, you can’t.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English, please!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980850B-9D96-4B8C-B914-8AEEB997E185}"/>
              </a:ext>
            </a:extLst>
          </p:cNvPr>
          <p:cNvSpPr/>
          <p:nvPr/>
        </p:nvSpPr>
        <p:spPr>
          <a:xfrm>
            <a:off x="3226807" y="3809706"/>
            <a:ext cx="5731125" cy="8285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you can’t.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Vietnamese, please!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F984AFF-54AB-499D-8197-D8407D7A2439}"/>
              </a:ext>
            </a:extLst>
          </p:cNvPr>
          <p:cNvSpPr/>
          <p:nvPr/>
        </p:nvSpPr>
        <p:spPr>
          <a:xfrm>
            <a:off x="3226806" y="5771729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 May I stand up?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1309773-169C-4A35-AC37-080F942A0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5172" y="426937"/>
            <a:ext cx="5562759" cy="2541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41AB7E7-7EB3-4322-9CF7-B8AF35683229}"/>
              </a:ext>
            </a:extLst>
          </p:cNvPr>
          <p:cNvSpPr/>
          <p:nvPr/>
        </p:nvSpPr>
        <p:spPr>
          <a:xfrm>
            <a:off x="3318428" y="2749147"/>
            <a:ext cx="5639503" cy="1015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speak Vietnamese?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B0722DF7-A839-433E-B69C-7907FC177A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0953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1" grpId="1" animBg="1"/>
      <p:bldP spid="24" grpId="0" animBg="1"/>
      <p:bldP spid="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2973019" y="476939"/>
            <a:ext cx="5911911" cy="3268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3939831" y="4173797"/>
            <a:ext cx="4068388" cy="4026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May I open the book?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A259BEE-C3E2-4260-8243-C3D598A8884A}"/>
              </a:ext>
            </a:extLst>
          </p:cNvPr>
          <p:cNvSpPr/>
          <p:nvPr/>
        </p:nvSpPr>
        <p:spPr>
          <a:xfrm>
            <a:off x="3939830" y="4813686"/>
            <a:ext cx="4068389" cy="4026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May I close the book?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6169E5D-D0C3-47D8-BB9D-65D166770AFA}"/>
              </a:ext>
            </a:extLst>
          </p:cNvPr>
          <p:cNvSpPr/>
          <p:nvPr/>
        </p:nvSpPr>
        <p:spPr>
          <a:xfrm>
            <a:off x="3939830" y="5445248"/>
            <a:ext cx="4068389" cy="3919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 May I sit down?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1587F-D794-4384-8B56-66D676F381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5809" y="834085"/>
            <a:ext cx="2911125" cy="183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19AE57-2DDA-4DB7-9C65-97051EA0222E}"/>
              </a:ext>
            </a:extLst>
          </p:cNvPr>
          <p:cNvSpPr/>
          <p:nvPr/>
        </p:nvSpPr>
        <p:spPr>
          <a:xfrm>
            <a:off x="3122597" y="2852295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you can.</a:t>
            </a:r>
          </a:p>
        </p:txBody>
      </p:sp>
      <p:pic>
        <p:nvPicPr>
          <p:cNvPr id="14" name="Graphic 13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59AC037E-65DC-4F22-B027-4570EA8CD4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rved Down Arrow 9"/>
          <p:cNvSpPr/>
          <p:nvPr/>
        </p:nvSpPr>
        <p:spPr>
          <a:xfrm>
            <a:off x="6200307" y="1711198"/>
            <a:ext cx="773227" cy="40009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32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A1DA95-C0C2-412C-B54E-7326694E7449}"/>
              </a:ext>
            </a:extLst>
          </p:cNvPr>
          <p:cNvSpPr/>
          <p:nvPr/>
        </p:nvSpPr>
        <p:spPr>
          <a:xfrm>
            <a:off x="3213645" y="414226"/>
            <a:ext cx="5961147" cy="3206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968;p30">
            <a:extLst>
              <a:ext uri="{FF2B5EF4-FFF2-40B4-BE49-F238E27FC236}">
                <a16:creationId xmlns:a16="http://schemas.microsoft.com/office/drawing/2014/main" id="{AEA6E0D3-F7C3-4ECB-A009-F1BD23259E41}"/>
              </a:ext>
            </a:extLst>
          </p:cNvPr>
          <p:cNvSpPr/>
          <p:nvPr/>
        </p:nvSpPr>
        <p:spPr>
          <a:xfrm>
            <a:off x="4434099" y="3748650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9;p30">
            <a:extLst>
              <a:ext uri="{FF2B5EF4-FFF2-40B4-BE49-F238E27FC236}">
                <a16:creationId xmlns:a16="http://schemas.microsoft.com/office/drawing/2014/main" id="{32CEF69D-E2DB-44BE-8834-F730D8E0D8DC}"/>
              </a:ext>
            </a:extLst>
          </p:cNvPr>
          <p:cNvSpPr/>
          <p:nvPr/>
        </p:nvSpPr>
        <p:spPr>
          <a:xfrm>
            <a:off x="4730806" y="3743804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972;p30">
            <a:extLst>
              <a:ext uri="{FF2B5EF4-FFF2-40B4-BE49-F238E27FC236}">
                <a16:creationId xmlns:a16="http://schemas.microsoft.com/office/drawing/2014/main" id="{2B8DC8E6-BFC2-4E76-9636-A9FC3A19C87C}"/>
              </a:ext>
            </a:extLst>
          </p:cNvPr>
          <p:cNvSpPr/>
          <p:nvPr/>
        </p:nvSpPr>
        <p:spPr>
          <a:xfrm rot="7302147">
            <a:off x="4565352" y="3680322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03A47F-29B7-4A85-AD3A-0F79F7B584C5}"/>
              </a:ext>
            </a:extLst>
          </p:cNvPr>
          <p:cNvSpPr/>
          <p:nvPr/>
        </p:nvSpPr>
        <p:spPr>
          <a:xfrm>
            <a:off x="4410021" y="4878903"/>
            <a:ext cx="3568392" cy="4271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No, you can’t.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F984AFF-54AB-499D-8197-D8407D7A2439}"/>
              </a:ext>
            </a:extLst>
          </p:cNvPr>
          <p:cNvSpPr/>
          <p:nvPr/>
        </p:nvSpPr>
        <p:spPr>
          <a:xfrm>
            <a:off x="4434099" y="5569383"/>
            <a:ext cx="3544315" cy="4310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Yes, you can.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BAFBE2-B235-4FEC-B806-AE6ED198D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718" y="661281"/>
            <a:ext cx="5207000" cy="2139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Graphic 26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E6CB688D-CEC4-4C1C-9C39-024F6C2E5D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42D91D-5D98-42CC-A831-62D0837AD8C7}"/>
              </a:ext>
            </a:extLst>
          </p:cNvPr>
          <p:cNvSpPr/>
          <p:nvPr/>
        </p:nvSpPr>
        <p:spPr>
          <a:xfrm>
            <a:off x="3374466" y="2706020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open the book?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410021" y="4106155"/>
            <a:ext cx="3568392" cy="4402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Sit down, please!</a:t>
            </a:r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5525589" y="515675"/>
            <a:ext cx="973020" cy="48332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54" y="453244"/>
            <a:ext cx="608187" cy="6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19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3063413" y="594804"/>
            <a:ext cx="5911911" cy="3268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B1B96-983C-403D-82A3-BE3A1FE2C3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8958" y="744780"/>
            <a:ext cx="5320819" cy="2382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Graphic 12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F1D237FB-51BD-41EF-AAEC-60D2C58ABE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AC5C33-D292-4461-AD20-1A07CD48E238}"/>
              </a:ext>
            </a:extLst>
          </p:cNvPr>
          <p:cNvSpPr/>
          <p:nvPr/>
        </p:nvSpPr>
        <p:spPr>
          <a:xfrm>
            <a:off x="3224616" y="2999935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241800" y="4211994"/>
            <a:ext cx="3314700" cy="45756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 Yes, you can.</a:t>
            </a:r>
          </a:p>
        </p:txBody>
      </p:sp>
      <p:sp>
        <p:nvSpPr>
          <p:cNvPr id="11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241800" y="5636792"/>
            <a:ext cx="3314700" cy="4616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No, you can’t.  </a:t>
            </a:r>
          </a:p>
        </p:txBody>
      </p:sp>
      <p:sp>
        <p:nvSpPr>
          <p:cNvPr id="12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241800" y="4924393"/>
            <a:ext cx="3314700" cy="45756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No, please.</a:t>
            </a: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4926130" y="581938"/>
            <a:ext cx="973020" cy="48332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26" y="652940"/>
            <a:ext cx="359828" cy="3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39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A1DA95-C0C2-412C-B54E-7326694E7449}"/>
              </a:ext>
            </a:extLst>
          </p:cNvPr>
          <p:cNvSpPr/>
          <p:nvPr/>
        </p:nvSpPr>
        <p:spPr>
          <a:xfrm>
            <a:off x="3275860" y="375914"/>
            <a:ext cx="5467607" cy="3091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968;p30">
            <a:extLst>
              <a:ext uri="{FF2B5EF4-FFF2-40B4-BE49-F238E27FC236}">
                <a16:creationId xmlns:a16="http://schemas.microsoft.com/office/drawing/2014/main" id="{AEA6E0D3-F7C3-4ECB-A009-F1BD23259E41}"/>
              </a:ext>
            </a:extLst>
          </p:cNvPr>
          <p:cNvSpPr/>
          <p:nvPr/>
        </p:nvSpPr>
        <p:spPr>
          <a:xfrm>
            <a:off x="4434099" y="3748650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9;p30">
            <a:extLst>
              <a:ext uri="{FF2B5EF4-FFF2-40B4-BE49-F238E27FC236}">
                <a16:creationId xmlns:a16="http://schemas.microsoft.com/office/drawing/2014/main" id="{32CEF69D-E2DB-44BE-8834-F730D8E0D8DC}"/>
              </a:ext>
            </a:extLst>
          </p:cNvPr>
          <p:cNvSpPr/>
          <p:nvPr/>
        </p:nvSpPr>
        <p:spPr>
          <a:xfrm>
            <a:off x="4730806" y="3743804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972;p30">
            <a:extLst>
              <a:ext uri="{FF2B5EF4-FFF2-40B4-BE49-F238E27FC236}">
                <a16:creationId xmlns:a16="http://schemas.microsoft.com/office/drawing/2014/main" id="{2B8DC8E6-BFC2-4E76-9636-A9FC3A19C87C}"/>
              </a:ext>
            </a:extLst>
          </p:cNvPr>
          <p:cNvSpPr/>
          <p:nvPr/>
        </p:nvSpPr>
        <p:spPr>
          <a:xfrm rot="7302147">
            <a:off x="4565352" y="3680322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03A47F-29B7-4A85-AD3A-0F79F7B584C5}"/>
              </a:ext>
            </a:extLst>
          </p:cNvPr>
          <p:cNvSpPr/>
          <p:nvPr/>
        </p:nvSpPr>
        <p:spPr>
          <a:xfrm>
            <a:off x="4434099" y="4777759"/>
            <a:ext cx="2977230" cy="4211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I come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980850B-9D96-4B8C-B914-8AEEB997E185}"/>
              </a:ext>
            </a:extLst>
          </p:cNvPr>
          <p:cNvSpPr/>
          <p:nvPr/>
        </p:nvSpPr>
        <p:spPr>
          <a:xfrm>
            <a:off x="4436844" y="4087316"/>
            <a:ext cx="2974485" cy="4211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I speak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F984AFF-54AB-499D-8197-D8407D7A2439}"/>
              </a:ext>
            </a:extLst>
          </p:cNvPr>
          <p:cNvSpPr/>
          <p:nvPr/>
        </p:nvSpPr>
        <p:spPr>
          <a:xfrm>
            <a:off x="4434099" y="5428891"/>
            <a:ext cx="2977230" cy="4246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I stand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6FE8DA-9F2E-4169-AF4C-5BCFDB636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00" y="608901"/>
            <a:ext cx="5181600" cy="2277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A5E8374-52B7-4530-8D16-14C2558C426A}"/>
              </a:ext>
            </a:extLst>
          </p:cNvPr>
          <p:cNvSpPr/>
          <p:nvPr/>
        </p:nvSpPr>
        <p:spPr>
          <a:xfrm>
            <a:off x="3189911" y="2772203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________ in?</a:t>
            </a:r>
          </a:p>
        </p:txBody>
      </p:sp>
      <p:pic>
        <p:nvPicPr>
          <p:cNvPr id="27" name="Graphic 26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6673B9C1-422D-450B-BC21-4FB0A8345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5389535" y="2924269"/>
            <a:ext cx="12859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come</a:t>
            </a:r>
          </a:p>
        </p:txBody>
      </p:sp>
    </p:spTree>
    <p:extLst>
      <p:ext uri="{BB962C8B-B14F-4D97-AF65-F5344CB8AC3E}">
        <p14:creationId xmlns:p14="http://schemas.microsoft.com/office/powerpoint/2010/main" val="33048167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oid 6">
            <a:extLst>
              <a:ext uri="{FF2B5EF4-FFF2-40B4-BE49-F238E27FC236}">
                <a16:creationId xmlns:a16="http://schemas.microsoft.com/office/drawing/2014/main" id="{379ABC90-7BF6-4D90-8D5E-BCEF23059107}"/>
              </a:ext>
            </a:extLst>
          </p:cNvPr>
          <p:cNvSpPr/>
          <p:nvPr/>
        </p:nvSpPr>
        <p:spPr>
          <a:xfrm>
            <a:off x="-154745" y="929033"/>
            <a:ext cx="12604654" cy="743494"/>
          </a:xfrm>
          <a:custGeom>
            <a:avLst/>
            <a:gdLst>
              <a:gd name="connsiteX0" fmla="*/ 0 w 9404333"/>
              <a:gd name="connsiteY0" fmla="*/ 554807 h 554807"/>
              <a:gd name="connsiteX1" fmla="*/ 138702 w 9404333"/>
              <a:gd name="connsiteY1" fmla="*/ 0 h 554807"/>
              <a:gd name="connsiteX2" fmla="*/ 9265631 w 9404333"/>
              <a:gd name="connsiteY2" fmla="*/ 0 h 554807"/>
              <a:gd name="connsiteX3" fmla="*/ 9404333 w 9404333"/>
              <a:gd name="connsiteY3" fmla="*/ 554807 h 554807"/>
              <a:gd name="connsiteX4" fmla="*/ 0 w 9404333"/>
              <a:gd name="connsiteY4" fmla="*/ 554807 h 554807"/>
              <a:gd name="connsiteX0" fmla="*/ 267698 w 9265631"/>
              <a:gd name="connsiteY0" fmla="*/ 583836 h 583836"/>
              <a:gd name="connsiteX1" fmla="*/ 0 w 9265631"/>
              <a:gd name="connsiteY1" fmla="*/ 0 h 583836"/>
              <a:gd name="connsiteX2" fmla="*/ 9126929 w 9265631"/>
              <a:gd name="connsiteY2" fmla="*/ 0 h 583836"/>
              <a:gd name="connsiteX3" fmla="*/ 9265631 w 9265631"/>
              <a:gd name="connsiteY3" fmla="*/ 554807 h 583836"/>
              <a:gd name="connsiteX4" fmla="*/ 267698 w 9265631"/>
              <a:gd name="connsiteY4" fmla="*/ 583836 h 583836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57557 w 9396259"/>
              <a:gd name="connsiteY2" fmla="*/ 159658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86586 w 9396259"/>
              <a:gd name="connsiteY2" fmla="*/ 116116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286586 w 9410774"/>
              <a:gd name="connsiteY2" fmla="*/ 1161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2177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145145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0774" h="743494">
                <a:moveTo>
                  <a:pt x="398326" y="743494"/>
                </a:moveTo>
                <a:lnTo>
                  <a:pt x="0" y="0"/>
                </a:lnTo>
                <a:lnTo>
                  <a:pt x="9141443" y="145145"/>
                </a:lnTo>
                <a:lnTo>
                  <a:pt x="9410774" y="685436"/>
                </a:lnTo>
                <a:lnTo>
                  <a:pt x="398326" y="743494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>
                  <a:alpha val="74000"/>
                </a:sysClr>
              </a:gs>
              <a:gs pos="100000">
                <a:sysClr val="windowText" lastClr="000000"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558F17-C549-4401-9FAE-447B5A42C6AF}"/>
              </a:ext>
            </a:extLst>
          </p:cNvPr>
          <p:cNvSpPr/>
          <p:nvPr/>
        </p:nvSpPr>
        <p:spPr>
          <a:xfrm>
            <a:off x="-604129" y="435429"/>
            <a:ext cx="13639406" cy="765572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1905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152307-4FB0-479B-A2CE-B26E8236315C}"/>
              </a:ext>
            </a:extLst>
          </p:cNvPr>
          <p:cNvSpPr/>
          <p:nvPr/>
        </p:nvSpPr>
        <p:spPr>
          <a:xfrm>
            <a:off x="-295410" y="642425"/>
            <a:ext cx="12900056" cy="351579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758278-DA0F-428F-AE16-C1796BB741A9}"/>
              </a:ext>
            </a:extLst>
          </p:cNvPr>
          <p:cNvGrpSpPr/>
          <p:nvPr/>
        </p:nvGrpSpPr>
        <p:grpSpPr>
          <a:xfrm>
            <a:off x="6924583" y="404305"/>
            <a:ext cx="2610034" cy="4869031"/>
            <a:chOff x="6498393" y="388313"/>
            <a:chExt cx="2610034" cy="486903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BCC8CB-FEB2-4806-9823-6ED62C5F7BCD}"/>
                </a:ext>
              </a:extLst>
            </p:cNvPr>
            <p:cNvSpPr/>
            <p:nvPr/>
          </p:nvSpPr>
          <p:spPr>
            <a:xfrm>
              <a:off x="7745571" y="2821152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hlinkClick r:id="rId3" action="ppaction://hlinksldjump"/>
              <a:extLst>
                <a:ext uri="{FF2B5EF4-FFF2-40B4-BE49-F238E27FC236}">
                  <a16:creationId xmlns:a16="http://schemas.microsoft.com/office/drawing/2014/main" id="{710055F6-BFAF-407E-A846-F91EAACD9E6A}"/>
                </a:ext>
              </a:extLst>
            </p:cNvPr>
            <p:cNvSpPr/>
            <p:nvPr/>
          </p:nvSpPr>
          <p:spPr>
            <a:xfrm>
              <a:off x="6498393" y="2844359"/>
              <a:ext cx="2610034" cy="2412985"/>
            </a:xfrm>
            <a:custGeom>
              <a:avLst/>
              <a:gdLst>
                <a:gd name="connsiteX0" fmla="*/ 1104314 w 2208628"/>
                <a:gd name="connsiteY0" fmla="*/ 137153 h 2208628"/>
                <a:gd name="connsiteX1" fmla="*/ 996529 w 2208628"/>
                <a:gd name="connsiteY1" fmla="*/ 244938 h 2208628"/>
                <a:gd name="connsiteX2" fmla="*/ 1104314 w 2208628"/>
                <a:gd name="connsiteY2" fmla="*/ 352723 h 2208628"/>
                <a:gd name="connsiteX3" fmla="*/ 1212099 w 2208628"/>
                <a:gd name="connsiteY3" fmla="*/ 244938 h 2208628"/>
                <a:gd name="connsiteX4" fmla="*/ 1104314 w 2208628"/>
                <a:gd name="connsiteY4" fmla="*/ 137153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37153"/>
                  </a:moveTo>
                  <a:cubicBezTo>
                    <a:pt x="1044786" y="137153"/>
                    <a:pt x="996529" y="185410"/>
                    <a:pt x="996529" y="244938"/>
                  </a:cubicBezTo>
                  <a:cubicBezTo>
                    <a:pt x="996529" y="304466"/>
                    <a:pt x="1044786" y="352723"/>
                    <a:pt x="1104314" y="352723"/>
                  </a:cubicBezTo>
                  <a:cubicBezTo>
                    <a:pt x="1163842" y="352723"/>
                    <a:pt x="1212099" y="304466"/>
                    <a:pt x="1212099" y="244938"/>
                  </a:cubicBezTo>
                  <a:cubicBezTo>
                    <a:pt x="1212099" y="185410"/>
                    <a:pt x="1163842" y="137153"/>
                    <a:pt x="1104314" y="137153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66">
                    <a:alpha val="50000"/>
                  </a:srgbClr>
                </a:gs>
                <a:gs pos="100000">
                  <a:srgbClr val="CC00CC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660066"/>
                  </a:gs>
                  <a:gs pos="100000">
                    <a:srgbClr val="CC00CC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D4ADA6-4949-4ABD-AE39-DD48A1FCEF87}"/>
                </a:ext>
              </a:extLst>
            </p:cNvPr>
            <p:cNvGrpSpPr/>
            <p:nvPr/>
          </p:nvGrpSpPr>
          <p:grpSpPr>
            <a:xfrm>
              <a:off x="7399576" y="388313"/>
              <a:ext cx="769257" cy="769257"/>
              <a:chOff x="5877141" y="400287"/>
              <a:chExt cx="769257" cy="76925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EA232ED-F3FC-4B58-B007-EC0DCD55D092}"/>
                  </a:ext>
                </a:extLst>
              </p:cNvPr>
              <p:cNvSpPr/>
              <p:nvPr/>
            </p:nvSpPr>
            <p:spPr>
              <a:xfrm>
                <a:off x="5877141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F8D4488-2076-4E61-8F1B-74815622D7D7}"/>
                  </a:ext>
                </a:extLst>
              </p:cNvPr>
              <p:cNvSpPr/>
              <p:nvPr/>
            </p:nvSpPr>
            <p:spPr>
              <a:xfrm>
                <a:off x="6052450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66"/>
                  </a:gs>
                  <a:gs pos="100000">
                    <a:srgbClr val="CC00CC"/>
                  </a:gs>
                </a:gsLst>
                <a:lin ang="0" scaled="0"/>
                <a:tileRect/>
              </a:gradFill>
              <a:ln w="12700" cap="flat" cmpd="sng" algn="ctr">
                <a:gradFill>
                  <a:gsLst>
                    <a:gs pos="0">
                      <a:srgbClr val="660066"/>
                    </a:gs>
                    <a:gs pos="100000">
                      <a:srgbClr val="CC00CC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  <a:scene3d>
                <a:camera prst="orthographicFront"/>
                <a:lightRig rig="chilly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A42C153-7D55-4D8A-BF2F-E442843A542A}"/>
                </a:ext>
              </a:extLst>
            </p:cNvPr>
            <p:cNvCxnSpPr>
              <a:cxnSpLocks/>
              <a:stCxn id="27" idx="4"/>
              <a:endCxn id="17" idx="5"/>
            </p:cNvCxnSpPr>
            <p:nvPr/>
          </p:nvCxnSpPr>
          <p:spPr>
            <a:xfrm>
              <a:off x="7784205" y="1157570"/>
              <a:ext cx="19205" cy="16867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700AC1-7904-487B-B379-2DF6C5BB785A}"/>
                </a:ext>
              </a:extLst>
            </p:cNvPr>
            <p:cNvSpPr/>
            <p:nvPr/>
          </p:nvSpPr>
          <p:spPr>
            <a:xfrm>
              <a:off x="7777118" y="2826093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919BD1-3956-4F76-B8FF-DF3DA1DF4933}"/>
                </a:ext>
              </a:extLst>
            </p:cNvPr>
            <p:cNvSpPr/>
            <p:nvPr/>
          </p:nvSpPr>
          <p:spPr>
            <a:xfrm>
              <a:off x="7751413" y="280400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C303B5-E094-4F13-A074-86BB4C9D2FEB}"/>
                </a:ext>
              </a:extLst>
            </p:cNvPr>
            <p:cNvSpPr/>
            <p:nvPr/>
          </p:nvSpPr>
          <p:spPr>
            <a:xfrm>
              <a:off x="7758079" y="2784951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5BA56C-7863-40CC-BFBD-2B99455F9C0C}"/>
                </a:ext>
              </a:extLst>
            </p:cNvPr>
            <p:cNvSpPr/>
            <p:nvPr/>
          </p:nvSpPr>
          <p:spPr>
            <a:xfrm>
              <a:off x="6909288" y="5029874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8441B1-5810-4472-AF5A-E9686FF144BD}"/>
                </a:ext>
              </a:extLst>
            </p:cNvPr>
            <p:cNvSpPr txBox="1"/>
            <p:nvPr/>
          </p:nvSpPr>
          <p:spPr>
            <a:xfrm>
              <a:off x="6975714" y="3378584"/>
              <a:ext cx="1700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</a:t>
              </a:r>
              <a:r>
                <a:rPr lang="en-GB" sz="3600" b="1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talk</a:t>
              </a:r>
              <a:r>
                <a:rPr lang="en-GB" sz="3600" b="1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162DCC-54ED-418F-B88F-404ECB6179E3}"/>
                </a:ext>
              </a:extLst>
            </p:cNvPr>
            <p:cNvSpPr txBox="1"/>
            <p:nvPr/>
          </p:nvSpPr>
          <p:spPr>
            <a:xfrm>
              <a:off x="7676064" y="3107814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01C8B4-FF29-439A-9976-4D1EECE3A420}"/>
              </a:ext>
            </a:extLst>
          </p:cNvPr>
          <p:cNvGrpSpPr/>
          <p:nvPr/>
        </p:nvGrpSpPr>
        <p:grpSpPr>
          <a:xfrm>
            <a:off x="8938487" y="458940"/>
            <a:ext cx="2635926" cy="5430743"/>
            <a:chOff x="8290373" y="435429"/>
            <a:chExt cx="2635926" cy="543074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6BB6ABA-4024-4424-B953-EDB4D70CDD65}"/>
                </a:ext>
              </a:extLst>
            </p:cNvPr>
            <p:cNvSpPr/>
            <p:nvPr/>
          </p:nvSpPr>
          <p:spPr>
            <a:xfrm>
              <a:off x="9562617" y="344123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hlinkClick r:id="rId4" action="ppaction://hlinksldjump"/>
              <a:extLst>
                <a:ext uri="{FF2B5EF4-FFF2-40B4-BE49-F238E27FC236}">
                  <a16:creationId xmlns:a16="http://schemas.microsoft.com/office/drawing/2014/main" id="{F1808DE4-4B72-40A8-8F25-AA6F324AECCA}"/>
                </a:ext>
              </a:extLst>
            </p:cNvPr>
            <p:cNvSpPr/>
            <p:nvPr/>
          </p:nvSpPr>
          <p:spPr>
            <a:xfrm>
              <a:off x="8290373" y="3493308"/>
              <a:ext cx="2635926" cy="2372864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66">
                    <a:alpha val="49804"/>
                  </a:srgbClr>
                </a:gs>
                <a:gs pos="100000">
                  <a:srgbClr val="FF3399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01CC9BF-0817-4801-989F-A9B2B8E70D50}"/>
                </a:ext>
              </a:extLst>
            </p:cNvPr>
            <p:cNvGrpSpPr/>
            <p:nvPr/>
          </p:nvGrpSpPr>
          <p:grpSpPr>
            <a:xfrm>
              <a:off x="9217095" y="435429"/>
              <a:ext cx="769257" cy="769257"/>
              <a:chOff x="7255412" y="400287"/>
              <a:chExt cx="769257" cy="76925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AE47B3B-9F4C-4441-BA1F-F609C8958BDB}"/>
                  </a:ext>
                </a:extLst>
              </p:cNvPr>
              <p:cNvSpPr/>
              <p:nvPr/>
            </p:nvSpPr>
            <p:spPr>
              <a:xfrm>
                <a:off x="7255412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6CD176C-B12A-4A1E-9F87-524AE9840500}"/>
                  </a:ext>
                </a:extLst>
              </p:cNvPr>
              <p:cNvSpPr/>
              <p:nvPr/>
            </p:nvSpPr>
            <p:spPr>
              <a:xfrm>
                <a:off x="7430721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66"/>
                  </a:gs>
                  <a:gs pos="100000">
                    <a:srgbClr val="FF3399"/>
                  </a:gs>
                </a:gsLst>
                <a:lin ang="0" scaled="0"/>
                <a:tileRect/>
              </a:gradFill>
              <a:ln w="12700" cap="flat" cmpd="sng" algn="ctr">
                <a:gradFill>
                  <a:gsLst>
                    <a:gs pos="0">
                      <a:srgbClr val="FF0066"/>
                    </a:gs>
                    <a:gs pos="100000">
                      <a:srgbClr val="FF3399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  <a:scene3d>
                <a:camera prst="orthographicFront"/>
                <a:lightRig rig="chilly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9EC423-7869-4E2E-B572-53F0E7C34BD5}"/>
                </a:ext>
              </a:extLst>
            </p:cNvPr>
            <p:cNvCxnSpPr>
              <a:cxnSpLocks/>
              <a:stCxn id="41" idx="4"/>
              <a:endCxn id="31" idx="5"/>
            </p:cNvCxnSpPr>
            <p:nvPr/>
          </p:nvCxnSpPr>
          <p:spPr>
            <a:xfrm>
              <a:off x="9601724" y="1204686"/>
              <a:ext cx="6612" cy="22886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2620512-7750-4BBC-9B35-77EFF120931C}"/>
                </a:ext>
              </a:extLst>
            </p:cNvPr>
            <p:cNvSpPr/>
            <p:nvPr/>
          </p:nvSpPr>
          <p:spPr>
            <a:xfrm>
              <a:off x="9594164" y="344617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2026009-3DE7-441D-919B-C95169598F51}"/>
                </a:ext>
              </a:extLst>
            </p:cNvPr>
            <p:cNvSpPr/>
            <p:nvPr/>
          </p:nvSpPr>
          <p:spPr>
            <a:xfrm>
              <a:off x="9568459" y="342409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BCB9A3C-F2B8-4EFA-8432-AEA23E188748}"/>
                </a:ext>
              </a:extLst>
            </p:cNvPr>
            <p:cNvSpPr/>
            <p:nvPr/>
          </p:nvSpPr>
          <p:spPr>
            <a:xfrm>
              <a:off x="9575125" y="340503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90F6025-A776-46C8-832A-7D84CB47317E}"/>
                </a:ext>
              </a:extLst>
            </p:cNvPr>
            <p:cNvSpPr/>
            <p:nvPr/>
          </p:nvSpPr>
          <p:spPr>
            <a:xfrm>
              <a:off x="8742514" y="5690886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4176CB7-0105-4609-B61A-65726D115434}"/>
                </a:ext>
              </a:extLst>
            </p:cNvPr>
            <p:cNvSpPr txBox="1"/>
            <p:nvPr/>
          </p:nvSpPr>
          <p:spPr>
            <a:xfrm>
              <a:off x="8418246" y="3917189"/>
              <a:ext cx="247945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 and wrap- up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E7F3AE-55D5-4881-BD69-D5D6DF81771D}"/>
                </a:ext>
              </a:extLst>
            </p:cNvPr>
            <p:cNvSpPr txBox="1"/>
            <p:nvPr/>
          </p:nvSpPr>
          <p:spPr>
            <a:xfrm>
              <a:off x="9490494" y="3701810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E88C50-9D55-4CC8-B7E0-79FBEF2A6A26}"/>
              </a:ext>
            </a:extLst>
          </p:cNvPr>
          <p:cNvGrpSpPr/>
          <p:nvPr/>
        </p:nvGrpSpPr>
        <p:grpSpPr>
          <a:xfrm>
            <a:off x="2703077" y="419977"/>
            <a:ext cx="2565592" cy="5287122"/>
            <a:chOff x="2703276" y="414801"/>
            <a:chExt cx="2565592" cy="5287122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0C6120C-9FA5-47B4-BA66-757273DE7081}"/>
                </a:ext>
              </a:extLst>
            </p:cNvPr>
            <p:cNvSpPr/>
            <p:nvPr/>
          </p:nvSpPr>
          <p:spPr>
            <a:xfrm>
              <a:off x="4011925" y="3297855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hlinkClick r:id="rId5" action="ppaction://hlinksldjump"/>
              <a:extLst>
                <a:ext uri="{FF2B5EF4-FFF2-40B4-BE49-F238E27FC236}">
                  <a16:creationId xmlns:a16="http://schemas.microsoft.com/office/drawing/2014/main" id="{9BC9ED27-5528-4133-A139-03CC9C803BB0}"/>
                </a:ext>
              </a:extLst>
            </p:cNvPr>
            <p:cNvSpPr/>
            <p:nvPr/>
          </p:nvSpPr>
          <p:spPr>
            <a:xfrm>
              <a:off x="2703276" y="3315714"/>
              <a:ext cx="2565592" cy="2386209"/>
            </a:xfrm>
            <a:custGeom>
              <a:avLst/>
              <a:gdLst>
                <a:gd name="connsiteX0" fmla="*/ 1104314 w 2208628"/>
                <a:gd name="connsiteY0" fmla="*/ 123187 h 2208628"/>
                <a:gd name="connsiteX1" fmla="*/ 996529 w 2208628"/>
                <a:gd name="connsiteY1" fmla="*/ 230972 h 2208628"/>
                <a:gd name="connsiteX2" fmla="*/ 1104314 w 2208628"/>
                <a:gd name="connsiteY2" fmla="*/ 338757 h 2208628"/>
                <a:gd name="connsiteX3" fmla="*/ 1212099 w 2208628"/>
                <a:gd name="connsiteY3" fmla="*/ 230972 h 2208628"/>
                <a:gd name="connsiteX4" fmla="*/ 1104314 w 2208628"/>
                <a:gd name="connsiteY4" fmla="*/ 12318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3187"/>
                  </a:moveTo>
                  <a:cubicBezTo>
                    <a:pt x="1044786" y="123187"/>
                    <a:pt x="996529" y="171444"/>
                    <a:pt x="996529" y="230972"/>
                  </a:cubicBezTo>
                  <a:cubicBezTo>
                    <a:pt x="996529" y="290500"/>
                    <a:pt x="1044786" y="338757"/>
                    <a:pt x="1104314" y="338757"/>
                  </a:cubicBezTo>
                  <a:cubicBezTo>
                    <a:pt x="1163842" y="338757"/>
                    <a:pt x="1212099" y="290500"/>
                    <a:pt x="1212099" y="230972"/>
                  </a:cubicBezTo>
                  <a:cubicBezTo>
                    <a:pt x="1212099" y="171444"/>
                    <a:pt x="1163842" y="123187"/>
                    <a:pt x="1104314" y="12318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9CC">
                    <a:alpha val="49804"/>
                  </a:srgbClr>
                </a:gs>
                <a:gs pos="100000">
                  <a:srgbClr val="00CCFF">
                    <a:alpha val="69804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0099CC"/>
                  </a:gs>
                  <a:gs pos="100000">
                    <a:srgbClr val="00CCFF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B3177A4-3AE2-4639-9ABC-686618EC1307}"/>
                </a:ext>
              </a:extLst>
            </p:cNvPr>
            <p:cNvGrpSpPr/>
            <p:nvPr/>
          </p:nvGrpSpPr>
          <p:grpSpPr>
            <a:xfrm>
              <a:off x="3657625" y="414801"/>
              <a:ext cx="769257" cy="769257"/>
              <a:chOff x="3120599" y="400287"/>
              <a:chExt cx="769257" cy="7692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44AA732-502F-4C21-812D-C3E45CBE89FC}"/>
                  </a:ext>
                </a:extLst>
              </p:cNvPr>
              <p:cNvSpPr/>
              <p:nvPr/>
            </p:nvSpPr>
            <p:spPr>
              <a:xfrm>
                <a:off x="3120599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644ABD1-8085-45C2-8864-F77BABA6EF59}"/>
                  </a:ext>
                </a:extLst>
              </p:cNvPr>
              <p:cNvSpPr/>
              <p:nvPr/>
            </p:nvSpPr>
            <p:spPr>
              <a:xfrm>
                <a:off x="3295908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CCFF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0099CC"/>
                    </a:gs>
                    <a:gs pos="100000">
                      <a:srgbClr val="00CCFF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58DD72-B587-49A5-B5C1-3D14692251CA}"/>
                </a:ext>
              </a:extLst>
            </p:cNvPr>
            <p:cNvCxnSpPr>
              <a:cxnSpLocks/>
              <a:stCxn id="55" idx="4"/>
            </p:cNvCxnSpPr>
            <p:nvPr/>
          </p:nvCxnSpPr>
          <p:spPr>
            <a:xfrm flipH="1">
              <a:off x="4014854" y="1184058"/>
              <a:ext cx="27400" cy="21249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6E81482-CB0A-4305-92A2-F1688EC9BB56}"/>
                </a:ext>
              </a:extLst>
            </p:cNvPr>
            <p:cNvSpPr/>
            <p:nvPr/>
          </p:nvSpPr>
          <p:spPr>
            <a:xfrm>
              <a:off x="3989065" y="331232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ABCE559-85BD-4CA9-BAED-DAB6989E7ECA}"/>
                </a:ext>
              </a:extLst>
            </p:cNvPr>
            <p:cNvSpPr/>
            <p:nvPr/>
          </p:nvSpPr>
          <p:spPr>
            <a:xfrm>
              <a:off x="4017767" y="328070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FBFE0C9-52FD-4694-B2E0-A24A3E2E5AB9}"/>
                </a:ext>
              </a:extLst>
            </p:cNvPr>
            <p:cNvSpPr/>
            <p:nvPr/>
          </p:nvSpPr>
          <p:spPr>
            <a:xfrm>
              <a:off x="4024433" y="326165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7B16A01-3019-43EB-B445-4D52D461D4BB}"/>
                </a:ext>
              </a:extLst>
            </p:cNvPr>
            <p:cNvSpPr/>
            <p:nvPr/>
          </p:nvSpPr>
          <p:spPr>
            <a:xfrm>
              <a:off x="3168962" y="553191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FB19AEC-931A-476B-88C9-9C915CADA27D}"/>
                </a:ext>
              </a:extLst>
            </p:cNvPr>
            <p:cNvSpPr txBox="1"/>
            <p:nvPr/>
          </p:nvSpPr>
          <p:spPr>
            <a:xfrm>
              <a:off x="2870553" y="3536543"/>
              <a:ext cx="217805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Look,</a:t>
              </a:r>
              <a:r>
                <a:rPr kumimoji="0" lang="en-GB" sz="3600" b="1" i="0" u="none" strike="noStrike" kern="1200" cap="none" spc="0" normalizeH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listen and repeat</a:t>
              </a: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3C18E7B-C8AD-4D9D-A110-E8989BBA5E0B}"/>
                </a:ext>
              </a:extLst>
            </p:cNvPr>
            <p:cNvSpPr txBox="1"/>
            <p:nvPr/>
          </p:nvSpPr>
          <p:spPr>
            <a:xfrm>
              <a:off x="3890865" y="3533205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2130814-AB70-416B-AAD1-130D676B6E1F}"/>
              </a:ext>
            </a:extLst>
          </p:cNvPr>
          <p:cNvGrpSpPr/>
          <p:nvPr/>
        </p:nvGrpSpPr>
        <p:grpSpPr>
          <a:xfrm>
            <a:off x="4882718" y="354449"/>
            <a:ext cx="2476870" cy="5513691"/>
            <a:chOff x="4712380" y="359569"/>
            <a:chExt cx="2476870" cy="5513691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D9B7929-78D5-464B-A447-7A7EC7652D6B}"/>
                </a:ext>
              </a:extLst>
            </p:cNvPr>
            <p:cNvSpPr/>
            <p:nvPr/>
          </p:nvSpPr>
          <p:spPr>
            <a:xfrm>
              <a:off x="5937057" y="3411066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hlinkClick r:id="rId6" action="ppaction://hlinksldjump"/>
              <a:extLst>
                <a:ext uri="{FF2B5EF4-FFF2-40B4-BE49-F238E27FC236}">
                  <a16:creationId xmlns:a16="http://schemas.microsoft.com/office/drawing/2014/main" id="{87B70AA2-E62F-4453-B24F-9CAA9EBD8717}"/>
                </a:ext>
              </a:extLst>
            </p:cNvPr>
            <p:cNvSpPr/>
            <p:nvPr/>
          </p:nvSpPr>
          <p:spPr>
            <a:xfrm>
              <a:off x="4712380" y="3429000"/>
              <a:ext cx="2476870" cy="2444260"/>
            </a:xfrm>
            <a:custGeom>
              <a:avLst/>
              <a:gdLst>
                <a:gd name="connsiteX0" fmla="*/ 1104314 w 2208628"/>
                <a:gd name="connsiteY0" fmla="*/ 143598 h 2208628"/>
                <a:gd name="connsiteX1" fmla="*/ 996529 w 2208628"/>
                <a:gd name="connsiteY1" fmla="*/ 251383 h 2208628"/>
                <a:gd name="connsiteX2" fmla="*/ 1104314 w 2208628"/>
                <a:gd name="connsiteY2" fmla="*/ 359168 h 2208628"/>
                <a:gd name="connsiteX3" fmla="*/ 1212099 w 2208628"/>
                <a:gd name="connsiteY3" fmla="*/ 251383 h 2208628"/>
                <a:gd name="connsiteX4" fmla="*/ 1104314 w 2208628"/>
                <a:gd name="connsiteY4" fmla="*/ 143598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43598"/>
                  </a:moveTo>
                  <a:cubicBezTo>
                    <a:pt x="1044786" y="143598"/>
                    <a:pt x="996529" y="191855"/>
                    <a:pt x="996529" y="251383"/>
                  </a:cubicBezTo>
                  <a:cubicBezTo>
                    <a:pt x="996529" y="310911"/>
                    <a:pt x="1044786" y="359168"/>
                    <a:pt x="1104314" y="359168"/>
                  </a:cubicBezTo>
                  <a:cubicBezTo>
                    <a:pt x="1163842" y="359168"/>
                    <a:pt x="1212099" y="310911"/>
                    <a:pt x="1212099" y="251383"/>
                  </a:cubicBezTo>
                  <a:cubicBezTo>
                    <a:pt x="1212099" y="191855"/>
                    <a:pt x="1163842" y="143598"/>
                    <a:pt x="1104314" y="143598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lumMod val="88000"/>
                    <a:lumOff val="12000"/>
                    <a:alpha val="50000"/>
                  </a:srgbClr>
                </a:gs>
                <a:gs pos="100000">
                  <a:srgbClr val="FFCC00">
                    <a:alpha val="70000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FF9900"/>
                  </a:gs>
                  <a:gs pos="100000">
                    <a:srgbClr val="FFCC00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C18818A-BCC1-4363-BA4C-66B8DFEE6FE7}"/>
                </a:ext>
              </a:extLst>
            </p:cNvPr>
            <p:cNvGrpSpPr/>
            <p:nvPr/>
          </p:nvGrpSpPr>
          <p:grpSpPr>
            <a:xfrm>
              <a:off x="5588567" y="359569"/>
              <a:ext cx="769257" cy="769257"/>
              <a:chOff x="4498870" y="400287"/>
              <a:chExt cx="769257" cy="769257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4E9EEDA-54AA-496D-9224-6D4A3CD27970}"/>
                  </a:ext>
                </a:extLst>
              </p:cNvPr>
              <p:cNvSpPr/>
              <p:nvPr/>
            </p:nvSpPr>
            <p:spPr>
              <a:xfrm>
                <a:off x="4498870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8607A01-C22A-48F8-8D03-47E10775F986}"/>
                  </a:ext>
                </a:extLst>
              </p:cNvPr>
              <p:cNvSpPr/>
              <p:nvPr/>
            </p:nvSpPr>
            <p:spPr>
              <a:xfrm>
                <a:off x="4674179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lumMod val="88000"/>
                      <a:lumOff val="12000"/>
                    </a:srgbClr>
                  </a:gs>
                  <a:gs pos="100000">
                    <a:srgbClr val="FFCC00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FF9900"/>
                    </a:gs>
                    <a:gs pos="100000">
                      <a:srgbClr val="FFCC00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B2478BA-99AC-4694-90F6-FE79AD3EA013}"/>
                </a:ext>
              </a:extLst>
            </p:cNvPr>
            <p:cNvCxnSpPr>
              <a:cxnSpLocks/>
              <a:stCxn id="69" idx="4"/>
              <a:endCxn id="59" idx="5"/>
            </p:cNvCxnSpPr>
            <p:nvPr/>
          </p:nvCxnSpPr>
          <p:spPr>
            <a:xfrm flipH="1">
              <a:off x="5950815" y="1128826"/>
              <a:ext cx="22381" cy="230017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2C83281-357F-4857-8AF0-ADC3842933FE}"/>
                </a:ext>
              </a:extLst>
            </p:cNvPr>
            <p:cNvSpPr/>
            <p:nvPr/>
          </p:nvSpPr>
          <p:spPr>
            <a:xfrm>
              <a:off x="5968604" y="3416007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D23FFD5-2A7A-431D-B36D-8B0BE32910D4}"/>
                </a:ext>
              </a:extLst>
            </p:cNvPr>
            <p:cNvSpPr/>
            <p:nvPr/>
          </p:nvSpPr>
          <p:spPr>
            <a:xfrm>
              <a:off x="5942899" y="3393918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76CFC74-EB47-4C00-AC47-99C8D7E40CD9}"/>
                </a:ext>
              </a:extLst>
            </p:cNvPr>
            <p:cNvSpPr/>
            <p:nvPr/>
          </p:nvSpPr>
          <p:spPr>
            <a:xfrm>
              <a:off x="5949565" y="3374865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6FD926B-3C08-41F8-B395-BAFBBFD6F7EF}"/>
                </a:ext>
              </a:extLst>
            </p:cNvPr>
            <p:cNvSpPr/>
            <p:nvPr/>
          </p:nvSpPr>
          <p:spPr>
            <a:xfrm>
              <a:off x="5039688" y="5629149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D410042-5697-47E5-9411-B1FDA53B1384}"/>
                </a:ext>
              </a:extLst>
            </p:cNvPr>
            <p:cNvSpPr txBox="1"/>
            <p:nvPr/>
          </p:nvSpPr>
          <p:spPr>
            <a:xfrm>
              <a:off x="4909665" y="3730441"/>
              <a:ext cx="212461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</a:t>
              </a:r>
              <a:r>
                <a:rPr lang="en-GB" sz="3600" b="1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point and say</a:t>
              </a: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E615A35-F553-422C-975C-7125FC867C83}"/>
                </a:ext>
              </a:extLst>
            </p:cNvPr>
            <p:cNvSpPr txBox="1"/>
            <p:nvPr/>
          </p:nvSpPr>
          <p:spPr>
            <a:xfrm>
              <a:off x="5810312" y="3779693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17719A5-5DAA-4BF7-864E-702CB8B1A9D0}"/>
              </a:ext>
            </a:extLst>
          </p:cNvPr>
          <p:cNvGrpSpPr/>
          <p:nvPr/>
        </p:nvGrpSpPr>
        <p:grpSpPr>
          <a:xfrm>
            <a:off x="622768" y="404305"/>
            <a:ext cx="2462759" cy="5811270"/>
            <a:chOff x="977821" y="400287"/>
            <a:chExt cx="2462759" cy="581127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42B606E-A28C-4FAA-B800-BD5549FB4188}"/>
                </a:ext>
              </a:extLst>
            </p:cNvPr>
            <p:cNvSpPr/>
            <p:nvPr/>
          </p:nvSpPr>
          <p:spPr>
            <a:xfrm>
              <a:off x="1480949" y="604398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E925861-8661-4FA2-9815-AB4B1EEC6A00}"/>
                </a:ext>
              </a:extLst>
            </p:cNvPr>
            <p:cNvSpPr/>
            <p:nvPr/>
          </p:nvSpPr>
          <p:spPr>
            <a:xfrm>
              <a:off x="2303571" y="380904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hlinkClick r:id="rId3" action="ppaction://hlinksldjump"/>
              <a:extLst>
                <a:ext uri="{FF2B5EF4-FFF2-40B4-BE49-F238E27FC236}">
                  <a16:creationId xmlns:a16="http://schemas.microsoft.com/office/drawing/2014/main" id="{F0A9A491-DCA8-4D35-8C7D-426116E46B8A}"/>
                </a:ext>
              </a:extLst>
            </p:cNvPr>
            <p:cNvSpPr/>
            <p:nvPr/>
          </p:nvSpPr>
          <p:spPr>
            <a:xfrm>
              <a:off x="977821" y="3820887"/>
              <a:ext cx="2462759" cy="2390670"/>
            </a:xfrm>
            <a:custGeom>
              <a:avLst/>
              <a:gdLst>
                <a:gd name="connsiteX0" fmla="*/ 1104314 w 2208628"/>
                <a:gd name="connsiteY0" fmla="*/ 115856 h 2208628"/>
                <a:gd name="connsiteX1" fmla="*/ 996529 w 2208628"/>
                <a:gd name="connsiteY1" fmla="*/ 223641 h 2208628"/>
                <a:gd name="connsiteX2" fmla="*/ 1104314 w 2208628"/>
                <a:gd name="connsiteY2" fmla="*/ 331426 h 2208628"/>
                <a:gd name="connsiteX3" fmla="*/ 1212099 w 2208628"/>
                <a:gd name="connsiteY3" fmla="*/ 223641 h 2208628"/>
                <a:gd name="connsiteX4" fmla="*/ 1104314 w 2208628"/>
                <a:gd name="connsiteY4" fmla="*/ 115856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15856"/>
                  </a:moveTo>
                  <a:cubicBezTo>
                    <a:pt x="1044786" y="115856"/>
                    <a:pt x="996529" y="164113"/>
                    <a:pt x="996529" y="223641"/>
                  </a:cubicBezTo>
                  <a:cubicBezTo>
                    <a:pt x="996529" y="283169"/>
                    <a:pt x="1044786" y="331426"/>
                    <a:pt x="1104314" y="331426"/>
                  </a:cubicBezTo>
                  <a:cubicBezTo>
                    <a:pt x="1163842" y="331426"/>
                    <a:pt x="1212099" y="283169"/>
                    <a:pt x="1212099" y="223641"/>
                  </a:cubicBezTo>
                  <a:cubicBezTo>
                    <a:pt x="1212099" y="164113"/>
                    <a:pt x="1163842" y="115856"/>
                    <a:pt x="1104314" y="115856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CC33">
                    <a:alpha val="49804"/>
                  </a:srgbClr>
                </a:gs>
                <a:gs pos="100000">
                  <a:srgbClr val="00FF00">
                    <a:alpha val="69804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33CC33"/>
                  </a:gs>
                  <a:gs pos="100000">
                    <a:srgbClr val="00FF00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006A0EB-C372-4879-9BF2-8A3EFB81E413}"/>
                </a:ext>
              </a:extLst>
            </p:cNvPr>
            <p:cNvSpPr txBox="1"/>
            <p:nvPr/>
          </p:nvSpPr>
          <p:spPr>
            <a:xfrm>
              <a:off x="1159180" y="4578291"/>
              <a:ext cx="21261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200" b="1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Warm-up and review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8C0B54C-25B0-45FC-AC4A-2484061F8B82}"/>
                </a:ext>
              </a:extLst>
            </p:cNvPr>
            <p:cNvGrpSpPr/>
            <p:nvPr/>
          </p:nvGrpSpPr>
          <p:grpSpPr>
            <a:xfrm>
              <a:off x="1897896" y="400287"/>
              <a:ext cx="769257" cy="769257"/>
              <a:chOff x="1680185" y="400287"/>
              <a:chExt cx="769257" cy="769257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71E1611-6745-4F8C-AF10-BB30D9BE8D91}"/>
                  </a:ext>
                </a:extLst>
              </p:cNvPr>
              <p:cNvSpPr/>
              <p:nvPr/>
            </p:nvSpPr>
            <p:spPr>
              <a:xfrm>
                <a:off x="1680185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6C51762-33F1-4452-9910-BB5A4CC77DC8}"/>
                  </a:ext>
                </a:extLst>
              </p:cNvPr>
              <p:cNvSpPr/>
              <p:nvPr/>
            </p:nvSpPr>
            <p:spPr>
              <a:xfrm>
                <a:off x="1846616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33CC33"/>
                  </a:gs>
                  <a:gs pos="100000">
                    <a:srgbClr val="00FF00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33CC33"/>
                    </a:gs>
                    <a:gs pos="100000">
                      <a:srgbClr val="00FF00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DA9D10B-6A44-4BF3-903F-464ECC61BF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4068" y="1169544"/>
              <a:ext cx="701" cy="2676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2F9D744-D558-4D7D-BCAD-3BEA72E3E612}"/>
                </a:ext>
              </a:extLst>
            </p:cNvPr>
            <p:cNvSpPr/>
            <p:nvPr/>
          </p:nvSpPr>
          <p:spPr>
            <a:xfrm>
              <a:off x="2237464" y="3813380"/>
              <a:ext cx="52921" cy="191924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0E23318-B9D2-46E2-9B80-F36B17F9854D}"/>
                </a:ext>
              </a:extLst>
            </p:cNvPr>
            <p:cNvSpPr/>
            <p:nvPr/>
          </p:nvSpPr>
          <p:spPr>
            <a:xfrm>
              <a:off x="2309413" y="379190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BE14801-251F-492B-B3E2-5D4CFA7B4235}"/>
                </a:ext>
              </a:extLst>
            </p:cNvPr>
            <p:cNvSpPr/>
            <p:nvPr/>
          </p:nvSpPr>
          <p:spPr>
            <a:xfrm flipH="1">
              <a:off x="2270360" y="3772847"/>
              <a:ext cx="45719" cy="45719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D9CBEAA-7F92-45A2-B144-EDEC29C63EDE}"/>
                </a:ext>
              </a:extLst>
            </p:cNvPr>
            <p:cNvSpPr txBox="1"/>
            <p:nvPr/>
          </p:nvSpPr>
          <p:spPr>
            <a:xfrm>
              <a:off x="2092990" y="4136802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81" name="12 Rectángulo redondeado">
            <a:extLst>
              <a:ext uri="{FF2B5EF4-FFF2-40B4-BE49-F238E27FC236}">
                <a16:creationId xmlns:a16="http://schemas.microsoft.com/office/drawing/2014/main" id="{99C2B769-CDC3-48FC-AEE3-BBDD76FF6014}"/>
              </a:ext>
            </a:extLst>
          </p:cNvPr>
          <p:cNvSpPr/>
          <p:nvPr/>
        </p:nvSpPr>
        <p:spPr>
          <a:xfrm>
            <a:off x="3554518" y="1682103"/>
            <a:ext cx="5105752" cy="792787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Google Shape;728;p37">
            <a:extLst>
              <a:ext uri="{FF2B5EF4-FFF2-40B4-BE49-F238E27FC236}">
                <a16:creationId xmlns:a16="http://schemas.microsoft.com/office/drawing/2014/main" id="{9657C55E-C315-4623-AC57-D348A114A31C}"/>
              </a:ext>
            </a:extLst>
          </p:cNvPr>
          <p:cNvSpPr txBox="1">
            <a:spLocks/>
          </p:cNvSpPr>
          <p:nvPr/>
        </p:nvSpPr>
        <p:spPr>
          <a:xfrm>
            <a:off x="2233865" y="178579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Montserrat"/>
              <a:buNone/>
              <a:defRPr sz="35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dirty="0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39892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85" name="Freeform: Shape 84">
            <a:hlinkClick r:id="rId4" action="ppaction://hlinksldjump"/>
            <a:extLst>
              <a:ext uri="{FF2B5EF4-FFF2-40B4-BE49-F238E27FC236}">
                <a16:creationId xmlns:a16="http://schemas.microsoft.com/office/drawing/2014/main" id="{6122E4EC-0E89-43C9-A977-00BF5040012F}"/>
              </a:ext>
            </a:extLst>
          </p:cNvPr>
          <p:cNvSpPr/>
          <p:nvPr/>
        </p:nvSpPr>
        <p:spPr>
          <a:xfrm>
            <a:off x="4742006" y="701336"/>
            <a:ext cx="2462759" cy="2390670"/>
          </a:xfrm>
          <a:custGeom>
            <a:avLst/>
            <a:gdLst>
              <a:gd name="connsiteX0" fmla="*/ 1104314 w 2208628"/>
              <a:gd name="connsiteY0" fmla="*/ 115856 h 2208628"/>
              <a:gd name="connsiteX1" fmla="*/ 996529 w 2208628"/>
              <a:gd name="connsiteY1" fmla="*/ 223641 h 2208628"/>
              <a:gd name="connsiteX2" fmla="*/ 1104314 w 2208628"/>
              <a:gd name="connsiteY2" fmla="*/ 331426 h 2208628"/>
              <a:gd name="connsiteX3" fmla="*/ 1212099 w 2208628"/>
              <a:gd name="connsiteY3" fmla="*/ 223641 h 2208628"/>
              <a:gd name="connsiteX4" fmla="*/ 1104314 w 2208628"/>
              <a:gd name="connsiteY4" fmla="*/ 115856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15856"/>
                </a:moveTo>
                <a:cubicBezTo>
                  <a:pt x="1044786" y="115856"/>
                  <a:pt x="996529" y="164113"/>
                  <a:pt x="996529" y="223641"/>
                </a:cubicBezTo>
                <a:cubicBezTo>
                  <a:pt x="996529" y="283169"/>
                  <a:pt x="1044786" y="331426"/>
                  <a:pt x="1104314" y="331426"/>
                </a:cubicBezTo>
                <a:cubicBezTo>
                  <a:pt x="1163842" y="331426"/>
                  <a:pt x="1212099" y="283169"/>
                  <a:pt x="1212099" y="223641"/>
                </a:cubicBezTo>
                <a:cubicBezTo>
                  <a:pt x="1212099" y="164113"/>
                  <a:pt x="1163842" y="115856"/>
                  <a:pt x="1104314" y="115856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33CC33">
                  <a:alpha val="49804"/>
                </a:srgbClr>
              </a:gs>
              <a:gs pos="100000">
                <a:srgbClr val="00FF00">
                  <a:alpha val="69804"/>
                </a:srgbClr>
              </a:gs>
            </a:gsLst>
            <a:lin ang="0" scaled="1"/>
            <a:tileRect/>
          </a:gradFill>
          <a:ln w="12700" cap="flat" cmpd="sng" algn="ctr">
            <a:gradFill>
              <a:gsLst>
                <a:gs pos="0">
                  <a:srgbClr val="33CC33"/>
                </a:gs>
                <a:gs pos="100000">
                  <a:srgbClr val="00FF00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785A565-1C7F-4C1E-B772-A3CA9083A2BD}"/>
              </a:ext>
            </a:extLst>
          </p:cNvPr>
          <p:cNvSpPr txBox="1"/>
          <p:nvPr/>
        </p:nvSpPr>
        <p:spPr>
          <a:xfrm>
            <a:off x="4696112" y="1234951"/>
            <a:ext cx="2620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Warm-up </a:t>
            </a:r>
            <a:r>
              <a:rPr lang="en-GB" sz="4000" b="1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en-GB" sz="40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review</a:t>
            </a:r>
            <a:endParaRPr kumimoji="0" lang="en-US" sz="40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58B70-5D69-4250-8A1E-564168E37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668" y="3512006"/>
            <a:ext cx="4852664" cy="3022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706012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470D74-46F1-48C0-87D7-152C8F3F5C79}"/>
              </a:ext>
            </a:extLst>
          </p:cNvPr>
          <p:cNvSpPr/>
          <p:nvPr/>
        </p:nvSpPr>
        <p:spPr>
          <a:xfrm>
            <a:off x="3532109" y="5158059"/>
            <a:ext cx="5077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Stand up, please!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FD2AD1-6EB9-4B86-8EC5-95462B3BD63C}"/>
              </a:ext>
            </a:extLst>
          </p:cNvPr>
          <p:cNvSpPr/>
          <p:nvPr/>
        </p:nvSpPr>
        <p:spPr>
          <a:xfrm>
            <a:off x="3367461" y="187809"/>
            <a:ext cx="4770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Can you guess?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0939" y="1260087"/>
            <a:ext cx="2232048" cy="1809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5239" y="1260087"/>
            <a:ext cx="2232048" cy="1809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67288" y="1260087"/>
            <a:ext cx="2232048" cy="1809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03192" y="3069403"/>
            <a:ext cx="2232048" cy="1809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35240" y="3069403"/>
            <a:ext cx="2232048" cy="1809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67288" y="3069403"/>
            <a:ext cx="2232048" cy="180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197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0B490C-98F5-40FD-96BF-698F0D7D720F}"/>
              </a:ext>
            </a:extLst>
          </p:cNvPr>
          <p:cNvSpPr/>
          <p:nvPr/>
        </p:nvSpPr>
        <p:spPr>
          <a:xfrm>
            <a:off x="3428159" y="5317855"/>
            <a:ext cx="5072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Sit down, please!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37EE1C-0500-4389-AD36-17E7408117FF}"/>
              </a:ext>
            </a:extLst>
          </p:cNvPr>
          <p:cNvSpPr/>
          <p:nvPr/>
        </p:nvSpPr>
        <p:spPr>
          <a:xfrm>
            <a:off x="3536137" y="347608"/>
            <a:ext cx="4770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Can you guess?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9482" y="3506346"/>
            <a:ext cx="2073716" cy="18115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53985" y="1677261"/>
            <a:ext cx="2073716" cy="18115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5767" y="1694834"/>
            <a:ext cx="2073716" cy="18115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94672" y="1694835"/>
            <a:ext cx="2073716" cy="18115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75918" y="3506346"/>
            <a:ext cx="2073716" cy="18115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20956" y="3506348"/>
            <a:ext cx="2073716" cy="18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4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5A48E4-5B4A-42A8-B0FB-E0AC94923EC7}"/>
              </a:ext>
            </a:extLst>
          </p:cNvPr>
          <p:cNvSpPr/>
          <p:nvPr/>
        </p:nvSpPr>
        <p:spPr>
          <a:xfrm>
            <a:off x="2403093" y="5777197"/>
            <a:ext cx="7255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Open your book, please!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4CB8BE-0298-430F-A742-8EE7F232FE58}"/>
              </a:ext>
            </a:extLst>
          </p:cNvPr>
          <p:cNvSpPr/>
          <p:nvPr/>
        </p:nvSpPr>
        <p:spPr>
          <a:xfrm>
            <a:off x="3789150" y="314946"/>
            <a:ext cx="4770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Can you guess?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5687" y="4192491"/>
            <a:ext cx="2014821" cy="1491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60603" y="4182167"/>
            <a:ext cx="2014821" cy="1491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75329" y="4171843"/>
            <a:ext cx="2014821" cy="1491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9628" y="1243909"/>
            <a:ext cx="2014821" cy="1491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34544" y="1238276"/>
            <a:ext cx="2014821" cy="14919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49365" y="1255459"/>
            <a:ext cx="2014821" cy="14919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32705" y="2730221"/>
            <a:ext cx="2014821" cy="14919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47526" y="2724588"/>
            <a:ext cx="2014821" cy="14919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62346" y="2727404"/>
            <a:ext cx="2014821" cy="149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44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FC62F1-21C3-4686-A500-373348F7C961}"/>
              </a:ext>
            </a:extLst>
          </p:cNvPr>
          <p:cNvSpPr/>
          <p:nvPr/>
        </p:nvSpPr>
        <p:spPr>
          <a:xfrm>
            <a:off x="2388032" y="5415512"/>
            <a:ext cx="7253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Close your book, please!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CF564C-B2A3-410C-BED9-26ECEAB8A381}"/>
              </a:ext>
            </a:extLst>
          </p:cNvPr>
          <p:cNvSpPr/>
          <p:nvPr/>
        </p:nvSpPr>
        <p:spPr>
          <a:xfrm>
            <a:off x="3710731" y="268859"/>
            <a:ext cx="4770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Can you guess?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45806" y="3204461"/>
            <a:ext cx="1721988" cy="2233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88356" y="993410"/>
            <a:ext cx="1721988" cy="22331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10344" y="993410"/>
            <a:ext cx="1721988" cy="22331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32332" y="993410"/>
            <a:ext cx="1721988" cy="22331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15304" y="3221024"/>
            <a:ext cx="1721988" cy="22331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7292" y="3226526"/>
            <a:ext cx="1721988" cy="223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55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43350F-FB6E-4C93-959A-7ECC0CCD5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67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475" y="1850791"/>
            <a:ext cx="9925050" cy="353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Track 070">
            <a:hlinkClick r:id="" action="ppaction://media"/>
            <a:extLst>
              <a:ext uri="{FF2B5EF4-FFF2-40B4-BE49-F238E27FC236}">
                <a16:creationId xmlns:a16="http://schemas.microsoft.com/office/drawing/2014/main" id="{F0D03CA0-BD6F-4E59-B7C6-C69B904AED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70596" y="1850791"/>
            <a:ext cx="609600" cy="609600"/>
          </a:xfrm>
          <a:prstGeom prst="rect">
            <a:avLst/>
          </a:prstGeom>
        </p:spPr>
      </p:pic>
      <p:pic>
        <p:nvPicPr>
          <p:cNvPr id="5" name="Picture 4" descr="Amazon Icon">
            <a:hlinkClick r:id="rId8" action="ppaction://hlinksldjump"/>
            <a:extLst>
              <a:ext uri="{FF2B5EF4-FFF2-40B4-BE49-F238E27FC236}">
                <a16:creationId xmlns:a16="http://schemas.microsoft.com/office/drawing/2014/main" id="{72543700-D14E-4EB0-9965-D913F0A4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8838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D907A3-0EC0-4162-A7A3-16D8EC9AA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67"/>
            <a:ext cx="12192000" cy="6850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216" y="1373458"/>
            <a:ext cx="9953625" cy="547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Track 7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67748" y="1478604"/>
            <a:ext cx="609600" cy="609600"/>
          </a:xfrm>
          <a:prstGeom prst="rect">
            <a:avLst/>
          </a:prstGeom>
        </p:spPr>
      </p:pic>
      <p:pic>
        <p:nvPicPr>
          <p:cNvPr id="5" name="Picture 4" descr="Amazon Icon">
            <a:hlinkClick r:id="rId8" action="ppaction://hlinksldjump"/>
            <a:extLst>
              <a:ext uri="{FF2B5EF4-FFF2-40B4-BE49-F238E27FC236}">
                <a16:creationId xmlns:a16="http://schemas.microsoft.com/office/drawing/2014/main" id="{72543700-D14E-4EB0-9965-D913F0A4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77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585</Words>
  <Application>Microsoft Office PowerPoint</Application>
  <PresentationFormat>Màn hình rộng</PresentationFormat>
  <Paragraphs>110</Paragraphs>
  <Slides>19</Slides>
  <Notes>18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7" baseType="lpstr">
      <vt:lpstr>Arial</vt:lpstr>
      <vt:lpstr>Calibri</vt:lpstr>
      <vt:lpstr>Comic Sans MS</vt:lpstr>
      <vt:lpstr>Forte</vt:lpstr>
      <vt:lpstr>Sport Day</vt:lpstr>
      <vt:lpstr>Times New Roman</vt:lpstr>
      <vt:lpstr>Tw Cen MT</vt:lpstr>
      <vt:lpstr>Droplet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120</cp:revision>
  <dcterms:created xsi:type="dcterms:W3CDTF">2021-12-19T13:46:14Z</dcterms:created>
  <dcterms:modified xsi:type="dcterms:W3CDTF">2025-12-01T07:30:28Z</dcterms:modified>
</cp:coreProperties>
</file>