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729" r:id="rId2"/>
  </p:sldMasterIdLst>
  <p:notesMasterIdLst>
    <p:notesMasterId r:id="rId26"/>
  </p:notesMasterIdLst>
  <p:sldIdLst>
    <p:sldId id="413" r:id="rId3"/>
    <p:sldId id="450" r:id="rId4"/>
    <p:sldId id="415" r:id="rId5"/>
    <p:sldId id="416" r:id="rId6"/>
    <p:sldId id="442" r:id="rId7"/>
    <p:sldId id="443" r:id="rId8"/>
    <p:sldId id="444" r:id="rId9"/>
    <p:sldId id="445" r:id="rId10"/>
    <p:sldId id="447" r:id="rId11"/>
    <p:sldId id="448" r:id="rId12"/>
    <p:sldId id="449" r:id="rId13"/>
    <p:sldId id="382" r:id="rId14"/>
    <p:sldId id="383" r:id="rId15"/>
    <p:sldId id="384" r:id="rId16"/>
    <p:sldId id="417" r:id="rId17"/>
    <p:sldId id="451" r:id="rId18"/>
    <p:sldId id="452" r:id="rId19"/>
    <p:sldId id="453" r:id="rId20"/>
    <p:sldId id="454" r:id="rId21"/>
    <p:sldId id="455" r:id="rId22"/>
    <p:sldId id="456" r:id="rId23"/>
    <p:sldId id="457" r:id="rId24"/>
    <p:sldId id="4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FF"/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487" autoAdjust="0"/>
  </p:normalViewPr>
  <p:slideViewPr>
    <p:cSldViewPr snapToGrid="0">
      <p:cViewPr varScale="1">
        <p:scale>
          <a:sx n="58" d="100"/>
          <a:sy n="58" d="100"/>
        </p:scale>
        <p:origin x="9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3BEC7-72A0-461F-A9CB-E31594EC37E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4418A-8E31-4C8C-8EE1-3D95ED11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3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256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each answer</a:t>
            </a:r>
            <a:r>
              <a:rPr lang="en-US" baseline="0" dirty="0"/>
              <a:t> to check </a:t>
            </a:r>
          </a:p>
          <a:p>
            <a:r>
              <a:rPr lang="en-US" baseline="0" dirty="0"/>
              <a:t>- Click the Earth button to go back to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718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2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8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76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Each team chooses one letter to go to the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look, read and choose the right option.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another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continue taking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turns to play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 they save all the sea creatures.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who saves the most sea creatures is the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028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on each answer</a:t>
            </a:r>
            <a:r>
              <a:rPr lang="en-US" baseline="0" dirty="0"/>
              <a:t> to check </a:t>
            </a:r>
          </a:p>
          <a:p>
            <a:r>
              <a:rPr lang="en-US" baseline="0" dirty="0"/>
              <a:t>- Click on the Earth button to go back to the game.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37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on each answer</a:t>
            </a:r>
            <a:r>
              <a:rPr lang="en-US" baseline="0" dirty="0"/>
              <a:t> to check </a:t>
            </a:r>
          </a:p>
          <a:p>
            <a:r>
              <a:rPr lang="en-US" baseline="0" dirty="0"/>
              <a:t>- Click on the Earth button to go back to the game.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62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on each answer</a:t>
            </a:r>
            <a:r>
              <a:rPr lang="en-US" baseline="0" dirty="0"/>
              <a:t> to check </a:t>
            </a:r>
          </a:p>
          <a:p>
            <a:r>
              <a:rPr lang="en-US" baseline="0" dirty="0"/>
              <a:t>- Click on the Earth button to go back to the game.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692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on each answer</a:t>
            </a:r>
            <a:r>
              <a:rPr lang="en-US" baseline="0" dirty="0"/>
              <a:t> to check </a:t>
            </a:r>
          </a:p>
          <a:p>
            <a:r>
              <a:rPr lang="en-US" baseline="0" dirty="0"/>
              <a:t>- Click on the Earth button to go back to the game.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613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on each answer</a:t>
            </a:r>
            <a:r>
              <a:rPr lang="en-US" baseline="0" dirty="0"/>
              <a:t> to check </a:t>
            </a:r>
          </a:p>
          <a:p>
            <a:r>
              <a:rPr lang="en-US" baseline="0" dirty="0"/>
              <a:t>- Click on the Earth button to go back to the game.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688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Divide the class into 2 teams.</a:t>
            </a:r>
          </a:p>
          <a:p>
            <a:r>
              <a:rPr lang="en-GB" dirty="0"/>
              <a:t>- Click the numbers to go to the question</a:t>
            </a:r>
            <a:r>
              <a:rPr lang="en-GB" baseline="0" dirty="0"/>
              <a:t> slide</a:t>
            </a:r>
            <a:r>
              <a:rPr lang="en-GB" dirty="0"/>
              <a:t>. </a:t>
            </a:r>
          </a:p>
          <a:p>
            <a:r>
              <a:rPr lang="en-GB" dirty="0"/>
              <a:t>- When</a:t>
            </a:r>
            <a:r>
              <a:rPr lang="en-GB" baseline="0" dirty="0"/>
              <a:t> a team answers correctly, click one tree to grow 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40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on each answer</a:t>
            </a:r>
            <a:r>
              <a:rPr lang="en-US" baseline="0" dirty="0"/>
              <a:t> to check </a:t>
            </a:r>
          </a:p>
          <a:p>
            <a:r>
              <a:rPr lang="en-US" baseline="0" dirty="0"/>
              <a:t>- Click on the Earth button to go back to the game.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787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on each answer</a:t>
            </a:r>
            <a:r>
              <a:rPr lang="en-US" baseline="0" dirty="0"/>
              <a:t> to check </a:t>
            </a:r>
          </a:p>
          <a:p>
            <a:r>
              <a:rPr lang="en-US" baseline="0" dirty="0"/>
              <a:t>- Click on the Earth button to go back to the game.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057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on each answer</a:t>
            </a:r>
            <a:r>
              <a:rPr lang="en-US" baseline="0" dirty="0"/>
              <a:t> to check </a:t>
            </a:r>
          </a:p>
          <a:p>
            <a:r>
              <a:rPr lang="en-US" baseline="0" dirty="0"/>
              <a:t>- Click on the Earth button to go back to the game.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036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each answer</a:t>
            </a:r>
            <a:r>
              <a:rPr lang="en-US" baseline="0" dirty="0"/>
              <a:t> to check </a:t>
            </a:r>
          </a:p>
          <a:p>
            <a:r>
              <a:rPr lang="en-US" baseline="0" dirty="0"/>
              <a:t>- Click the Earth button to go back to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918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each answer</a:t>
            </a:r>
            <a:r>
              <a:rPr lang="en-US" baseline="0" dirty="0"/>
              <a:t> to check </a:t>
            </a:r>
          </a:p>
          <a:p>
            <a:r>
              <a:rPr lang="en-US" baseline="0" dirty="0"/>
              <a:t>- Click the Earth button to go back to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609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each answer</a:t>
            </a:r>
            <a:r>
              <a:rPr lang="en-US" baseline="0" dirty="0"/>
              <a:t> to check </a:t>
            </a:r>
          </a:p>
          <a:p>
            <a:r>
              <a:rPr lang="en-US" baseline="0" dirty="0"/>
              <a:t>- Click the Earth button to go back to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462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each answer</a:t>
            </a:r>
            <a:r>
              <a:rPr lang="en-US" baseline="0" dirty="0"/>
              <a:t> to check </a:t>
            </a:r>
          </a:p>
          <a:p>
            <a:r>
              <a:rPr lang="en-US" baseline="0" dirty="0"/>
              <a:t>- Click the Earth button to go back to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367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each answer</a:t>
            </a:r>
            <a:r>
              <a:rPr lang="en-US" baseline="0" dirty="0"/>
              <a:t> to check </a:t>
            </a:r>
          </a:p>
          <a:p>
            <a:r>
              <a:rPr lang="en-US" baseline="0" dirty="0"/>
              <a:t>- Click the Earth button to go back to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004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each answer</a:t>
            </a:r>
            <a:r>
              <a:rPr lang="en-US" baseline="0" dirty="0"/>
              <a:t> to check </a:t>
            </a:r>
          </a:p>
          <a:p>
            <a:r>
              <a:rPr lang="en-US" baseline="0" dirty="0"/>
              <a:t>- Click the Earth button to go back to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45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each answer</a:t>
            </a:r>
            <a:r>
              <a:rPr lang="en-US" baseline="0" dirty="0"/>
              <a:t> to check </a:t>
            </a:r>
          </a:p>
          <a:p>
            <a:r>
              <a:rPr lang="en-US" baseline="0" dirty="0"/>
              <a:t>- Click the Earth button to go back to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622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CE977-621E-4D9C-ACDE-BFDDC2739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77698-656F-4398-A378-457FD9AEB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E397C-62D7-4F0A-89EA-714E8C22D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2F8D4-5AAC-43DD-B4FC-A2616316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4EE86-6910-40E9-A938-CE787C001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9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E8B89-9416-4993-B16D-2D105B96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6D1CCF-F2B2-4E99-A5F6-B8F9C0499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B0F4A-2B49-4207-9DD7-C3887F676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8C4AD-7329-4EEE-B68B-F606D9B8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23DFC-880A-459A-8791-17B6D6C9F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1704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7A28A1-3183-4D95-90CE-00C12A032E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78D304-3E94-4EC0-AAE3-591503A2C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6CA74-A4B0-4966-AD0E-E676B5E50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AB2F2-BF80-41B7-BD67-8F05CA8B5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F0077-1DE8-4A84-9C26-E40BAA7C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0350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85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87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42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69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86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63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99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8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3FD1-5706-47F5-A2A3-B5B326911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BE52E-0502-4245-85BC-A426AAC73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0340B-15F0-4661-9D3F-7BA16CCC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63818-2306-4B66-A368-023C99829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B5E27-D1BD-47DB-B54A-8B7205CEB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8382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04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94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0160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35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49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58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38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9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CCB8-6307-489C-9026-7EE2872F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D5DC5-BC27-4630-AC57-C44F840B1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B91AA-86F0-4948-BC30-C37F706FB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E2748-983F-47BE-87B9-44247A9B9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D597C-3569-4E44-91AD-E3CB82280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4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B3FC-E3BC-41AE-B605-203BE9E1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3A111-2E8E-4C69-A51E-BA0DBED17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C9591-06CD-4E6D-BC21-6C526C489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53003-895F-47E7-980F-4DE304B6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61F2B-C0B2-4FE4-95D6-BA799506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F5AC5-C7E6-4A15-9F02-EFC69FC38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9924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5A3A9-7F11-48B2-B05D-79EE16888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21290-BE76-43D2-ADF5-16AACE5C1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BBA0A-BAFF-4170-B90B-2CF2C9916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AC29F9-69BA-41EB-B919-F02D3B694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FE9026-DF56-4574-ADC0-874D6DF98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971CAB-BECD-4BE3-8AD1-20A2E6C1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7ADF7D-C6C8-4BDA-9745-B19E243AC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02D148-EB88-4A7F-92D6-53706312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708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03866-F772-4743-858A-CA4BC859F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ED5F2C-ECE9-43F3-B578-880926D4B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ED2BFF-0CA5-4887-881C-0CA2CFF1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ACDDF-D8EB-40E1-9456-C8863F81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7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9F921D-4749-4298-A64D-167A57CC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99EBB3-7F8D-465E-A2A2-9A534909F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87350-6ABD-4128-BB1F-86AE1B35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3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B3523-BB99-4AFD-B24A-4D3AFDB67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C4C1B-732C-42E0-8689-E958189D6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C6FD9-66AC-4342-ABB6-330247E95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06E38-86CD-43B6-9151-EC0B175EF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8E7EB-DF2B-4EA8-8472-C29330550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FB997-1F29-4BE4-B67E-CE05B0587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8563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01FC1-C5A4-4DB9-9FA6-36F79B9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2F9823-F57A-4743-8CD3-8266066CB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03A61-125B-4BB4-B82C-6AEAC9C3D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498C1-4127-42E2-8941-0192868C7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BA2FD-15B8-4CD9-A8C7-CEABE63BE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17968-BF01-4DD1-BA5C-B4AD26C0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0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6C423B-82E1-4E0D-BDEC-8FE6977E3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3B9EF-5F00-4DEF-99BC-791986089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A593C-7AC5-4A0E-B8BB-08DD64D36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2E3BAE-1CA4-41E9-B28D-0535BA802D97}" type="datetimeFigureOut">
              <a:rPr lang="ko-KR" altLang="en-US" smtClean="0"/>
              <a:pPr>
                <a:defRPr/>
              </a:pPr>
              <a:t>2025-12-01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80301-05F8-4D5E-AD8B-A9F81EB45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85090-3119-44D0-B6F4-9914CF6E3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5D7174-89E8-4523-B836-4081B26BBAE5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405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9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8.jpeg"/><Relationship Id="rId5" Type="http://schemas.openxmlformats.org/officeDocument/2006/relationships/audio" Target="../media/audio3.wav"/><Relationship Id="rId10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8.jpeg"/><Relationship Id="rId5" Type="http://schemas.openxmlformats.org/officeDocument/2006/relationships/audio" Target="../media/audio3.wav"/><Relationship Id="rId10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slide" Target="slide20.xml"/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12" Type="http://schemas.openxmlformats.org/officeDocument/2006/relationships/slide" Target="slide19.xml"/><Relationship Id="rId2" Type="http://schemas.openxmlformats.org/officeDocument/2006/relationships/notesSlide" Target="../notesSlides/notesSlide14.xml"/><Relationship Id="rId16" Type="http://schemas.openxmlformats.org/officeDocument/2006/relationships/slide" Target="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eg"/><Relationship Id="rId11" Type="http://schemas.openxmlformats.org/officeDocument/2006/relationships/slide" Target="slide18.xml"/><Relationship Id="rId5" Type="http://schemas.openxmlformats.org/officeDocument/2006/relationships/image" Target="../media/image29.jpeg"/><Relationship Id="rId15" Type="http://schemas.openxmlformats.org/officeDocument/2006/relationships/slide" Target="slide22.xml"/><Relationship Id="rId10" Type="http://schemas.openxmlformats.org/officeDocument/2006/relationships/slide" Target="slide16.xml"/><Relationship Id="rId4" Type="http://schemas.openxmlformats.org/officeDocument/2006/relationships/image" Target="../media/image28.jpeg"/><Relationship Id="rId9" Type="http://schemas.openxmlformats.org/officeDocument/2006/relationships/slide" Target="slide17.xml"/><Relationship Id="rId14" Type="http://schemas.openxmlformats.org/officeDocument/2006/relationships/slide" Target="slide2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jpe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slide" Target="slide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3.wav"/><Relationship Id="rId11" Type="http://schemas.openxmlformats.org/officeDocument/2006/relationships/image" Target="../media/image13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2.png"/><Relationship Id="rId1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jpe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slide" Target="slide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audio" Target="../media/audio1.wav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jpe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slide" Target="slide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3.wav"/><Relationship Id="rId11" Type="http://schemas.openxmlformats.org/officeDocument/2006/relationships/image" Target="../media/image16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jpe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slide" Target="slide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3.wav"/><Relationship Id="rId11" Type="http://schemas.openxmlformats.org/officeDocument/2006/relationships/image" Target="../media/image17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jpe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slide" Target="slide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3.wav"/><Relationship Id="rId11" Type="http://schemas.openxmlformats.org/officeDocument/2006/relationships/image" Target="../media/image34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4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2.wav"/><Relationship Id="rId11" Type="http://schemas.openxmlformats.org/officeDocument/2006/relationships/slide" Target="slide15.xml"/><Relationship Id="rId5" Type="http://schemas.openxmlformats.org/officeDocument/2006/relationships/audio" Target="../media/audio3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0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3.wav"/><Relationship Id="rId11" Type="http://schemas.openxmlformats.org/officeDocument/2006/relationships/slide" Target="slide15.xml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1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3.wav"/><Relationship Id="rId11" Type="http://schemas.openxmlformats.org/officeDocument/2006/relationships/slide" Target="slide15.xml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3" Type="http://schemas.openxmlformats.org/officeDocument/2006/relationships/slide" Target="slide3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11" Type="http://schemas.openxmlformats.org/officeDocument/2006/relationships/slide" Target="slide8.xml"/><Relationship Id="rId5" Type="http://schemas.openxmlformats.org/officeDocument/2006/relationships/image" Target="../media/image9.jpeg"/><Relationship Id="rId10" Type="http://schemas.openxmlformats.org/officeDocument/2006/relationships/slide" Target="slide7.xml"/><Relationship Id="rId4" Type="http://schemas.openxmlformats.org/officeDocument/2006/relationships/image" Target="../media/image8.jpeg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slide" Target="slide3.xml"/><Relationship Id="rId5" Type="http://schemas.openxmlformats.org/officeDocument/2006/relationships/audio" Target="../media/audio3.wav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8.jpeg"/><Relationship Id="rId5" Type="http://schemas.openxmlformats.org/officeDocument/2006/relationships/audio" Target="../media/audio2.wav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8.jpeg"/><Relationship Id="rId5" Type="http://schemas.openxmlformats.org/officeDocument/2006/relationships/audio" Target="../media/audio3.wav"/><Relationship Id="rId10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8.jpeg"/><Relationship Id="rId5" Type="http://schemas.openxmlformats.org/officeDocument/2006/relationships/audio" Target="../media/audio3.wav"/><Relationship Id="rId10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8.jpeg"/><Relationship Id="rId5" Type="http://schemas.openxmlformats.org/officeDocument/2006/relationships/audio" Target="../media/audio3.wav"/><Relationship Id="rId10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8.jpeg"/><Relationship Id="rId5" Type="http://schemas.openxmlformats.org/officeDocument/2006/relationships/audio" Target="../media/audio2.wav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7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2 – PERIOD 4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EF4C28-2CAB-4F54-B4C9-420125F8D703}"/>
              </a:ext>
            </a:extLst>
          </p:cNvPr>
          <p:cNvSpPr txBox="1"/>
          <p:nvPr/>
        </p:nvSpPr>
        <p:spPr>
          <a:xfrm>
            <a:off x="1642369" y="700450"/>
            <a:ext cx="1054963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9A1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Classroom instructions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2D676-41C5-4BBD-B20F-F412FBDED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45" y="2693285"/>
            <a:ext cx="7200000" cy="3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00443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320661" y="3118540"/>
            <a:ext cx="3659106" cy="83402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read the book?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320662" y="1670302"/>
            <a:ext cx="3659105" cy="83557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close the book?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320661" y="4493724"/>
            <a:ext cx="3659106" cy="77823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open the book?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56" y="1728893"/>
            <a:ext cx="1135135" cy="762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015" y="4493724"/>
            <a:ext cx="1172142" cy="788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56" y="3189844"/>
            <a:ext cx="1142755" cy="762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10" descr="Green Earth PNG Clipart - Best WEB Clipart">
            <a:hlinkClick r:id="rId10" action="ppaction://hlinksldjump"/>
            <a:extLst>
              <a:ext uri="{FF2B5EF4-FFF2-40B4-BE49-F238E27FC236}">
                <a16:creationId xmlns:a16="http://schemas.microsoft.com/office/drawing/2014/main" id="{C55531CC-B49E-485B-9562-5785C5A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331" y="1670403"/>
            <a:ext cx="5120640" cy="3611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urved Down Arrow 1"/>
          <p:cNvSpPr/>
          <p:nvPr/>
        </p:nvSpPr>
        <p:spPr>
          <a:xfrm>
            <a:off x="2743200" y="4333936"/>
            <a:ext cx="622300" cy="31957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958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000314" y="3118542"/>
            <a:ext cx="4909624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read a book?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000313" y="1724383"/>
            <a:ext cx="4909625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speak Vietnamese?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000313" y="4493724"/>
            <a:ext cx="4873152" cy="77823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speak English?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465" y="4493723"/>
            <a:ext cx="1242061" cy="834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71" y="1769395"/>
            <a:ext cx="1056745" cy="710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370" y="3143967"/>
            <a:ext cx="1197275" cy="799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10" descr="Green Earth PNG Clipart - Best WEB Clipart">
            <a:hlinkClick r:id="rId10" action="ppaction://hlinksldjump"/>
            <a:extLst>
              <a:ext uri="{FF2B5EF4-FFF2-40B4-BE49-F238E27FC236}">
                <a16:creationId xmlns:a16="http://schemas.microsoft.com/office/drawing/2014/main" id="{C55531CC-B49E-485B-9562-5785C5A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021" y="1471315"/>
            <a:ext cx="5223185" cy="393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Oval Callout 1"/>
          <p:cNvSpPr/>
          <p:nvPr/>
        </p:nvSpPr>
        <p:spPr>
          <a:xfrm>
            <a:off x="939800" y="1785924"/>
            <a:ext cx="1473200" cy="807167"/>
          </a:xfrm>
          <a:prstGeom prst="wedgeEllipse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000" y="2004841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Vietnamese?</a:t>
            </a:r>
          </a:p>
        </p:txBody>
      </p:sp>
    </p:spTree>
    <p:extLst>
      <p:ext uri="{BB962C8B-B14F-4D97-AF65-F5344CB8AC3E}">
        <p14:creationId xmlns:p14="http://schemas.microsoft.com/office/powerpoint/2010/main" val="37040366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92D050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DAF695-3337-48BA-A637-418807C49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A7F284-EC33-44F7-9087-B0D6EA475742}"/>
              </a:ext>
            </a:extLst>
          </p:cNvPr>
          <p:cNvSpPr txBox="1"/>
          <p:nvPr/>
        </p:nvSpPr>
        <p:spPr>
          <a:xfrm>
            <a:off x="7990495" y="4313110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EB2E84-730E-4BD8-9AF4-990C6E48E21F}"/>
              </a:ext>
            </a:extLst>
          </p:cNvPr>
          <p:cNvSpPr txBox="1"/>
          <p:nvPr/>
        </p:nvSpPr>
        <p:spPr>
          <a:xfrm>
            <a:off x="5937579" y="4313110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DA49F9-3D38-4502-9879-4FCD780F288C}"/>
              </a:ext>
            </a:extLst>
          </p:cNvPr>
          <p:cNvSpPr txBox="1"/>
          <p:nvPr/>
        </p:nvSpPr>
        <p:spPr>
          <a:xfrm>
            <a:off x="3884663" y="4313109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7CA81D-2154-400C-9F2E-069641141E68}"/>
              </a:ext>
            </a:extLst>
          </p:cNvPr>
          <p:cNvSpPr txBox="1"/>
          <p:nvPr/>
        </p:nvSpPr>
        <p:spPr>
          <a:xfrm>
            <a:off x="10043411" y="4313108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3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49308"/>
            <a:ext cx="12182475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Track 7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01851" y="21910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481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1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6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92D050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F52C30B-597F-46C4-9B89-94AC2A3B2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0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911" y="977525"/>
            <a:ext cx="8562975" cy="570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692AD5-7D53-40BD-80EA-D28D0D3C094C}"/>
              </a:ext>
            </a:extLst>
          </p:cNvPr>
          <p:cNvSpPr txBox="1"/>
          <p:nvPr/>
        </p:nvSpPr>
        <p:spPr>
          <a:xfrm>
            <a:off x="3863556" y="4369741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out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211BB-3196-45C9-B9D6-245059C0C9A0}"/>
              </a:ext>
            </a:extLst>
          </p:cNvPr>
          <p:cNvSpPr txBox="1"/>
          <p:nvPr/>
        </p:nvSpPr>
        <p:spPr>
          <a:xfrm>
            <a:off x="3295293" y="3625881"/>
            <a:ext cx="71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F2A802-DF6D-4694-B9E1-E84DBB4DE9ED}"/>
              </a:ext>
            </a:extLst>
          </p:cNvPr>
          <p:cNvSpPr txBox="1"/>
          <p:nvPr/>
        </p:nvSpPr>
        <p:spPr>
          <a:xfrm>
            <a:off x="4214614" y="2429649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4D1C89-C6F4-43C4-B26E-7B9BD9D7A760}"/>
              </a:ext>
            </a:extLst>
          </p:cNvPr>
          <p:cNvSpPr txBox="1"/>
          <p:nvPr/>
        </p:nvSpPr>
        <p:spPr>
          <a:xfrm>
            <a:off x="3225240" y="4794524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649932-DFB2-4740-84B5-0B7EA6CB6C12}"/>
              </a:ext>
            </a:extLst>
          </p:cNvPr>
          <p:cNvSpPr txBox="1"/>
          <p:nvPr/>
        </p:nvSpPr>
        <p:spPr>
          <a:xfrm>
            <a:off x="3677158" y="5576910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 down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FC3436-8E7B-45F0-BA6F-C608E22FB534}"/>
              </a:ext>
            </a:extLst>
          </p:cNvPr>
          <p:cNvSpPr txBox="1"/>
          <p:nvPr/>
        </p:nvSpPr>
        <p:spPr>
          <a:xfrm>
            <a:off x="4214614" y="5994336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67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9" grpId="0"/>
      <p:bldP spid="12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92D050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2E06D49-DB85-43DC-BD13-44C5E2FDE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37" y="1467637"/>
            <a:ext cx="10906125" cy="545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Track 073">
            <a:hlinkClick r:id="" action="ppaction://media"/>
            <a:extLst>
              <a:ext uri="{FF2B5EF4-FFF2-40B4-BE49-F238E27FC236}">
                <a16:creationId xmlns:a16="http://schemas.microsoft.com/office/drawing/2014/main" id="{65A283CA-2B3E-4D0B-8F8A-A8355ED95A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82355" y="1569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026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a than tien 2" descr="Sea animals cartoon set Royalty Free Vector Image">
            <a:extLst>
              <a:ext uri="{FF2B5EF4-FFF2-40B4-BE49-F238E27FC236}">
                <a16:creationId xmlns:a16="http://schemas.microsoft.com/office/drawing/2014/main" id="{53511CF6-EFF1-4FF2-B4FE-5D76D6D39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3" t="44401" r="29262" b="39198"/>
          <a:stretch/>
        </p:blipFill>
        <p:spPr bwMode="auto">
          <a:xfrm>
            <a:off x="6889334" y="3264546"/>
            <a:ext cx="1574491" cy="112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hai cau 2" descr="Mua TOYMANY 14PCS Realistic Sea Animals Figurines, 2-6&amp;quot; Plastic Ocean  Animals Figures Set Includes Orca/Beluga Whale,Sharks,Dolphin,Fish, Baby  Shower Toy Cake Toppers Birthday Gift for Kids Toddlers trên Amazon Mỹ  chính hãng 2022 |">
            <a:extLst>
              <a:ext uri="{FF2B5EF4-FFF2-40B4-BE49-F238E27FC236}">
                <a16:creationId xmlns:a16="http://schemas.microsoft.com/office/drawing/2014/main" id="{4C6D388B-BA16-4B95-A6B0-3FB484370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t="78780" r="74164" b="5242"/>
          <a:stretch/>
        </p:blipFill>
        <p:spPr bwMode="auto">
          <a:xfrm>
            <a:off x="8156031" y="2910800"/>
            <a:ext cx="1038687" cy="10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ca ngua 2" descr="Mua TOYMANY 14PCS Realistic Sea Animals Figurines, 2-6&amp;quot; Plastic Ocean  Animals Figures Set Includes Orca/Beluga Whale,Sharks,Dolphin,Fish, Baby  Shower Toy Cake Toppers Birthday Gift for Kids Toddlers trên Amazon Mỹ  chính hãng 2022 |">
            <a:extLst>
              <a:ext uri="{FF2B5EF4-FFF2-40B4-BE49-F238E27FC236}">
                <a16:creationId xmlns:a16="http://schemas.microsoft.com/office/drawing/2014/main" id="{F8A61726-687F-4E56-92EA-26AF7033D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3" t="76764" r="7497" b="2783"/>
          <a:stretch/>
        </p:blipFill>
        <p:spPr bwMode="auto">
          <a:xfrm>
            <a:off x="9486358" y="3155717"/>
            <a:ext cx="807868" cy="140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bach tuoc 2" descr="Animals of the Sea - Set of 11">
            <a:extLst>
              <a:ext uri="{FF2B5EF4-FFF2-40B4-BE49-F238E27FC236}">
                <a16:creationId xmlns:a16="http://schemas.microsoft.com/office/drawing/2014/main" id="{6BB05355-7975-41FE-89E3-C830B53EA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1359" r="64844" b="77633"/>
          <a:stretch/>
        </p:blipFill>
        <p:spPr bwMode="auto">
          <a:xfrm>
            <a:off x="7836535" y="4101093"/>
            <a:ext cx="1835313" cy="121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ca heo 2" descr="Sea animals cartoon set Royalty Free Vector Image">
            <a:extLst>
              <a:ext uri="{FF2B5EF4-FFF2-40B4-BE49-F238E27FC236}">
                <a16:creationId xmlns:a16="http://schemas.microsoft.com/office/drawing/2014/main" id="{BC7DEA59-C9C4-4241-9F2F-482D8E9FE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" t="66150" r="69112" b="10678"/>
          <a:stretch/>
        </p:blipFill>
        <p:spPr bwMode="auto">
          <a:xfrm>
            <a:off x="3384156" y="3475782"/>
            <a:ext cx="940762" cy="85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ca kiem 2" descr="Mua TOYMANY 14PCS Realistic Sea Animals Figurines, 2-6&amp;quot; Plastic Ocean  Animals Figures Set Includes Orca/Beluga Whale,Sharks,Dolphin,Fish, Baby  Shower Toy Cake Toppers Birthday Gift for Kids Toddlers trên Amazon Mỹ  chính hãng 2022 |">
            <a:extLst>
              <a:ext uri="{FF2B5EF4-FFF2-40B4-BE49-F238E27FC236}">
                <a16:creationId xmlns:a16="http://schemas.microsoft.com/office/drawing/2014/main" id="{51A3A36B-8C1C-4421-BAE2-43C4B69B7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1" t="53333" r="4649" b="22848"/>
          <a:stretch/>
        </p:blipFill>
        <p:spPr bwMode="auto">
          <a:xfrm flipH="1">
            <a:off x="2669219" y="2728175"/>
            <a:ext cx="1696565" cy="107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ca map 2" descr="Animals of the Sea - Set of 11">
            <a:extLst>
              <a:ext uri="{FF2B5EF4-FFF2-40B4-BE49-F238E27FC236}">
                <a16:creationId xmlns:a16="http://schemas.microsoft.com/office/drawing/2014/main" id="{0C34E4E1-0C82-45A2-81D3-726E13DDA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74304" r="39730" b="2654"/>
          <a:stretch/>
        </p:blipFill>
        <p:spPr bwMode="auto">
          <a:xfrm>
            <a:off x="3310248" y="4076685"/>
            <a:ext cx="2100610" cy="84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cua 2" descr="Sea animals cartoon set Royalty Free Vector Image">
            <a:extLst>
              <a:ext uri="{FF2B5EF4-FFF2-40B4-BE49-F238E27FC236}">
                <a16:creationId xmlns:a16="http://schemas.microsoft.com/office/drawing/2014/main" id="{5F8948FA-3E68-48FA-9256-EAC150662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7" t="42589" r="882" b="40583"/>
          <a:stretch/>
        </p:blipFill>
        <p:spPr bwMode="auto">
          <a:xfrm>
            <a:off x="4242987" y="2946995"/>
            <a:ext cx="1766657" cy="11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ecorative Fish Net, Mediterranean Style Nautical Decorative Fishing Net  with Shells and Anchor Home Decor Room Decoration (2mx1.5m, Blue) : Buy  Online at Best Price in KSA - Souq is now Amazon.sa:">
            <a:extLst>
              <a:ext uri="{FF2B5EF4-FFF2-40B4-BE49-F238E27FC236}">
                <a16:creationId xmlns:a16="http://schemas.microsoft.com/office/drawing/2014/main" id="{7ED5AACA-95DE-47DF-8649-0AFE9B252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47" y="2036329"/>
            <a:ext cx="4408453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ca than tien 1" descr="Sea animals cartoon set Royalty Free Vector Image">
            <a:extLst>
              <a:ext uri="{FF2B5EF4-FFF2-40B4-BE49-F238E27FC236}">
                <a16:creationId xmlns:a16="http://schemas.microsoft.com/office/drawing/2014/main" id="{92304B71-9785-4CDF-887A-FE884504DD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3" t="44401" r="29262" b="39198"/>
          <a:stretch/>
        </p:blipFill>
        <p:spPr bwMode="auto">
          <a:xfrm>
            <a:off x="6885100" y="3238553"/>
            <a:ext cx="1574491" cy="112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hai cau 1" descr="Mua TOYMANY 14PCS Realistic Sea Animals Figurines, 2-6&amp;quot; Plastic Ocean  Animals Figures Set Includes Orca/Beluga Whale,Sharks,Dolphin,Fish, Baby  Shower Toy Cake Toppers Birthday Gift for Kids Toddlers trên Amazon Mỹ  chính hãng 2022 |">
            <a:extLst>
              <a:ext uri="{FF2B5EF4-FFF2-40B4-BE49-F238E27FC236}">
                <a16:creationId xmlns:a16="http://schemas.microsoft.com/office/drawing/2014/main" id="{94D25FB2-306D-41CB-A47D-9227FADE2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t="78780" r="74164" b="5242"/>
          <a:stretch/>
        </p:blipFill>
        <p:spPr bwMode="auto">
          <a:xfrm>
            <a:off x="8142103" y="2881132"/>
            <a:ext cx="1038687" cy="10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ca ngua 1" descr="Mua TOYMANY 14PCS Realistic Sea Animals Figurines, 2-6&amp;quot; Plastic Ocean  Animals Figures Set Includes Orca/Beluga Whale,Sharks,Dolphin,Fish, Baby  Shower Toy Cake Toppers Birthday Gift for Kids Toddlers trên Amazon Mỹ  chính hãng 2022 |">
            <a:extLst>
              <a:ext uri="{FF2B5EF4-FFF2-40B4-BE49-F238E27FC236}">
                <a16:creationId xmlns:a16="http://schemas.microsoft.com/office/drawing/2014/main" id="{2BD1234D-E0E2-4DF8-887E-3E702A7B3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3" t="76764" r="7497" b="2783"/>
          <a:stretch/>
        </p:blipFill>
        <p:spPr bwMode="auto">
          <a:xfrm>
            <a:off x="9482124" y="3155717"/>
            <a:ext cx="807868" cy="140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bach tuoc 1" descr="Animals of the Sea - Set of 11">
            <a:extLst>
              <a:ext uri="{FF2B5EF4-FFF2-40B4-BE49-F238E27FC236}">
                <a16:creationId xmlns:a16="http://schemas.microsoft.com/office/drawing/2014/main" id="{29B7C2D9-4CB5-4E96-BC03-F8CB7F3BD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1359" r="64844" b="77633"/>
          <a:stretch/>
        </p:blipFill>
        <p:spPr bwMode="auto">
          <a:xfrm>
            <a:off x="7813356" y="4081030"/>
            <a:ext cx="1835313" cy="121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ecorative Fish Net, Mediterranean Style Nautical Decorative Fishing Net  with Shells and Anchor Home Decor Room Decoration (2mx1.5m, Blue) : Buy  Online at Best Price in KSA - Souq is now Amazon.sa:">
            <a:extLst>
              <a:ext uri="{FF2B5EF4-FFF2-40B4-BE49-F238E27FC236}">
                <a16:creationId xmlns:a16="http://schemas.microsoft.com/office/drawing/2014/main" id="{B6B0264A-1374-4413-B0C3-4FAAD735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084" y="1920919"/>
            <a:ext cx="39243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ca kiem 1" descr="Mua TOYMANY 14PCS Realistic Sea Animals Figurines, 2-6&amp;quot; Plastic Ocean  Animals Figures Set Includes Orca/Beluga Whale,Sharks,Dolphin,Fish, Baby  Shower Toy Cake Toppers Birthday Gift for Kids Toddlers trên Amazon Mỹ  chính hãng 2022 |">
            <a:extLst>
              <a:ext uri="{FF2B5EF4-FFF2-40B4-BE49-F238E27FC236}">
                <a16:creationId xmlns:a16="http://schemas.microsoft.com/office/drawing/2014/main" id="{1FB82AFF-41AF-4E30-9D2C-7797E8ECD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1" t="53333" r="4649" b="22848"/>
          <a:stretch/>
        </p:blipFill>
        <p:spPr bwMode="auto">
          <a:xfrm flipH="1">
            <a:off x="2663988" y="2728175"/>
            <a:ext cx="1696565" cy="107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ca map 1" descr="Animals of the Sea - Set of 11">
            <a:extLst>
              <a:ext uri="{FF2B5EF4-FFF2-40B4-BE49-F238E27FC236}">
                <a16:creationId xmlns:a16="http://schemas.microsoft.com/office/drawing/2014/main" id="{F8C866B0-84C8-4721-A2DD-B1F536881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74304" r="39730" b="2654"/>
          <a:stretch/>
        </p:blipFill>
        <p:spPr bwMode="auto">
          <a:xfrm>
            <a:off x="3327448" y="4065072"/>
            <a:ext cx="2100610" cy="84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cua 1" descr="Sea animals cartoon set Royalty Free Vector Image">
            <a:extLst>
              <a:ext uri="{FF2B5EF4-FFF2-40B4-BE49-F238E27FC236}">
                <a16:creationId xmlns:a16="http://schemas.microsoft.com/office/drawing/2014/main" id="{F02E8D99-71F6-40C9-B732-936F0CF87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7" t="42589" r="882" b="40583"/>
          <a:stretch/>
        </p:blipFill>
        <p:spPr bwMode="auto">
          <a:xfrm>
            <a:off x="4242987" y="2946995"/>
            <a:ext cx="1766657" cy="11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ca heo 1" descr="Sea animals cartoon set Royalty Free Vector Image">
            <a:extLst>
              <a:ext uri="{FF2B5EF4-FFF2-40B4-BE49-F238E27FC236}">
                <a16:creationId xmlns:a16="http://schemas.microsoft.com/office/drawing/2014/main" id="{11E9C01D-1670-47E0-8614-5AED79D3B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" t="66150" r="69112" b="10678"/>
          <a:stretch/>
        </p:blipFill>
        <p:spPr bwMode="auto">
          <a:xfrm>
            <a:off x="3401356" y="3468950"/>
            <a:ext cx="940762" cy="85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1E6FE3-240B-405E-9E2A-3BC4C876039F}"/>
              </a:ext>
            </a:extLst>
          </p:cNvPr>
          <p:cNvSpPr/>
          <p:nvPr/>
        </p:nvSpPr>
        <p:spPr>
          <a:xfrm>
            <a:off x="1824684" y="250663"/>
            <a:ext cx="89033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Save the ocean animals</a:t>
            </a:r>
          </a:p>
        </p:txBody>
      </p:sp>
      <p:sp>
        <p:nvSpPr>
          <p:cNvPr id="6" name="Rectangle 5">
            <a:hlinkClick r:id="rId9" action="ppaction://hlinksldjump"/>
            <a:extLst>
              <a:ext uri="{FF2B5EF4-FFF2-40B4-BE49-F238E27FC236}">
                <a16:creationId xmlns:a16="http://schemas.microsoft.com/office/drawing/2014/main" id="{BFC9B9FA-3B69-4093-8463-5FE098F682FA}"/>
              </a:ext>
            </a:extLst>
          </p:cNvPr>
          <p:cNvSpPr/>
          <p:nvPr/>
        </p:nvSpPr>
        <p:spPr>
          <a:xfrm>
            <a:off x="3363099" y="5558162"/>
            <a:ext cx="6703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4" name="Rectangle 33">
            <a:hlinkClick r:id="rId10" action="ppaction://hlinksldjump"/>
            <a:extLst>
              <a:ext uri="{FF2B5EF4-FFF2-40B4-BE49-F238E27FC236}">
                <a16:creationId xmlns:a16="http://schemas.microsoft.com/office/drawing/2014/main" id="{95DF1128-4DB1-4572-ADE8-88E16CE925C7}"/>
              </a:ext>
            </a:extLst>
          </p:cNvPr>
          <p:cNvSpPr/>
          <p:nvPr/>
        </p:nvSpPr>
        <p:spPr>
          <a:xfrm>
            <a:off x="2565577" y="5529631"/>
            <a:ext cx="7473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5" name="Rectangle 34">
            <a:hlinkClick r:id="rId11" action="ppaction://hlinksldjump"/>
            <a:extLst>
              <a:ext uri="{FF2B5EF4-FFF2-40B4-BE49-F238E27FC236}">
                <a16:creationId xmlns:a16="http://schemas.microsoft.com/office/drawing/2014/main" id="{6546D9BE-E7A3-4607-A517-F11DA229B644}"/>
              </a:ext>
            </a:extLst>
          </p:cNvPr>
          <p:cNvSpPr/>
          <p:nvPr/>
        </p:nvSpPr>
        <p:spPr>
          <a:xfrm>
            <a:off x="4123523" y="5579721"/>
            <a:ext cx="6607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36" name="Rectangle 35">
            <a:hlinkClick r:id="rId12" action="ppaction://hlinksldjump"/>
            <a:extLst>
              <a:ext uri="{FF2B5EF4-FFF2-40B4-BE49-F238E27FC236}">
                <a16:creationId xmlns:a16="http://schemas.microsoft.com/office/drawing/2014/main" id="{DD344BAD-83A7-45EA-BD8F-1FA31EA449B5}"/>
              </a:ext>
            </a:extLst>
          </p:cNvPr>
          <p:cNvSpPr/>
          <p:nvPr/>
        </p:nvSpPr>
        <p:spPr>
          <a:xfrm>
            <a:off x="4906719" y="5574164"/>
            <a:ext cx="7393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37" name="Rectangle 36">
            <a:hlinkClick r:id="rId13" action="ppaction://hlinksldjump"/>
            <a:extLst>
              <a:ext uri="{FF2B5EF4-FFF2-40B4-BE49-F238E27FC236}">
                <a16:creationId xmlns:a16="http://schemas.microsoft.com/office/drawing/2014/main" id="{6F45878F-E4AE-4535-B10A-31C9F975DA01}"/>
              </a:ext>
            </a:extLst>
          </p:cNvPr>
          <p:cNvSpPr/>
          <p:nvPr/>
        </p:nvSpPr>
        <p:spPr>
          <a:xfrm>
            <a:off x="6672446" y="5565505"/>
            <a:ext cx="6655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38" name="Rectangle 37">
            <a:hlinkClick r:id="rId14" action="ppaction://hlinksldjump"/>
            <a:extLst>
              <a:ext uri="{FF2B5EF4-FFF2-40B4-BE49-F238E27FC236}">
                <a16:creationId xmlns:a16="http://schemas.microsoft.com/office/drawing/2014/main" id="{53346952-FB1A-42B9-8988-BEC093570631}"/>
              </a:ext>
            </a:extLst>
          </p:cNvPr>
          <p:cNvSpPr/>
          <p:nvPr/>
        </p:nvSpPr>
        <p:spPr>
          <a:xfrm>
            <a:off x="5774601" y="5574164"/>
            <a:ext cx="6511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39" name="Rectangle 38">
            <a:hlinkClick r:id="rId15" action="ppaction://hlinksldjump"/>
            <a:extLst>
              <a:ext uri="{FF2B5EF4-FFF2-40B4-BE49-F238E27FC236}">
                <a16:creationId xmlns:a16="http://schemas.microsoft.com/office/drawing/2014/main" id="{1CB5D5DA-6825-4BE6-94FF-8CF497A1E930}"/>
              </a:ext>
            </a:extLst>
          </p:cNvPr>
          <p:cNvSpPr/>
          <p:nvPr/>
        </p:nvSpPr>
        <p:spPr>
          <a:xfrm>
            <a:off x="7449587" y="5543010"/>
            <a:ext cx="7072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40" name="Rectangle 39">
            <a:hlinkClick r:id="rId16" action="ppaction://hlinksldjump"/>
            <a:extLst>
              <a:ext uri="{FF2B5EF4-FFF2-40B4-BE49-F238E27FC236}">
                <a16:creationId xmlns:a16="http://schemas.microsoft.com/office/drawing/2014/main" id="{988E9555-AFE8-4A23-A163-552145FDCE13}"/>
              </a:ext>
            </a:extLst>
          </p:cNvPr>
          <p:cNvSpPr/>
          <p:nvPr/>
        </p:nvSpPr>
        <p:spPr>
          <a:xfrm>
            <a:off x="8287286" y="5565505"/>
            <a:ext cx="7761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B7AFF6-C453-469F-8FFF-A031450D17E0}"/>
              </a:ext>
            </a:extLst>
          </p:cNvPr>
          <p:cNvSpPr/>
          <p:nvPr/>
        </p:nvSpPr>
        <p:spPr>
          <a:xfrm>
            <a:off x="2970001" y="1404210"/>
            <a:ext cx="23070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BOYS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EADF85C-FBA5-4F8B-9957-9CD3F566CE13}"/>
              </a:ext>
            </a:extLst>
          </p:cNvPr>
          <p:cNvSpPr/>
          <p:nvPr/>
        </p:nvSpPr>
        <p:spPr>
          <a:xfrm>
            <a:off x="7445137" y="1404210"/>
            <a:ext cx="25683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99FF"/>
                </a:solidFill>
                <a:latin typeface="Comic Sans MS" panose="030F0702030302020204" pitchFamily="66" charset="0"/>
              </a:rPr>
              <a:t>GIRLS</a:t>
            </a:r>
          </a:p>
        </p:txBody>
      </p:sp>
    </p:spTree>
    <p:extLst>
      <p:ext uri="{BB962C8B-B14F-4D97-AF65-F5344CB8AC3E}">
        <p14:creationId xmlns:p14="http://schemas.microsoft.com/office/powerpoint/2010/main" val="18171395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8426 L 0.01992 -0.2831 L 0.01979 -0.28148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" y="-183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92 -0.29375 L 0.22292 -0.29352 C 0.22253 -0.28681 0.22227 -0.27963 0.22149 -0.27269 C 0.22005 -0.25834 0.21654 -0.24398 0.21107 -0.2331 C 0.20886 -0.22871 0.20638 -0.22454 0.20365 -0.22107 C 0.19675 -0.21273 0.18854 -0.20787 0.1806 -0.20394 C 0.1763 -0.20185 0.17175 -0.2 0.16732 -0.19885 C 0.16237 -0.19746 0.15729 -0.19722 0.15248 -0.19607 C 0.14401 -0.19422 0.1392 -0.19236 0.13086 -0.1882 C 0.12917 -0.18727 0.12748 -0.18588 0.12565 -0.18565 C 0.12123 -0.18449 0.1168 -0.18472 0.11237 -0.18426 C 0.1086 -0.18334 0.10482 -0.18334 0.10117 -0.18148 C 0.09727 -0.17986 0.09362 -0.17662 0.08998 -0.17361 C 0.06914 -0.15672 0.07383 -0.15834 0.05065 -0.12755 C 0.04284 -0.11713 0.03711 -0.11181 0.03138 -0.09584 C 0.02279 -0.07199 0.01888 -0.04283 0.00834 -0.02199 C 0.00638 -0.01783 0.00495 -0.01273 0.00235 -0.00996 C 0.00065 -0.0081 -0.00156 -0.00903 -0.00351 -0.00857 C -0.01276 -0.01435 -0.02174 -0.02084 -0.03099 -0.02593 C -0.05156 -0.03704 -0.04245 -0.03148 -0.05846 -0.04167 C -0.06041 -0.04514 -0.06237 -0.04792 -0.06367 -0.05232 C -0.06406 -0.05347 -0.0638 -0.05533 -0.06445 -0.05625 C -0.06614 -0.05834 -0.06836 -0.0588 -0.07031 -0.06019 C -0.08099 -0.05903 -0.08828 -0.05949 -0.09856 -0.05347 C -0.1069 -0.04885 -0.10846 -0.04514 -0.11419 -0.03635 C -0.11471 -0.03426 -0.11549 -0.03218 -0.11562 -0.02986 C -0.11575 -0.02847 -0.11523 -0.02709 -0.11497 -0.02593 C -0.11315 -0.01968 -0.11133 -0.01898 -0.10677 -0.01667 C -0.10208 -0.01435 -0.09271 -0.01135 -0.09271 -0.01111 C -0.08646 -0.01482 -0.08047 -0.01945 -0.07409 -0.02199 C -0.05377 -0.02986 -0.03333 -0.03611 -0.01315 -0.0456 C -0.00013 -0.05185 0.01276 -0.06042 0.02617 -0.06412 C 0.03776 -0.06736 0.03255 -0.06597 0.0418 -0.06806 C 0.06237 -0.0919 0.05482 -0.08241 0.08255 -0.12084 C 0.09571 -0.13889 0.09349 -0.14051 0.1086 -0.15116 C 0.11146 -0.15324 0.11459 -0.15394 0.11745 -0.1551 C 0.12292 -0.15278 0.11914 -0.15556 0.125 -0.14468 C 0.12709 -0.14051 0.12943 -0.13681 0.13164 -0.13264 C 0.13386 -0.12847 0.13555 -0.12292 0.13828 -0.11945 C 0.14024 -0.11713 0.14271 -0.1169 0.14505 -0.11551 C 0.14844 -0.11736 0.15209 -0.11852 0.15534 -0.12084 C 0.16602 -0.12847 0.18464 -0.1463 0.19323 -0.15787 C 0.19805 -0.16412 0.20183 -0.17246 0.20586 -0.18033 C 0.20977 -0.18797 0.21394 -0.19537 0.21706 -0.20394 C 0.2194 -0.21042 0.22045 -0.21806 0.22227 -0.22523 C 0.22318 -0.22871 0.22422 -0.23218 0.22526 -0.23565 C 0.2263 -0.23982 0.2267 -0.24236 0.22748 -0.2463 C 0.22448 -0.25023 0.22409 -0.25047 0.22149 -0.25556 C 0.22045 -0.25764 0.21966 -0.26019 0.21849 -0.26204 C 0.21107 -0.27547 0.21797 -0.25996 0.21263 -0.27269 C 0.21237 -0.27477 0.21172 -0.27709 0.21185 -0.27917 C 0.21198 -0.28334 0.21224 -0.2875 0.21328 -0.29121 C 0.21498 -0.29699 0.22071 -0.3051 0.2237 -0.30834 C 0.22461 -0.30926 0.22565 -0.30926 0.2267 -0.30949 C 0.22943 -0.3088 0.23229 -0.3088 0.2349 -0.30695 C 0.23555 -0.30648 0.23776 -0.29815 0.23776 -0.29769 C 0.23698 -0.28588 0.23854 -0.28959 0.23555 -0.28449 L 0.24532 -0.26482 L 0.23334 -0.26597 L 0.22526 -0.27408 L 0.22292 -0.27523 " pathEditMode="relative" rAng="0" ptsTypes="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20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-0.00278 L -0.01068 0.00254 L -0.00403 -0.00024 C -0.00208 -0.00093 0.00195 -0.00278 0.00195 -0.00255 C 0.00768 -0.00973 -0.00078 -0.00047 0.00938 -0.00695 C 0.01198 -0.00834 0.01445 -0.01088 0.0168 -0.01366 C 0.01758 -0.01459 0.01836 -0.01505 0.01901 -0.01598 C 0.02031 -0.01875 0.02149 -0.02153 0.02266 -0.02431 C 0.02526 -0.03612 0.02526 -0.03426 0.02643 -0.04769 C 0.02722 -0.05602 0.02695 -0.06366 0.02865 -0.07153 C 0.03333 -0.09375 0.0375 -0.10718 0.04649 -0.1257 C 0.05573 -0.14468 0.06537 -0.16158 0.07839 -0.17176 C 0.0819 -0.17454 0.08581 -0.17454 0.08958 -0.1757 C 0.09076 -0.17223 0.09245 -0.16922 0.09323 -0.16528 C 0.09466 -0.15834 0.09401 -0.14931 0.09245 -0.14283 C 0.08958 -0.12963 0.08594 -0.12223 0.07917 -0.11366 C 0.075 -0.10857 0.07057 -0.10371 0.06576 -0.10047 C 0.06198 -0.09815 0.05781 -0.09885 0.05391 -0.09792 C 0.05248 -0.10093 0.05 -0.10324 0.04948 -0.10718 C 0.04857 -0.11366 0.04896 -0.12084 0.05013 -0.12686 C 0.05508 -0.15093 0.06589 -0.16991 0.07695 -0.18496 C 0.0836 -0.19422 0.09076 -0.20255 0.09844 -0.2088 C 0.11849 -0.225 0.14284 -0.23102 0.16003 -0.25764 C 0.16341 -0.26297 0.16602 -0.27176 0.16823 -0.27871 C 0.16966 -0.28912 0.17005 -0.28519 0.16224 -0.29723 C 0.16029 -0.30047 0.15768 -0.30232 0.1556 -0.3051 C 0.14675 -0.3176 0.1582 -0.30672 0.14518 -0.31713 C 0.14271 -0.31389 0.13998 -0.31158 0.13776 -0.30787 C 0.13594 -0.30487 0.13477 -0.30093 0.13333 -0.29723 C 0.12956 -0.2875 0.13021 -0.28889 0.12813 -0.2801 C 0.12787 -0.27755 0.12695 -0.27477 0.12735 -0.27223 C 0.12956 -0.26158 0.13516 -0.25741 0.14076 -0.2551 C 0.15729 -0.24815 0.1681 -0.24931 0.18529 -0.24838 C 0.18998 -0.2507 0.19505 -0.25116 0.19948 -0.2551 C 0.20248 -0.25764 0.20469 -0.2625 0.2069 -0.2669 C 0.20977 -0.27269 0.21419 -0.28658 0.21654 -0.29329 C 0.21901 -0.30926 0.21732 -0.29723 0.21953 -0.31968 C 0.21966 -0.32199 0.22005 -0.32408 0.22018 -0.32639 C 0.22057 -0.33033 0.21966 -0.33496 0.22097 -0.3382 C 0.22201 -0.34074 0.23229 -0.34422 0.2336 -0.34468 C 0.23451 -0.34399 0.23542 -0.34167 0.23659 -0.34213 C 0.23867 -0.34283 0.23685 -0.34769 0.23659 -0.34862 L 0.2388 -0.3382 L 0.23958 -0.33542 " pathEditMode="relative" rAng="0" ptsTypes="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39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0.06875 L 0.03059 -0.06736 C 0.03632 -0.09699 0.03424 -0.08495 0.03724 -0.10301 C 0.03841 -0.12083 0.03945 -0.12824 0.03645 -0.15069 C 0.0358 -0.15625 0.0332 -0.16065 0.03125 -0.16504 C 0.02408 -0.18217 0.02604 -0.17523 0.01718 -0.1875 C 0.01484 -0.19097 0.01289 -0.19491 0.01054 -0.19815 C 0.00546 -0.20509 -0.00026 -0.21065 -0.00508 -0.21805 C -0.00677 -0.2206 -0.0086 -0.22315 -0.01029 -0.22592 C -0.01433 -0.23241 -0.01055 -0.22754 -0.01472 -0.23241 C -0.01875 -0.24305 -0.01381 -0.22893 -0.01693 -0.24167 C -0.01758 -0.24398 -0.01849 -0.24606 -0.01914 -0.24838 C -0.02006 -0.25092 -0.02071 -0.25347 -0.02149 -0.25625 C -0.02162 -0.25833 -0.02227 -0.26065 -0.02214 -0.26273 C -0.02201 -0.26736 -0.02175 -0.27199 -0.02071 -0.27592 C -0.01993 -0.27893 -0.01836 -0.28079 -0.01693 -0.28264 C -0.01589 -0.28403 -0.00964 -0.28727 -0.00886 -0.28796 C -0.00704 -0.28912 -0.00534 -0.29051 -0.00365 -0.2919 L 0.02018 -0.28796 C 0.02135 -0.28773 0.02265 -0.28727 0.02382 -0.28657 C 0.02474 -0.28611 0.02539 -0.28495 0.02604 -0.28403 C 0.0332 -0.27454 0.02695 -0.28194 0.03203 -0.27592 C 0.03255 -0.27222 0.03333 -0.26435 0.0358 -0.26273 L 0.03802 -0.26157 C 0.0457 -0.24329 0.02929 -0.28079 0.04987 -0.24444 C 0.05286 -0.23912 0.05559 -0.23333 0.05872 -0.22847 C 0.06028 -0.22639 0.06198 -0.22454 0.06328 -0.22199 C 0.06471 -0.21875 0.06536 -0.21458 0.06692 -0.21134 C 0.06836 -0.20833 0.07044 -0.20625 0.07213 -0.20347 C 0.07695 -0.1956 0.0763 -0.19421 0.08255 -0.18889 C 0.08841 -0.18403 0.0914 -0.18449 0.09817 -0.18356 C 0.10234 -0.1831 0.10651 -0.18264 0.1108 -0.18241 C 0.12083 -0.1831 0.13112 -0.18287 0.14114 -0.18495 C 0.14388 -0.18542 0.14622 -0.18796 0.14856 -0.19028 C 0.1513 -0.19282 0.15586 -0.2 0.1582 -0.20347 C 0.15898 -0.20648 0.15989 -0.20949 0.16054 -0.21273 C 0.1608 -0.21435 0.16132 -0.2162 0.16119 -0.21805 C 0.16054 -0.22639 0.15911 -0.23264 0.15455 -0.23634 C 0.15195 -0.23866 0.14908 -0.23935 0.14635 -0.24028 C 0.1427 -0.2419 0.13893 -0.24305 0.13528 -0.24444 C 0.12643 -0.24722 0.11966 -0.24954 0.1108 -0.25092 C 0.10677 -0.25162 0.10286 -0.25185 0.09882 -0.25231 C 0.08945 -0.25023 0.08424 -0.24977 0.07513 -0.24444 C 0.06875 -0.24051 0.06276 -0.23565 0.05651 -0.23125 C 0.05286 -0.22847 0.04882 -0.22685 0.04544 -0.22315 C 0.04244 -0.22014 0.03971 -0.2162 0.03645 -0.21389 C 0.0302 -0.20949 0.01718 -0.20347 0.01718 -0.20324 C -0.01485 -0.20579 -0.00899 -0.20162 -0.03034 -0.21134 C -0.03282 -0.2125 -0.03529 -0.21366 -0.03776 -0.21528 C -0.04063 -0.21713 -0.04336 -0.21991 -0.04519 -0.22454 C -0.04636 -0.22778 -0.04818 -0.23518 -0.04818 -0.23495 C -0.04961 -0.24815 -0.04792 -0.23518 -0.05039 -0.24838 C -0.05092 -0.25116 -0.05157 -0.25764 -0.05183 -0.26018 C -0.05274 -0.27639 -0.05352 -0.28032 -0.05118 -0.29977 C -0.05092 -0.30162 -0.04961 -0.30231 -0.04896 -0.3037 C -0.04805 -0.30995 -0.04857 -0.30741 -0.0474 -0.31157 L -0.08151 -0.3287 L -0.0793 -0.32222 L -0.0793 -0.32083 L -0.0793 -0.31551 " pathEditMode="relative" rAng="0" ptsTypes="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59 -0.00046 L 0.0888 0.02731 C 0.09089 0.02454 0.0931 0.02245 0.09479 0.01921 C 0.09636 0.01667 0.0974 0.01342 0.09857 0.00995 C 0.10521 -0.01088 0.10729 -0.02199 0.11406 -0.04144 C 0.11745 -0.05093 0.12136 -0.05926 0.12448 -0.06898 C 0.13073 -0.08796 0.13946 -0.12014 0.14375 -0.14144 C 0.14518 -0.14838 0.14584 -0.15556 0.14675 -0.16273 C 0.14701 -0.16713 0.14844 -0.18218 0.14675 -0.18634 C 0.13216 -0.22454 0.13607 -0.19213 0.11563 -0.22871 C 0.11068 -0.23727 0.10391 -0.24838 0.1 -0.25926 C 0.09818 -0.26389 0.09558 -0.27477 0.09558 -0.27454 C 0.09128 -0.30486 0.09206 -0.29861 0.08815 -0.35278 C 0.08568 -0.38704 0.08321 -0.4213 0.08073 -0.45579 C 0.07943 -0.47222 0.07696 -0.50579 0.07696 -0.50556 C 0.07669 -0.51898 0.07656 -0.53241 0.0763 -0.54537 C 0.07604 -0.55185 0.07591 -0.55857 0.07552 -0.56505 C 0.07539 -0.56783 0.07578 -0.57107 0.07474 -0.57315 C 0.07396 -0.57477 0.07227 -0.57408 0.0711 -0.57431 C 0.06406 -0.57546 0.04688 -0.57662 0.04141 -0.57708 C 0.03594 -0.57662 0.03047 -0.57662 0.025 -0.5757 C 0.02266 -0.57523 0.0125 -0.56829 0.01159 -0.56783 L 0.0013 -0.54931 L -0.00091 -0.54537 C 0.00091 -0.57732 -0.00143 -0.57431 0.00417 -0.59421 C 0.00456 -0.5956 0.00495 -0.59746 0.00573 -0.59815 C 0.00677 -0.59931 0.00821 -0.59884 0.00938 -0.59954 C 0.01094 -0.60023 0.01237 -0.60139 0.01393 -0.60208 C 0.01511 -0.60278 0.01641 -0.60278 0.01758 -0.60347 C 0.01836 -0.60371 0.01979 -0.60463 0.01979 -0.6044 L 0.03763 -0.59283 L 0.03763 -0.59259 " pathEditMode="relative" rAng="0" ptsTypes="AAAAAAAAAAAAAAAAAAAAAAAAAAAAAA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-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67 0.17986 L 0.18567 0.18009 C 0.18242 0.18611 0.18008 0.19398 0.17604 0.19815 C 0.15872 0.21667 0.13971 0.21366 0.12018 0.21667 C 0.0901 0.21435 0.08099 0.21435 0.05169 0.20995 C 0.04153 0.20857 0.03164 0.20741 0.02161 0.20486 C 0.01146 0.20208 0.0013 0.19815 -0.00847 0.19444 C -0.0194 0.19028 -0.03034 0.18611 -0.04089 0.18125 C -0.05274 0.17569 -0.07617 0.16296 -0.07617 0.16319 C -0.07539 0.14676 -0.07526 0.13056 -0.07396 0.11458 C -0.07214 0.08866 -0.0655 0.10995 -0.07474 0.0662 C -0.07617 0.05926 -0.07982 0.05417 -0.08281 0.04931 C -0.08659 0.04329 -0.09076 0.0375 -0.09531 0.03357 C -0.10716 0.02338 -0.11862 0.02176 -0.13138 0.01782 C -0.13477 0.01829 -0.13828 0.01759 -0.14167 0.01921 C -0.14414 0.02037 -0.14792 0.02755 -0.14974 0.03102 C -0.15274 0.04421 -0.15209 0.03819 -0.15039 0.06227 C -0.15039 0.06597 -0.15039 0.07014 -0.14896 0.07269 C -0.14792 0.075 -0.14558 0.07361 -0.14388 0.07407 L -0.13946 0.0662 L -0.13724 0.06227 C -0.13698 0.06019 -0.13685 0.05787 -0.13646 0.05579 C -0.13607 0.05394 -0.13529 0.05255 -0.13503 0.05046 C -0.13451 0.04769 -0.13464 0.04444 -0.13425 0.04144 C -0.13386 0.0375 -0.13321 0.03357 -0.13281 0.02963 C -0.13229 0.02454 -0.13177 0.01921 -0.13138 0.01389 C -0.13164 -0.01968 -0.1319 -0.09722 -0.13425 -0.13102 C -0.13529 -0.14653 -0.13815 -0.16157 -0.14011 -0.17685 C -0.14037 -0.18634 -0.14154 -0.19606 -0.14089 -0.20556 C -0.1405 -0.21157 -0.13893 -0.21736 -0.13724 -0.22268 C -0.13112 -0.24143 -0.12526 -0.25532 -0.11732 -0.27083 C -0.10886 -0.28773 -0.0987 -0.30208 -0.09167 -0.3206 C -0.08789 -0.33009 -0.08373 -0.33912 -0.0806 -0.34931 C -0.07526 -0.36713 -0.07331 -0.38264 -0.07031 -0.40162 C -0.06875 -0.42755 -0.06784 -0.40833 -0.08959 -0.40393 L -0.15274 -0.39236 C -0.17214 -0.38819 -0.18776 -0.38426 -0.20703 -0.38194 C -0.21367 -0.38125 -0.22031 -0.38125 -0.22696 -0.38079 C -0.23685 -0.38125 -0.24662 -0.38056 -0.25638 -0.38194 C -0.25795 -0.38218 -0.27617 -0.39097 -0.27852 -0.39236 C -0.28099 -0.39421 -0.28334 -0.39699 -0.28594 -0.39907 C -0.29063 -0.40301 -0.29558 -0.40671 -0.30065 -0.41088 C -0.30547 -0.41481 -0.30938 -0.41921 -0.31446 -0.42245 C -0.31459 -0.42268 -0.34232 -0.44097 -0.34974 -0.44352 C -0.3543 -0.44491 -0.35899 -0.44514 -0.36367 -0.44606 C -0.36836 -0.44815 -0.37305 -0.45 -0.37774 -0.45255 C -0.37852 -0.45301 -0.37982 -0.45509 -0.37982 -0.45486 L -0.37982 -0.45509 L -0.37696 -0.45255 L -0.37031 -0.42639 " pathEditMode="relative" rAng="0" ptsTypes="AAAAAA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81" y="-2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471 0.00995 L -0.16471 0.01018 C -0.16641 0.01273 -0.16823 0.01412 -0.16979 0.01782 C -0.17175 0.02268 -0.17318 0.03125 -0.17448 0.03912 C -0.17461 0.04305 -0.17474 0.04722 -0.175 0.05092 C -0.17513 0.05532 -0.17565 0.05995 -0.17578 0.06435 C -0.17721 0.18194 -0.17474 0.12361 -0.17656 0.16574 C -0.18047 0.15995 -0.17448 0.16875 -0.18008 0.1618 C -0.18529 0.15532 -0.17982 0.15995 -0.18516 0.15602 C -0.18607 0.15023 -0.18685 0.14467 -0.18763 0.13842 C -0.19024 0.11782 -0.19245 0.10023 -0.19401 0.07616 L -0.19662 0.03704 C -0.19727 0.00602 -0.19753 0.00949 -0.19583 -0.03079 C -0.19453 -0.05764 -0.1931 -0.06829 -0.19102 -0.09329 C -0.18919 -0.11667 -0.18906 -0.12176 -0.18763 -0.14375 C -0.18802 -0.17546 -0.1862 -0.17431 -0.19024 -0.18658 C -0.19076 -0.18843 -0.19141 -0.18935 -0.19193 -0.19028 C -0.19362 -0.18935 -0.19544 -0.19005 -0.19701 -0.18658 C -0.19792 -0.18496 -0.20248 -0.15996 -0.203 -0.15741 C -0.20339 -0.15209 -0.20378 -0.14699 -0.2043 -0.1419 C -0.20469 -0.13796 -0.20521 -0.13426 -0.20547 -0.13009 C -0.20586 -0.12685 -0.20586 -0.12384 -0.20599 -0.12037 C -0.20612 -0.11806 -0.20625 -0.11528 -0.20638 -0.11273 C -0.20651 -0.11065 -0.20651 -0.1081 -0.20677 -0.10695 C -0.20899 -0.09931 -0.21133 -0.09398 -0.21367 -0.08727 L -0.21823 -0.07384 C -0.21953 -0.07014 -0.22083 -0.06597 -0.22214 -0.06227 C -0.22292 -0.05949 -0.22383 -0.05741 -0.22474 -0.05417 C -0.22735 -0.04421 -0.22591 -0.04792 -0.22891 -0.04259 C -0.2306 -0.04468 -0.23242 -0.0463 -0.23399 -0.04838 C -0.2349 -0.04931 -0.23581 -0.05 -0.23659 -0.05255 C -0.23698 -0.05347 -0.23711 -0.05625 -0.23737 -0.0581 C -0.2375 -0.06088 -0.23841 -0.06597 -0.23789 -0.06597 C -0.23698 -0.06597 -0.23672 -0.06111 -0.23607 -0.0581 C -0.23529 -0.05255 -0.23451 -0.0463 -0.2336 -0.04074 C -0.22982 -0.01621 -0.22917 -0.01435 -0.22162 0.00602 C -0.21784 0.01643 -0.21328 0.02222 -0.21029 0.03704 C -0.20873 0.04514 -0.2069 0.05231 -0.20547 0.06065 C -0.20261 0.07778 -0.19922 0.10324 -0.19701 0.12291 C -0.19583 0.13426 -0.19479 0.14629 -0.19362 0.15787 C -0.19336 0.16366 -0.19258 0.16944 -0.19284 0.17546 C -0.19401 0.20393 -0.19792 0.25903 -0.19792 0.25949 C -0.19844 0.29421 -0.19922 0.30972 -0.19831 0.34074 C -0.19818 0.34629 -0.19792 0.35162 -0.1974 0.35625 C -0.19688 0.36157 -0.19505 0.36528 -0.19401 0.36643 C -0.1905 0.36944 -0.18698 0.37153 -0.18346 0.37384 C -0.18151 0.37523 -0.17982 0.37731 -0.17787 0.37801 L -0.16602 0.38194 C -0.16563 0.38055 -0.16511 0.37986 -0.16511 0.37801 C -0.16511 0.37523 -0.16654 0.37291 -0.1668 0.37222 L -0.16511 0.38379 L -0.16419 0.34282 " pathEditMode="relative" rAng="0" ptsTypes="AAAAAAAAAAAAAAAAAAAAAAAAAAAAAAAAAAAAAAAAAAAAAAAAAAAA">
                                      <p:cBhvr>
                                        <p:cTn id="5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2477 L 0.00065 -0.02454 C -0.00156 -0.02431 -0.00378 -0.02338 -0.00599 -0.02361 C -0.01081 -0.02384 -0.0224 -0.02616 -0.02878 -0.02732 C -0.03828 -0.03357 -0.04688 -0.03843 -0.05534 -0.04977 C -0.05821 -0.05347 -0.0612 -0.05741 -0.06419 -0.06134 C -0.07123 -0.07153 -0.07513 -0.07662 -0.08034 -0.09028 C -0.08568 -0.10417 -0.08841 -0.11621 -0.09141 -0.13195 C -0.09258 -0.13843 -0.09336 -0.14514 -0.09427 -0.15162 C -0.09453 -0.15764 -0.09479 -0.16389 -0.09505 -0.16991 C -0.09531 -0.17523 -0.09584 -0.18033 -0.09584 -0.18565 C -0.09584 -0.19954 -0.09531 -0.21343 -0.09505 -0.22755 C -0.09597 -0.23403 -0.09636 -0.24097 -0.09792 -0.24699 C -0.09909 -0.25139 -0.10104 -0.25463 -0.10313 -0.25764 C -0.1069 -0.26296 -0.11602 -0.2706 -0.12084 -0.27315 C -0.1224 -0.27408 -0.12422 -0.27408 -0.12591 -0.27454 C -0.12696 -0.27477 -0.12787 -0.27546 -0.12891 -0.27593 C -0.13815 -0.27454 -0.13763 -0.27986 -0.13919 -0.2706 C -0.13946 -0.26898 -0.13972 -0.26713 -0.13985 -0.26551 C -0.13972 -0.25718 -0.13998 -0.24884 -0.13919 -0.24051 C -0.13893 -0.23796 -0.13776 -0.23611 -0.13698 -0.23403 C -0.13633 -0.23218 -0.13542 -0.23056 -0.13477 -0.22871 C -0.13425 -0.22755 -0.13386 -0.22593 -0.13334 -0.22477 C -0.13294 -0.22408 -0.13229 -0.22408 -0.13177 -0.22361 L -0.03919 -0.36597 L -0.03919 -0.36574 " pathEditMode="relative" rAng="0" ptsTypes="AAAAAAAAAAAAAAAAAAAAAAAA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-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0.20139 L -0.04414 0.01667 C -0.04688 0.00579 -0.04636 0.00648 -0.04935 -0.00185 C -0.05039 -0.00463 -0.05117 -0.00741 -0.05234 -0.00972 C -0.05391 -0.01319 -0.05521 -0.01759 -0.05755 -0.01898 C -0.06094 -0.02106 -0.05899 -0.02014 -0.06354 -0.02153 C -0.06654 -0.02083 -0.06953 -0.0206 -0.0724 -0.01898 C -0.07721 -0.01643 -0.08203 -0.01366 -0.08659 -0.00972 C -0.0905 -0.00648 -0.09401 -0.00208 -0.09766 0.00208 C -0.10547 0.01111 -0.11341 0.02222 -0.11992 0.0338 C -0.12774 0.04769 -0.13828 0.06921 -0.14375 0.08658 C -0.14675 0.0963 -0.14922 0.10648 -0.15117 0.1169 C -0.15339 0.1294 -0.15378 0.14306 -0.15638 0.15533 C -0.15703 0.1588 -0.15794 0.16227 -0.15859 0.16574 C -0.16172 0.18287 -0.16055 0.18935 -0.17266 0.20139 C -0.1806 0.20949 -0.18971 0.21389 -0.1987 0.21736 C -0.20443 0.21968 -0.21055 0.21806 -0.21654 0.21852 C -0.2207 0.21783 -0.225 0.21806 -0.22917 0.21597 C -0.23698 0.21227 -0.23971 0.20833 -0.24544 0.20139 C -0.24596 0.20023 -0.24649 0.19884 -0.24688 0.19745 C -0.24844 0.19213 -0.24649 0.19283 -0.25065 0.1882 C -0.25221 0.18634 -0.25404 0.18542 -0.25586 0.18426 C -0.26537 0.17801 -0.26276 0.1794 -0.27149 0.17778 C -0.27461 0.17477 -0.27474 0.1757 -0.27656 0.16968 C -0.27826 0.16458 -0.28112 0.15394 -0.28112 0.15417 C -0.2819 0.14769 -0.2819 0.14236 -0.28477 0.1382 C -0.28659 0.13542 -0.28854 0.1331 -0.29076 0.13148 C -0.29362 0.1294 -0.29662 0.12894 -0.29961 0.12755 C -0.30117 0.12801 -0.30274 0.12778 -0.30417 0.12894 C -0.30651 0.13056 -0.31107 0.13796 -0.31302 0.14074 C -0.31354 0.14259 -0.31445 0.14398 -0.31445 0.14607 C -0.31471 0.15093 -0.31367 0.16343 -0.31302 0.16968 C -0.31276 0.17153 -0.3125 0.17338 -0.31224 0.175 C -0.31133 0.18403 -0.31263 0.18102 -0.31081 0.18426 L -0.31003 0.18565 L -0.30638 0.18958 " pathEditMode="relative" rAng="0" ptsTypes="AAAAAAAAAAAAAAAAAAAAAAAAAAAAAAAAAAAA">
                                      <p:cBhvr>
                                        <p:cTn id="7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-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6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4985410" y="5447928"/>
            <a:ext cx="1467286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1413911" y="5463823"/>
            <a:ext cx="1521855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can’t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8732842" y="5425334"/>
            <a:ext cx="1837401" cy="77823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not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60" y="5476137"/>
            <a:ext cx="1044699" cy="701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6" y="5476137"/>
            <a:ext cx="774229" cy="673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965" y="5476137"/>
            <a:ext cx="1009445" cy="673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Snip Diagonal Corner Rectangle 3">
            <a:extLst>
              <a:ext uri="{FF2B5EF4-FFF2-40B4-BE49-F238E27FC236}">
                <a16:creationId xmlns:a16="http://schemas.microsoft.com/office/drawing/2014/main" id="{B86771E6-8D3C-4108-8AE9-5671CE15195A}"/>
              </a:ext>
            </a:extLst>
          </p:cNvPr>
          <p:cNvSpPr/>
          <p:nvPr/>
        </p:nvSpPr>
        <p:spPr>
          <a:xfrm>
            <a:off x="2815880" y="212092"/>
            <a:ext cx="6368864" cy="1448034"/>
          </a:xfrm>
          <a:prstGeom prst="round2Diag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go out?</a:t>
            </a:r>
          </a:p>
          <a:p>
            <a:pPr lvl="0" algn="ctr"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No, you ………. 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7783" y="2339269"/>
            <a:ext cx="5465059" cy="2847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A37A38-B7F4-4062-962E-31B6ADC3350D}"/>
              </a:ext>
            </a:extLst>
          </p:cNvPr>
          <p:cNvSpPr/>
          <p:nvPr/>
        </p:nvSpPr>
        <p:spPr>
          <a:xfrm>
            <a:off x="6113787" y="832767"/>
            <a:ext cx="1328413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can’t</a:t>
            </a:r>
          </a:p>
        </p:txBody>
      </p:sp>
      <p:pic>
        <p:nvPicPr>
          <p:cNvPr id="14" name="Picture 10" descr="Green Earth PNG Clipart - Best WEB Clipart">
            <a:hlinkClick r:id="rId12" action="ppaction://hlinksldjump"/>
            <a:extLst>
              <a:ext uri="{FF2B5EF4-FFF2-40B4-BE49-F238E27FC236}">
                <a16:creationId xmlns:a16="http://schemas.microsoft.com/office/drawing/2014/main" id="{39DE6E90-9F40-4C8D-8E1D-3CBA46C8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Sequential Access Storage 4"/>
          <p:cNvSpPr/>
          <p:nvPr/>
        </p:nvSpPr>
        <p:spPr>
          <a:xfrm>
            <a:off x="5719053" y="2781300"/>
            <a:ext cx="1253247" cy="863600"/>
          </a:xfrm>
          <a:prstGeom prst="flowChartMagneticTape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00312" y="2870200"/>
            <a:ext cx="70782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238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1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4430490" y="5812971"/>
            <a:ext cx="1272377" cy="57272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1138346" y="5812971"/>
            <a:ext cx="1180930" cy="57272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8373061" y="5812971"/>
            <a:ext cx="1244995" cy="543225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277" y="5812970"/>
            <a:ext cx="890024" cy="598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786" y="5777208"/>
            <a:ext cx="820413" cy="551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057" y="5755522"/>
            <a:ext cx="859443" cy="573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5556" y="2703677"/>
            <a:ext cx="6675120" cy="2862859"/>
          </a:xfrm>
          <a:prstGeom prst="rect">
            <a:avLst/>
          </a:prstGeom>
        </p:spPr>
      </p:pic>
      <p:sp>
        <p:nvSpPr>
          <p:cNvPr id="12" name="Snip Diagonal Corner Rectangle 3">
            <a:extLst>
              <a:ext uri="{FF2B5EF4-FFF2-40B4-BE49-F238E27FC236}">
                <a16:creationId xmlns:a16="http://schemas.microsoft.com/office/drawing/2014/main" id="{B86771E6-8D3C-4108-8AE9-5671CE15195A}"/>
              </a:ext>
            </a:extLst>
          </p:cNvPr>
          <p:cNvSpPr/>
          <p:nvPr/>
        </p:nvSpPr>
        <p:spPr>
          <a:xfrm>
            <a:off x="2804679" y="244443"/>
            <a:ext cx="6368864" cy="1498561"/>
          </a:xfrm>
          <a:prstGeom prst="snip2Diag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sit down?</a:t>
            </a:r>
          </a:p>
          <a:p>
            <a:pPr lvl="0" algn="ctr">
              <a:defRPr/>
            </a:pP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………, you can.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01F5CF-5CA9-4308-A357-77FD1078A871}"/>
              </a:ext>
            </a:extLst>
          </p:cNvPr>
          <p:cNvSpPr/>
          <p:nvPr/>
        </p:nvSpPr>
        <p:spPr>
          <a:xfrm>
            <a:off x="4675096" y="876994"/>
            <a:ext cx="7831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</p:txBody>
      </p:sp>
      <p:pic>
        <p:nvPicPr>
          <p:cNvPr id="15" name="Picture 10" descr="Green Earth PNG Clipart - Best WEB Clipart">
            <a:hlinkClick r:id="rId12" action="ppaction://hlinksldjump"/>
            <a:extLst>
              <a:ext uri="{FF2B5EF4-FFF2-40B4-BE49-F238E27FC236}">
                <a16:creationId xmlns:a16="http://schemas.microsoft.com/office/drawing/2014/main" id="{39DE6E90-9F40-4C8D-8E1D-3CBA46C8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048" y="244443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0410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2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910607" y="3634609"/>
            <a:ext cx="1966322" cy="50667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out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910606" y="2465598"/>
            <a:ext cx="1966322" cy="48221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910607" y="4788959"/>
            <a:ext cx="1966321" cy="450895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91" y="2353904"/>
            <a:ext cx="883903" cy="593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048" y="4664186"/>
            <a:ext cx="883903" cy="594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91" y="3551338"/>
            <a:ext cx="883903" cy="589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200" y="2257337"/>
            <a:ext cx="5321300" cy="3624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Snip Diagonal Corner Rectangle 3">
            <a:extLst>
              <a:ext uri="{FF2B5EF4-FFF2-40B4-BE49-F238E27FC236}">
                <a16:creationId xmlns:a16="http://schemas.microsoft.com/office/drawing/2014/main" id="{B86771E6-8D3C-4108-8AE9-5671CE15195A}"/>
              </a:ext>
            </a:extLst>
          </p:cNvPr>
          <p:cNvSpPr/>
          <p:nvPr/>
        </p:nvSpPr>
        <p:spPr>
          <a:xfrm>
            <a:off x="2804679" y="244443"/>
            <a:ext cx="6348013" cy="1490864"/>
          </a:xfrm>
          <a:prstGeom prst="snip2Diag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__________?</a:t>
            </a:r>
          </a:p>
          <a:p>
            <a:pPr lvl="0" algn="ctr">
              <a:defRPr/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Yes, you can.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2191EE-E498-45CD-9A24-CE36C7684128}"/>
              </a:ext>
            </a:extLst>
          </p:cNvPr>
          <p:cNvSpPr/>
          <p:nvPr/>
        </p:nvSpPr>
        <p:spPr>
          <a:xfrm>
            <a:off x="5667876" y="385723"/>
            <a:ext cx="161775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</a:t>
            </a:r>
          </a:p>
        </p:txBody>
      </p:sp>
      <p:pic>
        <p:nvPicPr>
          <p:cNvPr id="14" name="Picture 10" descr="Green Earth PNG Clipart - Best WEB Clipart">
            <a:hlinkClick r:id="rId12" action="ppaction://hlinksldjump"/>
            <a:extLst>
              <a:ext uri="{FF2B5EF4-FFF2-40B4-BE49-F238E27FC236}">
                <a16:creationId xmlns:a16="http://schemas.microsoft.com/office/drawing/2014/main" id="{39DE6E90-9F40-4C8D-8E1D-3CBA46C8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034" y="344290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2209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544648" y="3544947"/>
            <a:ext cx="2106121" cy="47275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548274" y="2394198"/>
            <a:ext cx="2102495" cy="47431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out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593890" y="4694141"/>
            <a:ext cx="2056879" cy="461925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 down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68" y="4539266"/>
            <a:ext cx="996379" cy="669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543" y="2273950"/>
            <a:ext cx="939437" cy="632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937" y="3509833"/>
            <a:ext cx="1032043" cy="688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0" y="1978266"/>
            <a:ext cx="5206912" cy="384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Snip Diagonal Corner Rectangle 3">
            <a:extLst>
              <a:ext uri="{FF2B5EF4-FFF2-40B4-BE49-F238E27FC236}">
                <a16:creationId xmlns:a16="http://schemas.microsoft.com/office/drawing/2014/main" id="{B86771E6-8D3C-4108-8AE9-5671CE15195A}"/>
              </a:ext>
            </a:extLst>
          </p:cNvPr>
          <p:cNvSpPr/>
          <p:nvPr/>
        </p:nvSpPr>
        <p:spPr>
          <a:xfrm>
            <a:off x="2804678" y="244443"/>
            <a:ext cx="6368865" cy="1498561"/>
          </a:xfrm>
          <a:prstGeom prst="snip2Diag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_________?</a:t>
            </a:r>
          </a:p>
          <a:p>
            <a:pPr lvl="0" algn="ctr">
              <a:defRPr/>
            </a:pPr>
            <a:r>
              <a:rPr kumimoji="0" lang="en-GB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No, you can’t.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6C2E7D-4319-41C9-B7B8-ABF9EEB1F5BF}"/>
              </a:ext>
            </a:extLst>
          </p:cNvPr>
          <p:cNvSpPr/>
          <p:nvPr/>
        </p:nvSpPr>
        <p:spPr>
          <a:xfrm>
            <a:off x="5778412" y="439903"/>
            <a:ext cx="115768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out</a:t>
            </a:r>
          </a:p>
        </p:txBody>
      </p:sp>
      <p:pic>
        <p:nvPicPr>
          <p:cNvPr id="14" name="Picture 10" descr="Green Earth PNG Clipart - Best WEB Clipart">
            <a:hlinkClick r:id="rId12" action="ppaction://hlinksldjump"/>
            <a:extLst>
              <a:ext uri="{FF2B5EF4-FFF2-40B4-BE49-F238E27FC236}">
                <a16:creationId xmlns:a16="http://schemas.microsoft.com/office/drawing/2014/main" id="{39DE6E90-9F40-4C8D-8E1D-3CBA46C8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337104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82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728;p37">
            <a:extLst>
              <a:ext uri="{FF2B5EF4-FFF2-40B4-BE49-F238E27FC236}">
                <a16:creationId xmlns:a16="http://schemas.microsoft.com/office/drawing/2014/main" id="{9657C55E-C315-4623-AC57-D348A114A31C}"/>
              </a:ext>
            </a:extLst>
          </p:cNvPr>
          <p:cNvSpPr txBox="1">
            <a:spLocks/>
          </p:cNvSpPr>
          <p:nvPr/>
        </p:nvSpPr>
        <p:spPr>
          <a:xfrm>
            <a:off x="2244000" y="172947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Montserrat"/>
              <a:buNone/>
              <a:defRPr sz="35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B2AD"/>
              </a:buClr>
              <a:buSzPts val="4800"/>
              <a:buFont typeface="Montserrat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9050" cmpd="sng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  <a:sym typeface="Montserrat"/>
              </a:rPr>
              <a:t>CONTENTS</a:t>
            </a:r>
          </a:p>
        </p:txBody>
      </p:sp>
      <p:sp>
        <p:nvSpPr>
          <p:cNvPr id="11" name="Trapezoid 6">
            <a:extLst>
              <a:ext uri="{FF2B5EF4-FFF2-40B4-BE49-F238E27FC236}">
                <a16:creationId xmlns:a16="http://schemas.microsoft.com/office/drawing/2014/main" id="{379ABC90-7BF6-4D90-8D5E-BCEF23059107}"/>
              </a:ext>
            </a:extLst>
          </p:cNvPr>
          <p:cNvSpPr/>
          <p:nvPr/>
        </p:nvSpPr>
        <p:spPr>
          <a:xfrm>
            <a:off x="-154745" y="929033"/>
            <a:ext cx="12604654" cy="743494"/>
          </a:xfrm>
          <a:custGeom>
            <a:avLst/>
            <a:gdLst>
              <a:gd name="connsiteX0" fmla="*/ 0 w 9404333"/>
              <a:gd name="connsiteY0" fmla="*/ 554807 h 554807"/>
              <a:gd name="connsiteX1" fmla="*/ 138702 w 9404333"/>
              <a:gd name="connsiteY1" fmla="*/ 0 h 554807"/>
              <a:gd name="connsiteX2" fmla="*/ 9265631 w 9404333"/>
              <a:gd name="connsiteY2" fmla="*/ 0 h 554807"/>
              <a:gd name="connsiteX3" fmla="*/ 9404333 w 9404333"/>
              <a:gd name="connsiteY3" fmla="*/ 554807 h 554807"/>
              <a:gd name="connsiteX4" fmla="*/ 0 w 9404333"/>
              <a:gd name="connsiteY4" fmla="*/ 554807 h 554807"/>
              <a:gd name="connsiteX0" fmla="*/ 267698 w 9265631"/>
              <a:gd name="connsiteY0" fmla="*/ 583836 h 583836"/>
              <a:gd name="connsiteX1" fmla="*/ 0 w 9265631"/>
              <a:gd name="connsiteY1" fmla="*/ 0 h 583836"/>
              <a:gd name="connsiteX2" fmla="*/ 9126929 w 9265631"/>
              <a:gd name="connsiteY2" fmla="*/ 0 h 583836"/>
              <a:gd name="connsiteX3" fmla="*/ 9265631 w 9265631"/>
              <a:gd name="connsiteY3" fmla="*/ 554807 h 583836"/>
              <a:gd name="connsiteX4" fmla="*/ 267698 w 9265631"/>
              <a:gd name="connsiteY4" fmla="*/ 583836 h 583836"/>
              <a:gd name="connsiteX0" fmla="*/ 398326 w 9396259"/>
              <a:gd name="connsiteY0" fmla="*/ 743494 h 743494"/>
              <a:gd name="connsiteX1" fmla="*/ 0 w 9396259"/>
              <a:gd name="connsiteY1" fmla="*/ 0 h 743494"/>
              <a:gd name="connsiteX2" fmla="*/ 9257557 w 9396259"/>
              <a:gd name="connsiteY2" fmla="*/ 159658 h 743494"/>
              <a:gd name="connsiteX3" fmla="*/ 9396259 w 9396259"/>
              <a:gd name="connsiteY3" fmla="*/ 714465 h 743494"/>
              <a:gd name="connsiteX4" fmla="*/ 398326 w 9396259"/>
              <a:gd name="connsiteY4" fmla="*/ 743494 h 743494"/>
              <a:gd name="connsiteX0" fmla="*/ 398326 w 9396259"/>
              <a:gd name="connsiteY0" fmla="*/ 743494 h 743494"/>
              <a:gd name="connsiteX1" fmla="*/ 0 w 9396259"/>
              <a:gd name="connsiteY1" fmla="*/ 0 h 743494"/>
              <a:gd name="connsiteX2" fmla="*/ 9286586 w 9396259"/>
              <a:gd name="connsiteY2" fmla="*/ 116116 h 743494"/>
              <a:gd name="connsiteX3" fmla="*/ 9396259 w 9396259"/>
              <a:gd name="connsiteY3" fmla="*/ 714465 h 743494"/>
              <a:gd name="connsiteX4" fmla="*/ 398326 w 9396259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286586 w 9410774"/>
              <a:gd name="connsiteY2" fmla="*/ 116116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141443 w 9410774"/>
              <a:gd name="connsiteY2" fmla="*/ 217716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141443 w 9410774"/>
              <a:gd name="connsiteY2" fmla="*/ 145145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0774" h="743494">
                <a:moveTo>
                  <a:pt x="398326" y="743494"/>
                </a:moveTo>
                <a:lnTo>
                  <a:pt x="0" y="0"/>
                </a:lnTo>
                <a:lnTo>
                  <a:pt x="9141443" y="145145"/>
                </a:lnTo>
                <a:lnTo>
                  <a:pt x="9410774" y="685436"/>
                </a:lnTo>
                <a:lnTo>
                  <a:pt x="398326" y="743494"/>
                </a:lnTo>
                <a:close/>
              </a:path>
            </a:pathLst>
          </a:custGeom>
          <a:gradFill flip="none" rotWithShape="1">
            <a:gsLst>
              <a:gs pos="0">
                <a:sysClr val="windowText" lastClr="000000">
                  <a:alpha val="74000"/>
                </a:sysClr>
              </a:gs>
              <a:gs pos="100000">
                <a:sysClr val="windowText" lastClr="000000">
                  <a:alpha val="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558F17-C549-4401-9FAE-447B5A42C6AF}"/>
              </a:ext>
            </a:extLst>
          </p:cNvPr>
          <p:cNvSpPr/>
          <p:nvPr/>
        </p:nvSpPr>
        <p:spPr>
          <a:xfrm>
            <a:off x="-604129" y="435429"/>
            <a:ext cx="13639406" cy="765572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innerShdw blurRad="1905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0152307-4FB0-479B-A2CE-B26E8236315C}"/>
              </a:ext>
            </a:extLst>
          </p:cNvPr>
          <p:cNvSpPr/>
          <p:nvPr/>
        </p:nvSpPr>
        <p:spPr>
          <a:xfrm>
            <a:off x="-295410" y="642425"/>
            <a:ext cx="12900056" cy="351579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758278-DA0F-428F-AE16-C1796BB741A9}"/>
              </a:ext>
            </a:extLst>
          </p:cNvPr>
          <p:cNvGrpSpPr/>
          <p:nvPr/>
        </p:nvGrpSpPr>
        <p:grpSpPr>
          <a:xfrm>
            <a:off x="6924583" y="404305"/>
            <a:ext cx="2610034" cy="4869031"/>
            <a:chOff x="6498393" y="388313"/>
            <a:chExt cx="2610034" cy="486903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BBCC8CB-FEB2-4806-9823-6ED62C5F7BCD}"/>
                </a:ext>
              </a:extLst>
            </p:cNvPr>
            <p:cNvSpPr/>
            <p:nvPr/>
          </p:nvSpPr>
          <p:spPr>
            <a:xfrm>
              <a:off x="7745571" y="2821152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hlinkClick r:id="rId3" action="ppaction://hlinksldjump"/>
              <a:extLst>
                <a:ext uri="{FF2B5EF4-FFF2-40B4-BE49-F238E27FC236}">
                  <a16:creationId xmlns:a16="http://schemas.microsoft.com/office/drawing/2014/main" id="{710055F6-BFAF-407E-A846-F91EAACD9E6A}"/>
                </a:ext>
              </a:extLst>
            </p:cNvPr>
            <p:cNvSpPr/>
            <p:nvPr/>
          </p:nvSpPr>
          <p:spPr>
            <a:xfrm>
              <a:off x="6498393" y="2844359"/>
              <a:ext cx="2610034" cy="2412985"/>
            </a:xfrm>
            <a:custGeom>
              <a:avLst/>
              <a:gdLst>
                <a:gd name="connsiteX0" fmla="*/ 1104314 w 2208628"/>
                <a:gd name="connsiteY0" fmla="*/ 137153 h 2208628"/>
                <a:gd name="connsiteX1" fmla="*/ 996529 w 2208628"/>
                <a:gd name="connsiteY1" fmla="*/ 244938 h 2208628"/>
                <a:gd name="connsiteX2" fmla="*/ 1104314 w 2208628"/>
                <a:gd name="connsiteY2" fmla="*/ 352723 h 2208628"/>
                <a:gd name="connsiteX3" fmla="*/ 1212099 w 2208628"/>
                <a:gd name="connsiteY3" fmla="*/ 244938 h 2208628"/>
                <a:gd name="connsiteX4" fmla="*/ 1104314 w 2208628"/>
                <a:gd name="connsiteY4" fmla="*/ 137153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37153"/>
                  </a:moveTo>
                  <a:cubicBezTo>
                    <a:pt x="1044786" y="137153"/>
                    <a:pt x="996529" y="185410"/>
                    <a:pt x="996529" y="244938"/>
                  </a:cubicBezTo>
                  <a:cubicBezTo>
                    <a:pt x="996529" y="304466"/>
                    <a:pt x="1044786" y="352723"/>
                    <a:pt x="1104314" y="352723"/>
                  </a:cubicBezTo>
                  <a:cubicBezTo>
                    <a:pt x="1163842" y="352723"/>
                    <a:pt x="1212099" y="304466"/>
                    <a:pt x="1212099" y="244938"/>
                  </a:cubicBezTo>
                  <a:cubicBezTo>
                    <a:pt x="1212099" y="185410"/>
                    <a:pt x="1163842" y="137153"/>
                    <a:pt x="1104314" y="137153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66">
                    <a:alpha val="50000"/>
                  </a:srgbClr>
                </a:gs>
                <a:gs pos="100000">
                  <a:srgbClr val="CC00CC">
                    <a:alpha val="69804"/>
                  </a:srgbClr>
                </a:gs>
              </a:gsLst>
              <a:lin ang="0" scaled="0"/>
              <a:tileRect/>
            </a:gradFill>
            <a:ln w="12700" cap="flat" cmpd="sng" algn="ctr">
              <a:gradFill>
                <a:gsLst>
                  <a:gs pos="0">
                    <a:srgbClr val="660066"/>
                  </a:gs>
                  <a:gs pos="100000">
                    <a:srgbClr val="CC00CC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0D4ADA6-4949-4ABD-AE39-DD48A1FCEF87}"/>
                </a:ext>
              </a:extLst>
            </p:cNvPr>
            <p:cNvGrpSpPr/>
            <p:nvPr/>
          </p:nvGrpSpPr>
          <p:grpSpPr>
            <a:xfrm>
              <a:off x="7399576" y="388313"/>
              <a:ext cx="769257" cy="769257"/>
              <a:chOff x="5877141" y="400287"/>
              <a:chExt cx="769257" cy="769257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EA232ED-F3FC-4B58-B007-EC0DCD55D092}"/>
                  </a:ext>
                </a:extLst>
              </p:cNvPr>
              <p:cNvSpPr/>
              <p:nvPr/>
            </p:nvSpPr>
            <p:spPr>
              <a:xfrm>
                <a:off x="5877141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F8D4488-2076-4E61-8F1B-74815622D7D7}"/>
                  </a:ext>
                </a:extLst>
              </p:cNvPr>
              <p:cNvSpPr/>
              <p:nvPr/>
            </p:nvSpPr>
            <p:spPr>
              <a:xfrm>
                <a:off x="6052450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660066"/>
                  </a:gs>
                  <a:gs pos="100000">
                    <a:srgbClr val="CC00CC"/>
                  </a:gs>
                </a:gsLst>
                <a:lin ang="0" scaled="0"/>
                <a:tileRect/>
              </a:gradFill>
              <a:ln w="12700" cap="flat" cmpd="sng" algn="ctr">
                <a:gradFill>
                  <a:gsLst>
                    <a:gs pos="0">
                      <a:srgbClr val="660066"/>
                    </a:gs>
                    <a:gs pos="100000">
                      <a:srgbClr val="CC00CC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  <a:scene3d>
                <a:camera prst="orthographicFront"/>
                <a:lightRig rig="chilly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A42C153-7D55-4D8A-BF2F-E442843A542A}"/>
                </a:ext>
              </a:extLst>
            </p:cNvPr>
            <p:cNvCxnSpPr>
              <a:cxnSpLocks/>
              <a:stCxn id="27" idx="4"/>
              <a:endCxn id="17" idx="5"/>
            </p:cNvCxnSpPr>
            <p:nvPr/>
          </p:nvCxnSpPr>
          <p:spPr>
            <a:xfrm>
              <a:off x="7784205" y="1157570"/>
              <a:ext cx="19205" cy="16867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700AC1-7904-487B-B379-2DF6C5BB785A}"/>
                </a:ext>
              </a:extLst>
            </p:cNvPr>
            <p:cNvSpPr/>
            <p:nvPr/>
          </p:nvSpPr>
          <p:spPr>
            <a:xfrm>
              <a:off x="7777118" y="2826093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919BD1-3956-4F76-B8FF-DF3DA1DF4933}"/>
                </a:ext>
              </a:extLst>
            </p:cNvPr>
            <p:cNvSpPr/>
            <p:nvPr/>
          </p:nvSpPr>
          <p:spPr>
            <a:xfrm>
              <a:off x="7751413" y="280400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C303B5-E094-4F13-A074-86BB4C9D2FEB}"/>
                </a:ext>
              </a:extLst>
            </p:cNvPr>
            <p:cNvSpPr/>
            <p:nvPr/>
          </p:nvSpPr>
          <p:spPr>
            <a:xfrm>
              <a:off x="7758079" y="2784951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85BA56C-7863-40CC-BFBD-2B99455F9C0C}"/>
                </a:ext>
              </a:extLst>
            </p:cNvPr>
            <p:cNvSpPr/>
            <p:nvPr/>
          </p:nvSpPr>
          <p:spPr>
            <a:xfrm>
              <a:off x="6909288" y="5029874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38441B1-5810-4472-AF5A-E9686FF144BD}"/>
                </a:ext>
              </a:extLst>
            </p:cNvPr>
            <p:cNvSpPr txBox="1"/>
            <p:nvPr/>
          </p:nvSpPr>
          <p:spPr>
            <a:xfrm>
              <a:off x="6951187" y="3390784"/>
              <a:ext cx="17005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sing.</a:t>
              </a:r>
              <a:endParaRPr kumimoji="0" lang="en-US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162DCC-54ED-418F-B88F-404ECB6179E3}"/>
                </a:ext>
              </a:extLst>
            </p:cNvPr>
            <p:cNvSpPr txBox="1"/>
            <p:nvPr/>
          </p:nvSpPr>
          <p:spPr>
            <a:xfrm>
              <a:off x="7676064" y="3107814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F01C8B4-FF29-439A-9976-4D1EECE3A420}"/>
              </a:ext>
            </a:extLst>
          </p:cNvPr>
          <p:cNvGrpSpPr/>
          <p:nvPr/>
        </p:nvGrpSpPr>
        <p:grpSpPr>
          <a:xfrm>
            <a:off x="8938487" y="458940"/>
            <a:ext cx="2635926" cy="5419123"/>
            <a:chOff x="8290373" y="435429"/>
            <a:chExt cx="2635926" cy="541912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6BB6ABA-4024-4424-B953-EDB4D70CDD65}"/>
                </a:ext>
              </a:extLst>
            </p:cNvPr>
            <p:cNvSpPr/>
            <p:nvPr/>
          </p:nvSpPr>
          <p:spPr>
            <a:xfrm>
              <a:off x="9562617" y="344123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hlinkClick r:id="rId4" action="ppaction://hlinksldjump"/>
              <a:extLst>
                <a:ext uri="{FF2B5EF4-FFF2-40B4-BE49-F238E27FC236}">
                  <a16:creationId xmlns:a16="http://schemas.microsoft.com/office/drawing/2014/main" id="{F1808DE4-4B72-40A8-8F25-AA6F324AECCA}"/>
                </a:ext>
              </a:extLst>
            </p:cNvPr>
            <p:cNvSpPr/>
            <p:nvPr/>
          </p:nvSpPr>
          <p:spPr>
            <a:xfrm>
              <a:off x="8290373" y="3481688"/>
              <a:ext cx="2635926" cy="2372864"/>
            </a:xfrm>
            <a:custGeom>
              <a:avLst/>
              <a:gdLst>
                <a:gd name="connsiteX0" fmla="*/ 1104314 w 2208628"/>
                <a:gd name="connsiteY0" fmla="*/ 124227 h 2208628"/>
                <a:gd name="connsiteX1" fmla="*/ 996529 w 2208628"/>
                <a:gd name="connsiteY1" fmla="*/ 232012 h 2208628"/>
                <a:gd name="connsiteX2" fmla="*/ 1104314 w 2208628"/>
                <a:gd name="connsiteY2" fmla="*/ 339797 h 2208628"/>
                <a:gd name="connsiteX3" fmla="*/ 1212099 w 2208628"/>
                <a:gd name="connsiteY3" fmla="*/ 232012 h 2208628"/>
                <a:gd name="connsiteX4" fmla="*/ 1104314 w 2208628"/>
                <a:gd name="connsiteY4" fmla="*/ 12422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4227"/>
                  </a:moveTo>
                  <a:cubicBezTo>
                    <a:pt x="1044786" y="124227"/>
                    <a:pt x="996529" y="172484"/>
                    <a:pt x="996529" y="232012"/>
                  </a:cubicBezTo>
                  <a:cubicBezTo>
                    <a:pt x="996529" y="291540"/>
                    <a:pt x="1044786" y="339797"/>
                    <a:pt x="1104314" y="339797"/>
                  </a:cubicBezTo>
                  <a:cubicBezTo>
                    <a:pt x="1163842" y="339797"/>
                    <a:pt x="1212099" y="291540"/>
                    <a:pt x="1212099" y="232012"/>
                  </a:cubicBezTo>
                  <a:cubicBezTo>
                    <a:pt x="1212099" y="172484"/>
                    <a:pt x="1163842" y="124227"/>
                    <a:pt x="1104314" y="12422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66">
                    <a:alpha val="49804"/>
                  </a:srgbClr>
                </a:gs>
                <a:gs pos="100000">
                  <a:srgbClr val="FF3399">
                    <a:alpha val="69804"/>
                  </a:srgbClr>
                </a:gs>
              </a:gsLst>
              <a:lin ang="0" scaled="0"/>
              <a:tileRect/>
            </a:gradFill>
            <a:ln w="12700" cap="flat" cmpd="sng" algn="ctr">
              <a:gradFill>
                <a:gsLst>
                  <a:gs pos="0">
                    <a:srgbClr val="FF0066"/>
                  </a:gs>
                  <a:gs pos="100000">
                    <a:srgbClr val="FF3399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01CC9BF-0817-4801-989F-A9B2B8E70D50}"/>
                </a:ext>
              </a:extLst>
            </p:cNvPr>
            <p:cNvGrpSpPr/>
            <p:nvPr/>
          </p:nvGrpSpPr>
          <p:grpSpPr>
            <a:xfrm>
              <a:off x="9217095" y="435429"/>
              <a:ext cx="769257" cy="769257"/>
              <a:chOff x="7255412" y="400287"/>
              <a:chExt cx="769257" cy="76925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AE47B3B-9F4C-4441-BA1F-F609C8958BDB}"/>
                  </a:ext>
                </a:extLst>
              </p:cNvPr>
              <p:cNvSpPr/>
              <p:nvPr/>
            </p:nvSpPr>
            <p:spPr>
              <a:xfrm>
                <a:off x="7255412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6CD176C-B12A-4A1E-9F87-524AE9840500}"/>
                  </a:ext>
                </a:extLst>
              </p:cNvPr>
              <p:cNvSpPr/>
              <p:nvPr/>
            </p:nvSpPr>
            <p:spPr>
              <a:xfrm>
                <a:off x="7430721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66"/>
                  </a:gs>
                  <a:gs pos="100000">
                    <a:srgbClr val="FF3399"/>
                  </a:gs>
                </a:gsLst>
                <a:lin ang="0" scaled="0"/>
                <a:tileRect/>
              </a:gradFill>
              <a:ln w="12700" cap="flat" cmpd="sng" algn="ctr">
                <a:gradFill>
                  <a:gsLst>
                    <a:gs pos="0">
                      <a:srgbClr val="FF0066"/>
                    </a:gs>
                    <a:gs pos="100000">
                      <a:srgbClr val="FF3399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  <a:scene3d>
                <a:camera prst="orthographicFront"/>
                <a:lightRig rig="chilly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9EC423-7869-4E2E-B572-53F0E7C34BD5}"/>
                </a:ext>
              </a:extLst>
            </p:cNvPr>
            <p:cNvCxnSpPr>
              <a:cxnSpLocks/>
              <a:stCxn id="41" idx="4"/>
              <a:endCxn id="31" idx="5"/>
            </p:cNvCxnSpPr>
            <p:nvPr/>
          </p:nvCxnSpPr>
          <p:spPr>
            <a:xfrm>
              <a:off x="9601724" y="1204686"/>
              <a:ext cx="6612" cy="227700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2620512-7750-4BBC-9B35-77EFF120931C}"/>
                </a:ext>
              </a:extLst>
            </p:cNvPr>
            <p:cNvSpPr/>
            <p:nvPr/>
          </p:nvSpPr>
          <p:spPr>
            <a:xfrm>
              <a:off x="9594164" y="344617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2026009-3DE7-441D-919B-C95169598F51}"/>
                </a:ext>
              </a:extLst>
            </p:cNvPr>
            <p:cNvSpPr/>
            <p:nvPr/>
          </p:nvSpPr>
          <p:spPr>
            <a:xfrm>
              <a:off x="9568459" y="342409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BCB9A3C-F2B8-4EFA-8432-AEA23E188748}"/>
                </a:ext>
              </a:extLst>
            </p:cNvPr>
            <p:cNvSpPr/>
            <p:nvPr/>
          </p:nvSpPr>
          <p:spPr>
            <a:xfrm>
              <a:off x="9575125" y="340503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90F6025-A776-46C8-832A-7D84CB47317E}"/>
                </a:ext>
              </a:extLst>
            </p:cNvPr>
            <p:cNvSpPr/>
            <p:nvPr/>
          </p:nvSpPr>
          <p:spPr>
            <a:xfrm>
              <a:off x="8742514" y="5690886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4176CB7-0105-4609-B61A-65726D115434}"/>
                </a:ext>
              </a:extLst>
            </p:cNvPr>
            <p:cNvSpPr txBox="1"/>
            <p:nvPr/>
          </p:nvSpPr>
          <p:spPr>
            <a:xfrm>
              <a:off x="8559693" y="3920492"/>
              <a:ext cx="21603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 and wrap- up</a:t>
              </a:r>
              <a:endParaRPr kumimoji="0" lang="en-US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E7F3AE-55D5-4881-BD69-D5D6DF81771D}"/>
                </a:ext>
              </a:extLst>
            </p:cNvPr>
            <p:cNvSpPr txBox="1"/>
            <p:nvPr/>
          </p:nvSpPr>
          <p:spPr>
            <a:xfrm>
              <a:off x="9490494" y="3701810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E88C50-9D55-4CC8-B7E0-79FBEF2A6A26}"/>
              </a:ext>
            </a:extLst>
          </p:cNvPr>
          <p:cNvGrpSpPr/>
          <p:nvPr/>
        </p:nvGrpSpPr>
        <p:grpSpPr>
          <a:xfrm>
            <a:off x="2703077" y="419977"/>
            <a:ext cx="2565592" cy="5287122"/>
            <a:chOff x="2703276" y="414801"/>
            <a:chExt cx="2565592" cy="5287122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0C6120C-9FA5-47B4-BA66-757273DE7081}"/>
                </a:ext>
              </a:extLst>
            </p:cNvPr>
            <p:cNvSpPr/>
            <p:nvPr/>
          </p:nvSpPr>
          <p:spPr>
            <a:xfrm>
              <a:off x="4011925" y="3297855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hlinkClick r:id="rId5" action="ppaction://hlinksldjump"/>
              <a:extLst>
                <a:ext uri="{FF2B5EF4-FFF2-40B4-BE49-F238E27FC236}">
                  <a16:creationId xmlns:a16="http://schemas.microsoft.com/office/drawing/2014/main" id="{9BC9ED27-5528-4133-A139-03CC9C803BB0}"/>
                </a:ext>
              </a:extLst>
            </p:cNvPr>
            <p:cNvSpPr/>
            <p:nvPr/>
          </p:nvSpPr>
          <p:spPr>
            <a:xfrm>
              <a:off x="2703276" y="3315714"/>
              <a:ext cx="2565592" cy="2386209"/>
            </a:xfrm>
            <a:custGeom>
              <a:avLst/>
              <a:gdLst>
                <a:gd name="connsiteX0" fmla="*/ 1104314 w 2208628"/>
                <a:gd name="connsiteY0" fmla="*/ 123187 h 2208628"/>
                <a:gd name="connsiteX1" fmla="*/ 996529 w 2208628"/>
                <a:gd name="connsiteY1" fmla="*/ 230972 h 2208628"/>
                <a:gd name="connsiteX2" fmla="*/ 1104314 w 2208628"/>
                <a:gd name="connsiteY2" fmla="*/ 338757 h 2208628"/>
                <a:gd name="connsiteX3" fmla="*/ 1212099 w 2208628"/>
                <a:gd name="connsiteY3" fmla="*/ 230972 h 2208628"/>
                <a:gd name="connsiteX4" fmla="*/ 1104314 w 2208628"/>
                <a:gd name="connsiteY4" fmla="*/ 12318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3187"/>
                  </a:moveTo>
                  <a:cubicBezTo>
                    <a:pt x="1044786" y="123187"/>
                    <a:pt x="996529" y="171444"/>
                    <a:pt x="996529" y="230972"/>
                  </a:cubicBezTo>
                  <a:cubicBezTo>
                    <a:pt x="996529" y="290500"/>
                    <a:pt x="1044786" y="338757"/>
                    <a:pt x="1104314" y="338757"/>
                  </a:cubicBezTo>
                  <a:cubicBezTo>
                    <a:pt x="1163842" y="338757"/>
                    <a:pt x="1212099" y="290500"/>
                    <a:pt x="1212099" y="230972"/>
                  </a:cubicBezTo>
                  <a:cubicBezTo>
                    <a:pt x="1212099" y="171444"/>
                    <a:pt x="1163842" y="123187"/>
                    <a:pt x="1104314" y="12318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99CC">
                    <a:alpha val="49804"/>
                  </a:srgbClr>
                </a:gs>
                <a:gs pos="100000">
                  <a:srgbClr val="00CCFF">
                    <a:alpha val="69804"/>
                  </a:srgbClr>
                </a:gs>
              </a:gsLst>
              <a:lin ang="0" scaled="1"/>
              <a:tileRect/>
            </a:gradFill>
            <a:ln w="12700" cap="flat" cmpd="sng" algn="ctr">
              <a:gradFill>
                <a:gsLst>
                  <a:gs pos="0">
                    <a:srgbClr val="0099CC"/>
                  </a:gs>
                  <a:gs pos="100000">
                    <a:srgbClr val="00CCFF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B3177A4-3AE2-4639-9ABC-686618EC1307}"/>
                </a:ext>
              </a:extLst>
            </p:cNvPr>
            <p:cNvGrpSpPr/>
            <p:nvPr/>
          </p:nvGrpSpPr>
          <p:grpSpPr>
            <a:xfrm>
              <a:off x="3657625" y="414801"/>
              <a:ext cx="769257" cy="769257"/>
              <a:chOff x="3120599" y="400287"/>
              <a:chExt cx="769257" cy="76925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44AA732-502F-4C21-812D-C3E45CBE89FC}"/>
                  </a:ext>
                </a:extLst>
              </p:cNvPr>
              <p:cNvSpPr/>
              <p:nvPr/>
            </p:nvSpPr>
            <p:spPr>
              <a:xfrm>
                <a:off x="3120599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644ABD1-8085-45C2-8864-F77BABA6EF59}"/>
                  </a:ext>
                </a:extLst>
              </p:cNvPr>
              <p:cNvSpPr/>
              <p:nvPr/>
            </p:nvSpPr>
            <p:spPr>
              <a:xfrm>
                <a:off x="3295908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CC"/>
                  </a:gs>
                  <a:gs pos="100000">
                    <a:srgbClr val="00CCFF"/>
                  </a:gs>
                </a:gsLst>
                <a:lin ang="0" scaled="1"/>
                <a:tileRect/>
              </a:gradFill>
              <a:ln w="12700" cap="flat" cmpd="sng" algn="ctr">
                <a:gradFill>
                  <a:gsLst>
                    <a:gs pos="0">
                      <a:srgbClr val="0099CC"/>
                    </a:gs>
                    <a:gs pos="100000">
                      <a:srgbClr val="00CCFF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58DD72-B587-49A5-B5C1-3D14692251CA}"/>
                </a:ext>
              </a:extLst>
            </p:cNvPr>
            <p:cNvCxnSpPr>
              <a:cxnSpLocks/>
              <a:stCxn id="55" idx="4"/>
            </p:cNvCxnSpPr>
            <p:nvPr/>
          </p:nvCxnSpPr>
          <p:spPr>
            <a:xfrm flipH="1">
              <a:off x="4014854" y="1184058"/>
              <a:ext cx="27400" cy="21249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6E81482-CB0A-4305-92A2-F1688EC9BB56}"/>
                </a:ext>
              </a:extLst>
            </p:cNvPr>
            <p:cNvSpPr/>
            <p:nvPr/>
          </p:nvSpPr>
          <p:spPr>
            <a:xfrm>
              <a:off x="3989065" y="331232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ABCE559-85BD-4CA9-BAED-DAB6989E7ECA}"/>
                </a:ext>
              </a:extLst>
            </p:cNvPr>
            <p:cNvSpPr/>
            <p:nvPr/>
          </p:nvSpPr>
          <p:spPr>
            <a:xfrm>
              <a:off x="4017767" y="328070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FBFE0C9-52FD-4694-B2E0-A24A3E2E5AB9}"/>
                </a:ext>
              </a:extLst>
            </p:cNvPr>
            <p:cNvSpPr/>
            <p:nvPr/>
          </p:nvSpPr>
          <p:spPr>
            <a:xfrm>
              <a:off x="4024433" y="326165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7B16A01-3019-43EB-B445-4D52D461D4BB}"/>
                </a:ext>
              </a:extLst>
            </p:cNvPr>
            <p:cNvSpPr/>
            <p:nvPr/>
          </p:nvSpPr>
          <p:spPr>
            <a:xfrm>
              <a:off x="3168962" y="553191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FB19AEC-931A-476B-88C9-9C915CADA27D}"/>
                </a:ext>
              </a:extLst>
            </p:cNvPr>
            <p:cNvSpPr txBox="1"/>
            <p:nvPr/>
          </p:nvSpPr>
          <p:spPr>
            <a:xfrm>
              <a:off x="3131882" y="3752500"/>
              <a:ext cx="170050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 and number.</a:t>
              </a:r>
              <a:endParaRPr kumimoji="0" lang="en-US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3C18E7B-C8AD-4D9D-A110-E8989BBA5E0B}"/>
                </a:ext>
              </a:extLst>
            </p:cNvPr>
            <p:cNvSpPr txBox="1"/>
            <p:nvPr/>
          </p:nvSpPr>
          <p:spPr>
            <a:xfrm>
              <a:off x="3890865" y="3533205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2130814-AB70-416B-AAD1-130D676B6E1F}"/>
              </a:ext>
            </a:extLst>
          </p:cNvPr>
          <p:cNvGrpSpPr/>
          <p:nvPr/>
        </p:nvGrpSpPr>
        <p:grpSpPr>
          <a:xfrm>
            <a:off x="4882718" y="354449"/>
            <a:ext cx="2476870" cy="5513691"/>
            <a:chOff x="4712380" y="359569"/>
            <a:chExt cx="2476870" cy="5513691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D9B7929-78D5-464B-A447-7A7EC7652D6B}"/>
                </a:ext>
              </a:extLst>
            </p:cNvPr>
            <p:cNvSpPr/>
            <p:nvPr/>
          </p:nvSpPr>
          <p:spPr>
            <a:xfrm>
              <a:off x="5937057" y="3411066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hlinkClick r:id="rId6" action="ppaction://hlinksldjump"/>
              <a:extLst>
                <a:ext uri="{FF2B5EF4-FFF2-40B4-BE49-F238E27FC236}">
                  <a16:creationId xmlns:a16="http://schemas.microsoft.com/office/drawing/2014/main" id="{87B70AA2-E62F-4453-B24F-9CAA9EBD8717}"/>
                </a:ext>
              </a:extLst>
            </p:cNvPr>
            <p:cNvSpPr/>
            <p:nvPr/>
          </p:nvSpPr>
          <p:spPr>
            <a:xfrm>
              <a:off x="4712380" y="3429000"/>
              <a:ext cx="2476870" cy="2444260"/>
            </a:xfrm>
            <a:custGeom>
              <a:avLst/>
              <a:gdLst>
                <a:gd name="connsiteX0" fmla="*/ 1104314 w 2208628"/>
                <a:gd name="connsiteY0" fmla="*/ 143598 h 2208628"/>
                <a:gd name="connsiteX1" fmla="*/ 996529 w 2208628"/>
                <a:gd name="connsiteY1" fmla="*/ 251383 h 2208628"/>
                <a:gd name="connsiteX2" fmla="*/ 1104314 w 2208628"/>
                <a:gd name="connsiteY2" fmla="*/ 359168 h 2208628"/>
                <a:gd name="connsiteX3" fmla="*/ 1212099 w 2208628"/>
                <a:gd name="connsiteY3" fmla="*/ 251383 h 2208628"/>
                <a:gd name="connsiteX4" fmla="*/ 1104314 w 2208628"/>
                <a:gd name="connsiteY4" fmla="*/ 143598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43598"/>
                  </a:moveTo>
                  <a:cubicBezTo>
                    <a:pt x="1044786" y="143598"/>
                    <a:pt x="996529" y="191855"/>
                    <a:pt x="996529" y="251383"/>
                  </a:cubicBezTo>
                  <a:cubicBezTo>
                    <a:pt x="996529" y="310911"/>
                    <a:pt x="1044786" y="359168"/>
                    <a:pt x="1104314" y="359168"/>
                  </a:cubicBezTo>
                  <a:cubicBezTo>
                    <a:pt x="1163842" y="359168"/>
                    <a:pt x="1212099" y="310911"/>
                    <a:pt x="1212099" y="251383"/>
                  </a:cubicBezTo>
                  <a:cubicBezTo>
                    <a:pt x="1212099" y="191855"/>
                    <a:pt x="1163842" y="143598"/>
                    <a:pt x="1104314" y="143598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900">
                    <a:lumMod val="88000"/>
                    <a:lumOff val="12000"/>
                    <a:alpha val="50000"/>
                  </a:srgbClr>
                </a:gs>
                <a:gs pos="100000">
                  <a:srgbClr val="FFCC00">
                    <a:alpha val="70000"/>
                  </a:srgbClr>
                </a:gs>
              </a:gsLst>
              <a:lin ang="0" scaled="1"/>
              <a:tileRect/>
            </a:gradFill>
            <a:ln w="12700" cap="flat" cmpd="sng" algn="ctr">
              <a:gradFill>
                <a:gsLst>
                  <a:gs pos="0">
                    <a:srgbClr val="FF9900"/>
                  </a:gs>
                  <a:gs pos="100000">
                    <a:srgbClr val="FFCC00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C18818A-BCC1-4363-BA4C-66B8DFEE6FE7}"/>
                </a:ext>
              </a:extLst>
            </p:cNvPr>
            <p:cNvGrpSpPr/>
            <p:nvPr/>
          </p:nvGrpSpPr>
          <p:grpSpPr>
            <a:xfrm>
              <a:off x="5588567" y="359569"/>
              <a:ext cx="769257" cy="769257"/>
              <a:chOff x="4498870" y="400287"/>
              <a:chExt cx="769257" cy="769257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4E9EEDA-54AA-496D-9224-6D4A3CD27970}"/>
                  </a:ext>
                </a:extLst>
              </p:cNvPr>
              <p:cNvSpPr/>
              <p:nvPr/>
            </p:nvSpPr>
            <p:spPr>
              <a:xfrm>
                <a:off x="4498870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88607A01-C22A-48F8-8D03-47E10775F986}"/>
                  </a:ext>
                </a:extLst>
              </p:cNvPr>
              <p:cNvSpPr/>
              <p:nvPr/>
            </p:nvSpPr>
            <p:spPr>
              <a:xfrm>
                <a:off x="4674179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00">
                      <a:lumMod val="88000"/>
                      <a:lumOff val="12000"/>
                    </a:srgbClr>
                  </a:gs>
                  <a:gs pos="100000">
                    <a:srgbClr val="FFCC00"/>
                  </a:gs>
                </a:gsLst>
                <a:lin ang="0" scaled="1"/>
                <a:tileRect/>
              </a:gradFill>
              <a:ln w="12700" cap="flat" cmpd="sng" algn="ctr">
                <a:gradFill>
                  <a:gsLst>
                    <a:gs pos="0">
                      <a:srgbClr val="FF9900"/>
                    </a:gs>
                    <a:gs pos="100000">
                      <a:srgbClr val="FFCC00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B2478BA-99AC-4694-90F6-FE79AD3EA013}"/>
                </a:ext>
              </a:extLst>
            </p:cNvPr>
            <p:cNvCxnSpPr>
              <a:cxnSpLocks/>
              <a:stCxn id="69" idx="4"/>
              <a:endCxn id="59" idx="5"/>
            </p:cNvCxnSpPr>
            <p:nvPr/>
          </p:nvCxnSpPr>
          <p:spPr>
            <a:xfrm flipH="1">
              <a:off x="5950815" y="1128826"/>
              <a:ext cx="22381" cy="230017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2C83281-357F-4857-8AF0-ADC3842933FE}"/>
                </a:ext>
              </a:extLst>
            </p:cNvPr>
            <p:cNvSpPr/>
            <p:nvPr/>
          </p:nvSpPr>
          <p:spPr>
            <a:xfrm>
              <a:off x="5968604" y="3416007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D23FFD5-2A7A-431D-B36D-8B0BE32910D4}"/>
                </a:ext>
              </a:extLst>
            </p:cNvPr>
            <p:cNvSpPr/>
            <p:nvPr/>
          </p:nvSpPr>
          <p:spPr>
            <a:xfrm>
              <a:off x="5942899" y="3393918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76CFC74-EB47-4C00-AC47-99C8D7E40CD9}"/>
                </a:ext>
              </a:extLst>
            </p:cNvPr>
            <p:cNvSpPr/>
            <p:nvPr/>
          </p:nvSpPr>
          <p:spPr>
            <a:xfrm>
              <a:off x="5949565" y="3374865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6FD926B-3C08-41F8-B395-BAFBBFD6F7EF}"/>
                </a:ext>
              </a:extLst>
            </p:cNvPr>
            <p:cNvSpPr/>
            <p:nvPr/>
          </p:nvSpPr>
          <p:spPr>
            <a:xfrm>
              <a:off x="5039688" y="5629149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D410042-5697-47E5-9411-B1FDA53B1384}"/>
                </a:ext>
              </a:extLst>
            </p:cNvPr>
            <p:cNvSpPr txBox="1"/>
            <p:nvPr/>
          </p:nvSpPr>
          <p:spPr>
            <a:xfrm>
              <a:off x="5023311" y="3768775"/>
              <a:ext cx="186255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0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Look, complete and read.</a:t>
              </a:r>
              <a:endParaRPr kumimoji="0" lang="en-US" sz="30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E615A35-F553-422C-975C-7125FC867C83}"/>
                </a:ext>
              </a:extLst>
            </p:cNvPr>
            <p:cNvSpPr txBox="1"/>
            <p:nvPr/>
          </p:nvSpPr>
          <p:spPr>
            <a:xfrm>
              <a:off x="5810312" y="3779693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17719A5-5DAA-4BF7-864E-702CB8B1A9D0}"/>
              </a:ext>
            </a:extLst>
          </p:cNvPr>
          <p:cNvGrpSpPr/>
          <p:nvPr/>
        </p:nvGrpSpPr>
        <p:grpSpPr>
          <a:xfrm>
            <a:off x="622768" y="404305"/>
            <a:ext cx="2462759" cy="5811270"/>
            <a:chOff x="977821" y="400287"/>
            <a:chExt cx="2462759" cy="581127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42B606E-A28C-4FAA-B800-BD5549FB4188}"/>
                </a:ext>
              </a:extLst>
            </p:cNvPr>
            <p:cNvSpPr/>
            <p:nvPr/>
          </p:nvSpPr>
          <p:spPr>
            <a:xfrm>
              <a:off x="1480949" y="604398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E925861-8661-4FA2-9815-AB4B1EEC6A00}"/>
                </a:ext>
              </a:extLst>
            </p:cNvPr>
            <p:cNvSpPr/>
            <p:nvPr/>
          </p:nvSpPr>
          <p:spPr>
            <a:xfrm>
              <a:off x="2303571" y="380904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hlinkClick r:id="rId7" action="ppaction://hlinksldjump"/>
              <a:extLst>
                <a:ext uri="{FF2B5EF4-FFF2-40B4-BE49-F238E27FC236}">
                  <a16:creationId xmlns:a16="http://schemas.microsoft.com/office/drawing/2014/main" id="{F0A9A491-DCA8-4D35-8C7D-426116E46B8A}"/>
                </a:ext>
              </a:extLst>
            </p:cNvPr>
            <p:cNvSpPr/>
            <p:nvPr/>
          </p:nvSpPr>
          <p:spPr>
            <a:xfrm>
              <a:off x="977821" y="3820887"/>
              <a:ext cx="2462759" cy="2390670"/>
            </a:xfrm>
            <a:custGeom>
              <a:avLst/>
              <a:gdLst>
                <a:gd name="connsiteX0" fmla="*/ 1104314 w 2208628"/>
                <a:gd name="connsiteY0" fmla="*/ 115856 h 2208628"/>
                <a:gd name="connsiteX1" fmla="*/ 996529 w 2208628"/>
                <a:gd name="connsiteY1" fmla="*/ 223641 h 2208628"/>
                <a:gd name="connsiteX2" fmla="*/ 1104314 w 2208628"/>
                <a:gd name="connsiteY2" fmla="*/ 331426 h 2208628"/>
                <a:gd name="connsiteX3" fmla="*/ 1212099 w 2208628"/>
                <a:gd name="connsiteY3" fmla="*/ 223641 h 2208628"/>
                <a:gd name="connsiteX4" fmla="*/ 1104314 w 2208628"/>
                <a:gd name="connsiteY4" fmla="*/ 115856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15856"/>
                  </a:moveTo>
                  <a:cubicBezTo>
                    <a:pt x="1044786" y="115856"/>
                    <a:pt x="996529" y="164113"/>
                    <a:pt x="996529" y="223641"/>
                  </a:cubicBezTo>
                  <a:cubicBezTo>
                    <a:pt x="996529" y="283169"/>
                    <a:pt x="1044786" y="331426"/>
                    <a:pt x="1104314" y="331426"/>
                  </a:cubicBezTo>
                  <a:cubicBezTo>
                    <a:pt x="1163842" y="331426"/>
                    <a:pt x="1212099" y="283169"/>
                    <a:pt x="1212099" y="223641"/>
                  </a:cubicBezTo>
                  <a:cubicBezTo>
                    <a:pt x="1212099" y="164113"/>
                    <a:pt x="1163842" y="115856"/>
                    <a:pt x="1104314" y="115856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3CC33">
                    <a:alpha val="49804"/>
                  </a:srgbClr>
                </a:gs>
                <a:gs pos="100000">
                  <a:srgbClr val="00FF00">
                    <a:alpha val="69804"/>
                  </a:srgbClr>
                </a:gs>
              </a:gsLst>
              <a:lin ang="0" scaled="1"/>
              <a:tileRect/>
            </a:gradFill>
            <a:ln w="12700" cap="flat" cmpd="sng" algn="ctr">
              <a:gradFill>
                <a:gsLst>
                  <a:gs pos="0">
                    <a:srgbClr val="33CC33"/>
                  </a:gs>
                  <a:gs pos="100000">
                    <a:srgbClr val="00FF00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006A0EB-C372-4879-9BF2-8A3EFB81E413}"/>
                </a:ext>
              </a:extLst>
            </p:cNvPr>
            <p:cNvSpPr txBox="1"/>
            <p:nvPr/>
          </p:nvSpPr>
          <p:spPr>
            <a:xfrm>
              <a:off x="1095709" y="4538488"/>
              <a:ext cx="21261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200" b="1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Warm-up and review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88C0B54C-25B0-45FC-AC4A-2484061F8B82}"/>
                </a:ext>
              </a:extLst>
            </p:cNvPr>
            <p:cNvGrpSpPr/>
            <p:nvPr/>
          </p:nvGrpSpPr>
          <p:grpSpPr>
            <a:xfrm>
              <a:off x="1897896" y="400287"/>
              <a:ext cx="769257" cy="769257"/>
              <a:chOff x="1680185" y="400287"/>
              <a:chExt cx="769257" cy="769257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C71E1611-6745-4F8C-AF10-BB30D9BE8D91}"/>
                  </a:ext>
                </a:extLst>
              </p:cNvPr>
              <p:cNvSpPr/>
              <p:nvPr/>
            </p:nvSpPr>
            <p:spPr>
              <a:xfrm>
                <a:off x="1680185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6C51762-33F1-4452-9910-BB5A4CC77DC8}"/>
                  </a:ext>
                </a:extLst>
              </p:cNvPr>
              <p:cNvSpPr/>
              <p:nvPr/>
            </p:nvSpPr>
            <p:spPr>
              <a:xfrm>
                <a:off x="1846616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33CC33"/>
                  </a:gs>
                  <a:gs pos="100000">
                    <a:srgbClr val="00FF00"/>
                  </a:gs>
                </a:gsLst>
                <a:lin ang="0" scaled="1"/>
                <a:tileRect/>
              </a:gradFill>
              <a:ln w="12700" cap="flat" cmpd="sng" algn="ctr">
                <a:gradFill>
                  <a:gsLst>
                    <a:gs pos="0">
                      <a:srgbClr val="33CC33"/>
                    </a:gs>
                    <a:gs pos="100000">
                      <a:srgbClr val="00FF00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DA9D10B-6A44-4BF3-903F-464ECC61BF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4068" y="1169544"/>
              <a:ext cx="701" cy="26766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2F9D744-D558-4D7D-BCAD-3BEA72E3E612}"/>
                </a:ext>
              </a:extLst>
            </p:cNvPr>
            <p:cNvSpPr/>
            <p:nvPr/>
          </p:nvSpPr>
          <p:spPr>
            <a:xfrm>
              <a:off x="2237464" y="3813380"/>
              <a:ext cx="52921" cy="191924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0E23318-B9D2-46E2-9B80-F36B17F9854D}"/>
                </a:ext>
              </a:extLst>
            </p:cNvPr>
            <p:cNvSpPr/>
            <p:nvPr/>
          </p:nvSpPr>
          <p:spPr>
            <a:xfrm>
              <a:off x="2309413" y="379190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BE14801-251F-492B-B3E2-5D4CFA7B4235}"/>
                </a:ext>
              </a:extLst>
            </p:cNvPr>
            <p:cNvSpPr/>
            <p:nvPr/>
          </p:nvSpPr>
          <p:spPr>
            <a:xfrm flipH="1">
              <a:off x="2270360" y="3772847"/>
              <a:ext cx="45719" cy="45719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D9CBEAA-7F92-45A2-B144-EDEC29C63EDE}"/>
                </a:ext>
              </a:extLst>
            </p:cNvPr>
            <p:cNvSpPr txBox="1"/>
            <p:nvPr/>
          </p:nvSpPr>
          <p:spPr>
            <a:xfrm>
              <a:off x="2092990" y="4136802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sp>
        <p:nvSpPr>
          <p:cNvPr id="81" name="12 Rectángulo redondeado">
            <a:extLst>
              <a:ext uri="{FF2B5EF4-FFF2-40B4-BE49-F238E27FC236}">
                <a16:creationId xmlns:a16="http://schemas.microsoft.com/office/drawing/2014/main" id="{99C2B769-CDC3-48FC-AEE3-BBDD76FF6014}"/>
              </a:ext>
            </a:extLst>
          </p:cNvPr>
          <p:cNvSpPr/>
          <p:nvPr/>
        </p:nvSpPr>
        <p:spPr>
          <a:xfrm>
            <a:off x="3554518" y="1682103"/>
            <a:ext cx="5105752" cy="792787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Google Shape;728;p37">
            <a:extLst>
              <a:ext uri="{FF2B5EF4-FFF2-40B4-BE49-F238E27FC236}">
                <a16:creationId xmlns:a16="http://schemas.microsoft.com/office/drawing/2014/main" id="{9657C55E-C315-4623-AC57-D348A114A31C}"/>
              </a:ext>
            </a:extLst>
          </p:cNvPr>
          <p:cNvSpPr txBox="1">
            <a:spLocks/>
          </p:cNvSpPr>
          <p:nvPr/>
        </p:nvSpPr>
        <p:spPr>
          <a:xfrm>
            <a:off x="2235299" y="181155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Montserrat"/>
              <a:buNone/>
              <a:defRPr sz="35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dirty="0">
                <a:ln w="190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087448415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191359" y="3604127"/>
            <a:ext cx="3489545" cy="5811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in, stand up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191358" y="2479522"/>
            <a:ext cx="3489545" cy="61421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out, sit down 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191360" y="4682372"/>
            <a:ext cx="3489545" cy="48652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in, sit down 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398" y="2452695"/>
            <a:ext cx="954048" cy="641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90" y="4554782"/>
            <a:ext cx="912834" cy="614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920" y="3548185"/>
            <a:ext cx="1038404" cy="693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300" y="2299063"/>
            <a:ext cx="4955841" cy="3047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Snip Diagonal Corner Rectangle 3">
            <a:extLst>
              <a:ext uri="{FF2B5EF4-FFF2-40B4-BE49-F238E27FC236}">
                <a16:creationId xmlns:a16="http://schemas.microsoft.com/office/drawing/2014/main" id="{B86771E6-8D3C-4108-8AE9-5671CE15195A}"/>
              </a:ext>
            </a:extLst>
          </p:cNvPr>
          <p:cNvSpPr/>
          <p:nvPr/>
        </p:nvSpPr>
        <p:spPr>
          <a:xfrm>
            <a:off x="2804678" y="244444"/>
            <a:ext cx="6368865" cy="1493562"/>
          </a:xfrm>
          <a:prstGeom prst="snip2Diag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_________________and study.</a:t>
            </a:r>
          </a:p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and read aloud:</a:t>
            </a:r>
          </a:p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 C D E F G!</a:t>
            </a:r>
            <a:endParaRPr kumimoji="0" lang="en-GB" sz="3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A608EE-4D10-4FEA-AB80-B209E9F87098}"/>
              </a:ext>
            </a:extLst>
          </p:cNvPr>
          <p:cNvSpPr/>
          <p:nvPr/>
        </p:nvSpPr>
        <p:spPr>
          <a:xfrm>
            <a:off x="3584349" y="274406"/>
            <a:ext cx="300755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in, sit down</a:t>
            </a:r>
          </a:p>
        </p:txBody>
      </p:sp>
      <p:pic>
        <p:nvPicPr>
          <p:cNvPr id="14" name="Picture 10" descr="Green Earth PNG Clipart - Best WEB Clipart">
            <a:hlinkClick r:id="rId12" action="ppaction://hlinksldjump"/>
            <a:extLst>
              <a:ext uri="{FF2B5EF4-FFF2-40B4-BE49-F238E27FC236}">
                <a16:creationId xmlns:a16="http://schemas.microsoft.com/office/drawing/2014/main" id="{39DE6E90-9F40-4C8D-8E1D-3CBA46C8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446" y="337370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502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"/>
                            </p:stCondLst>
                            <p:childTnLst>
                              <p:par>
                                <p:cTn id="6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5915970" y="3972001"/>
            <a:ext cx="4940078" cy="54758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 and sit down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5915970" y="2870327"/>
            <a:ext cx="4940078" cy="57194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 and close the book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5915970" y="4924697"/>
            <a:ext cx="4940078" cy="547584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 and open the book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435" y="2750029"/>
            <a:ext cx="970866" cy="652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552" y="3822700"/>
            <a:ext cx="921347" cy="619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092" y="4831002"/>
            <a:ext cx="960807" cy="641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0" descr="Green Earth PNG Clipart - Best WEB Clipart">
            <a:hlinkClick r:id="rId11" action="ppaction://hlinksldjump"/>
            <a:extLst>
              <a:ext uri="{FF2B5EF4-FFF2-40B4-BE49-F238E27FC236}">
                <a16:creationId xmlns:a16="http://schemas.microsoft.com/office/drawing/2014/main" id="{39DE6E90-9F40-4C8D-8E1D-3CBA46C8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048" y="463615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925" y="2492871"/>
            <a:ext cx="5034851" cy="3096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Snip Diagonal Corner Rectangle 3">
            <a:extLst>
              <a:ext uri="{FF2B5EF4-FFF2-40B4-BE49-F238E27FC236}">
                <a16:creationId xmlns:a16="http://schemas.microsoft.com/office/drawing/2014/main" id="{B86771E6-8D3C-4108-8AE9-5671CE15195A}"/>
              </a:ext>
            </a:extLst>
          </p:cNvPr>
          <p:cNvSpPr/>
          <p:nvPr/>
        </p:nvSpPr>
        <p:spPr>
          <a:xfrm>
            <a:off x="2804678" y="223979"/>
            <a:ext cx="6936222" cy="1863780"/>
          </a:xfrm>
          <a:prstGeom prst="snip2Diag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Hello, hello, Ms </a:t>
            </a:r>
            <a:r>
              <a:rPr lang="en-GB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___________________________ ?</a:t>
            </a:r>
          </a:p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Hello, hello. Yes, you can.</a:t>
            </a:r>
            <a:endParaRPr kumimoji="0" lang="en-GB" sz="3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EF739A-BBDF-483E-864C-B335A6C2205B}"/>
              </a:ext>
            </a:extLst>
          </p:cNvPr>
          <p:cNvSpPr/>
          <p:nvPr/>
        </p:nvSpPr>
        <p:spPr>
          <a:xfrm>
            <a:off x="4533370" y="878870"/>
            <a:ext cx="347883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 and sit down</a:t>
            </a:r>
          </a:p>
        </p:txBody>
      </p:sp>
    </p:spTree>
    <p:extLst>
      <p:ext uri="{BB962C8B-B14F-4D97-AF65-F5344CB8AC3E}">
        <p14:creationId xmlns:p14="http://schemas.microsoft.com/office/powerpoint/2010/main" val="30531462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6" grpId="0" animBg="1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538642" y="3789910"/>
            <a:ext cx="3258371" cy="5047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 the book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538642" y="2555428"/>
            <a:ext cx="3258371" cy="55607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book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538642" y="4841627"/>
            <a:ext cx="3258371" cy="45808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the book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370" y="2398118"/>
            <a:ext cx="1061709" cy="713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73" y="4595131"/>
            <a:ext cx="1047306" cy="704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949" y="3627515"/>
            <a:ext cx="1062130" cy="708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0" descr="Green Earth PNG Clipart - Best WEB Clipart">
            <a:hlinkClick r:id="rId11" action="ppaction://hlinksldjump"/>
            <a:extLst>
              <a:ext uri="{FF2B5EF4-FFF2-40B4-BE49-F238E27FC236}">
                <a16:creationId xmlns:a16="http://schemas.microsoft.com/office/drawing/2014/main" id="{39DE6E90-9F40-4C8D-8E1D-3CBA46C8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387" y="36548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864" y="1960952"/>
            <a:ext cx="5486549" cy="36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Snip Diagonal Corner Rectangle 3">
            <a:extLst>
              <a:ext uri="{FF2B5EF4-FFF2-40B4-BE49-F238E27FC236}">
                <a16:creationId xmlns:a16="http://schemas.microsoft.com/office/drawing/2014/main" id="{B86771E6-8D3C-4108-8AE9-5671CE15195A}"/>
              </a:ext>
            </a:extLst>
          </p:cNvPr>
          <p:cNvSpPr/>
          <p:nvPr/>
        </p:nvSpPr>
        <p:spPr>
          <a:xfrm>
            <a:off x="2786463" y="365489"/>
            <a:ext cx="6311900" cy="1147626"/>
          </a:xfrm>
          <a:prstGeom prst="snip2Diag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__________________?</a:t>
            </a:r>
          </a:p>
          <a:p>
            <a:pPr lvl="0" algn="ctr">
              <a:defRPr/>
            </a:pPr>
            <a:r>
              <a:rPr kumimoji="0" lang="en-GB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No, you can’t.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892A6F-28BF-4551-80FB-F521EDDCFE01}"/>
              </a:ext>
            </a:extLst>
          </p:cNvPr>
          <p:cNvSpPr/>
          <p:nvPr/>
        </p:nvSpPr>
        <p:spPr>
          <a:xfrm>
            <a:off x="4949737" y="385304"/>
            <a:ext cx="236635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the book</a:t>
            </a:r>
          </a:p>
        </p:txBody>
      </p:sp>
      <p:sp>
        <p:nvSpPr>
          <p:cNvPr id="12" name="Curved Down Arrow 11"/>
          <p:cNvSpPr/>
          <p:nvPr/>
        </p:nvSpPr>
        <p:spPr>
          <a:xfrm>
            <a:off x="2576838" y="4681839"/>
            <a:ext cx="622300" cy="31957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4368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"/>
                            </p:stCondLst>
                            <p:childTnLst>
                              <p:par>
                                <p:cTn id="6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6" grpId="0" animBg="1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303907" y="3686045"/>
            <a:ext cx="3567630" cy="55880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 book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303907" y="2544403"/>
            <a:ext cx="3567630" cy="61026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Speak English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303907" y="4749003"/>
            <a:ext cx="3567630" cy="558801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 Vietnamese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485" y="4627501"/>
            <a:ext cx="1021202" cy="686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220" y="2473379"/>
            <a:ext cx="941289" cy="633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664" y="3612464"/>
            <a:ext cx="1054845" cy="704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0" descr="Green Earth PNG Clipart - Best WEB Clipart">
            <a:hlinkClick r:id="rId11" action="ppaction://hlinksldjump"/>
            <a:extLst>
              <a:ext uri="{FF2B5EF4-FFF2-40B4-BE49-F238E27FC236}">
                <a16:creationId xmlns:a16="http://schemas.microsoft.com/office/drawing/2014/main" id="{39DE6E90-9F40-4C8D-8E1D-3CBA46C8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337104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nip Diagonal Corner Rectangle 3">
            <a:extLst>
              <a:ext uri="{FF2B5EF4-FFF2-40B4-BE49-F238E27FC236}">
                <a16:creationId xmlns:a16="http://schemas.microsoft.com/office/drawing/2014/main" id="{B86771E6-8D3C-4108-8AE9-5671CE15195A}"/>
              </a:ext>
            </a:extLst>
          </p:cNvPr>
          <p:cNvSpPr/>
          <p:nvPr/>
        </p:nvSpPr>
        <p:spPr>
          <a:xfrm>
            <a:off x="2768600" y="244443"/>
            <a:ext cx="6438900" cy="1661964"/>
          </a:xfrm>
          <a:prstGeom prst="snip2Diag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speak Vietnamese?</a:t>
            </a:r>
          </a:p>
          <a:p>
            <a:pPr lvl="0" algn="ctr">
              <a:defRPr/>
            </a:pPr>
            <a:r>
              <a:rPr kumimoji="0" lang="en-GB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No, you can’t.</a:t>
            </a:r>
          </a:p>
          <a:p>
            <a:pPr lvl="0" algn="ctr">
              <a:defRPr/>
            </a:pPr>
            <a:r>
              <a:rPr lang="en-GB" sz="3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_____________, please.</a:t>
            </a:r>
            <a:endParaRPr kumimoji="0" lang="en-GB" sz="3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E2FB60-253F-4769-BBB1-897A9D52C47D}"/>
              </a:ext>
            </a:extLst>
          </p:cNvPr>
          <p:cNvSpPr/>
          <p:nvPr/>
        </p:nvSpPr>
        <p:spPr>
          <a:xfrm>
            <a:off x="4260060" y="1232550"/>
            <a:ext cx="249459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 English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408" y="2488074"/>
            <a:ext cx="5125449" cy="3199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79180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: Shape 80">
            <a:hlinkClick r:id="rId3" action="ppaction://hlinksldjump"/>
            <a:extLst>
              <a:ext uri="{FF2B5EF4-FFF2-40B4-BE49-F238E27FC236}">
                <a16:creationId xmlns:a16="http://schemas.microsoft.com/office/drawing/2014/main" id="{32D04A7F-AB9C-48E1-88BA-ECCE218EB499}"/>
              </a:ext>
            </a:extLst>
          </p:cNvPr>
          <p:cNvSpPr/>
          <p:nvPr/>
        </p:nvSpPr>
        <p:spPr>
          <a:xfrm>
            <a:off x="138357" y="98305"/>
            <a:ext cx="2462759" cy="2390670"/>
          </a:xfrm>
          <a:custGeom>
            <a:avLst/>
            <a:gdLst>
              <a:gd name="connsiteX0" fmla="*/ 1104314 w 2208628"/>
              <a:gd name="connsiteY0" fmla="*/ 115856 h 2208628"/>
              <a:gd name="connsiteX1" fmla="*/ 996529 w 2208628"/>
              <a:gd name="connsiteY1" fmla="*/ 223641 h 2208628"/>
              <a:gd name="connsiteX2" fmla="*/ 1104314 w 2208628"/>
              <a:gd name="connsiteY2" fmla="*/ 331426 h 2208628"/>
              <a:gd name="connsiteX3" fmla="*/ 1212099 w 2208628"/>
              <a:gd name="connsiteY3" fmla="*/ 223641 h 2208628"/>
              <a:gd name="connsiteX4" fmla="*/ 1104314 w 2208628"/>
              <a:gd name="connsiteY4" fmla="*/ 115856 h 2208628"/>
              <a:gd name="connsiteX5" fmla="*/ 1104314 w 2208628"/>
              <a:gd name="connsiteY5" fmla="*/ 0 h 2208628"/>
              <a:gd name="connsiteX6" fmla="*/ 2208628 w 2208628"/>
              <a:gd name="connsiteY6" fmla="*/ 1104314 h 2208628"/>
              <a:gd name="connsiteX7" fmla="*/ 1104314 w 2208628"/>
              <a:gd name="connsiteY7" fmla="*/ 2208628 h 2208628"/>
              <a:gd name="connsiteX8" fmla="*/ 0 w 2208628"/>
              <a:gd name="connsiteY8" fmla="*/ 1104314 h 2208628"/>
              <a:gd name="connsiteX9" fmla="*/ 1104314 w 2208628"/>
              <a:gd name="connsiteY9" fmla="*/ 0 h 220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8628" h="2208628">
                <a:moveTo>
                  <a:pt x="1104314" y="115856"/>
                </a:moveTo>
                <a:cubicBezTo>
                  <a:pt x="1044786" y="115856"/>
                  <a:pt x="996529" y="164113"/>
                  <a:pt x="996529" y="223641"/>
                </a:cubicBezTo>
                <a:cubicBezTo>
                  <a:pt x="996529" y="283169"/>
                  <a:pt x="1044786" y="331426"/>
                  <a:pt x="1104314" y="331426"/>
                </a:cubicBezTo>
                <a:cubicBezTo>
                  <a:pt x="1163842" y="331426"/>
                  <a:pt x="1212099" y="283169"/>
                  <a:pt x="1212099" y="223641"/>
                </a:cubicBezTo>
                <a:cubicBezTo>
                  <a:pt x="1212099" y="164113"/>
                  <a:pt x="1163842" y="115856"/>
                  <a:pt x="1104314" y="115856"/>
                </a:cubicBezTo>
                <a:close/>
                <a:moveTo>
                  <a:pt x="1104314" y="0"/>
                </a:moveTo>
                <a:cubicBezTo>
                  <a:pt x="1714210" y="0"/>
                  <a:pt x="2208628" y="494418"/>
                  <a:pt x="2208628" y="1104314"/>
                </a:cubicBezTo>
                <a:cubicBezTo>
                  <a:pt x="2208628" y="1714210"/>
                  <a:pt x="1714210" y="2208628"/>
                  <a:pt x="1104314" y="2208628"/>
                </a:cubicBezTo>
                <a:cubicBezTo>
                  <a:pt x="494418" y="2208628"/>
                  <a:pt x="0" y="1714210"/>
                  <a:pt x="0" y="1104314"/>
                </a:cubicBezTo>
                <a:cubicBezTo>
                  <a:pt x="0" y="494418"/>
                  <a:pt x="494418" y="0"/>
                  <a:pt x="1104314" y="0"/>
                </a:cubicBezTo>
                <a:close/>
              </a:path>
            </a:pathLst>
          </a:custGeom>
          <a:gradFill flip="none" rotWithShape="1">
            <a:gsLst>
              <a:gs pos="0">
                <a:srgbClr val="33CC33">
                  <a:alpha val="49804"/>
                </a:srgbClr>
              </a:gs>
              <a:gs pos="100000">
                <a:srgbClr val="00FF00">
                  <a:alpha val="69804"/>
                </a:srgbClr>
              </a:gs>
            </a:gsLst>
            <a:lin ang="0" scaled="1"/>
            <a:tileRect/>
          </a:gradFill>
          <a:ln w="12700" cap="flat" cmpd="sng" algn="ctr">
            <a:gradFill>
              <a:gsLst>
                <a:gs pos="0">
                  <a:srgbClr val="33CC33"/>
                </a:gs>
                <a:gs pos="100000">
                  <a:srgbClr val="00FF00">
                    <a:alpha val="0"/>
                  </a:srgbClr>
                </a:gs>
              </a:gsLst>
              <a:lin ang="19200000" scaled="0"/>
            </a:gradFill>
            <a:prstDash val="solid"/>
            <a:miter lim="800000"/>
          </a:ln>
          <a:effectLst>
            <a:innerShdw blurRad="317500" dir="8400000">
              <a:sysClr val="window" lastClr="FFFFFF"/>
            </a:innerShdw>
            <a:reflection blurRad="6350" stA="35000" endPos="90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52C6334-8859-4E12-8266-0093C10D1125}"/>
              </a:ext>
            </a:extLst>
          </p:cNvPr>
          <p:cNvSpPr txBox="1"/>
          <p:nvPr/>
        </p:nvSpPr>
        <p:spPr>
          <a:xfrm>
            <a:off x="321458" y="771568"/>
            <a:ext cx="2126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Warm-up &amp; Review</a:t>
            </a:r>
            <a:endParaRPr kumimoji="0" lang="en-US" sz="3200" b="1" i="0" u="none" strike="noStrike" kern="1200" cap="none" spc="0" normalizeH="0" baseline="0" noProof="0" dirty="0">
              <a:ln w="180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B808FD-9FB6-4953-91FF-E272E5EE94B4}"/>
              </a:ext>
            </a:extLst>
          </p:cNvPr>
          <p:cNvSpPr/>
          <p:nvPr/>
        </p:nvSpPr>
        <p:spPr>
          <a:xfrm>
            <a:off x="4191965" y="529393"/>
            <a:ext cx="3600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Green Earth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2C7E5F-FE0B-42DF-AE74-65DFA0D95772}"/>
              </a:ext>
            </a:extLst>
          </p:cNvPr>
          <p:cNvSpPr/>
          <p:nvPr/>
        </p:nvSpPr>
        <p:spPr>
          <a:xfrm>
            <a:off x="-4344" y="2686919"/>
            <a:ext cx="2735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</a:t>
            </a:r>
            <a:r>
              <a:rPr lang="en-US" sz="54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eam</a:t>
            </a:r>
            <a:r>
              <a:rPr lang="en-US" sz="5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A</a:t>
            </a:r>
            <a:endParaRPr lang="en-US" sz="5400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EC4946-9FBE-43C3-A969-F40B586EF826}"/>
              </a:ext>
            </a:extLst>
          </p:cNvPr>
          <p:cNvSpPr/>
          <p:nvPr/>
        </p:nvSpPr>
        <p:spPr>
          <a:xfrm>
            <a:off x="9367076" y="2601373"/>
            <a:ext cx="2654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</a:t>
            </a:r>
            <a:r>
              <a:rPr lang="en-US" sz="54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eam</a:t>
            </a:r>
            <a:r>
              <a:rPr lang="en-US" sz="5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B</a:t>
            </a:r>
            <a:endParaRPr lang="en-US" sz="5400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034" name="Picture 10" descr="Green Earth PNG Clipart - Best WEB Clipart">
            <a:extLst>
              <a:ext uri="{FF2B5EF4-FFF2-40B4-BE49-F238E27FC236}">
                <a16:creationId xmlns:a16="http://schemas.microsoft.com/office/drawing/2014/main" id="{AE23D209-414C-4E7F-8EC6-0C67CCC7F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31" y="2003233"/>
            <a:ext cx="4296791" cy="37641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ay 6a" descr="Trees Collection Green Plants Leaves Ecology Stock Vector (Royalty Free)  1499382011">
            <a:extLst>
              <a:ext uri="{FF2B5EF4-FFF2-40B4-BE49-F238E27FC236}">
                <a16:creationId xmlns:a16="http://schemas.microsoft.com/office/drawing/2014/main" id="{B6C9D93E-8F5A-4D6F-B5D3-2CE4329E4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" t="48257" r="60954" b="8803"/>
          <a:stretch/>
        </p:blipFill>
        <p:spPr bwMode="auto">
          <a:xfrm>
            <a:off x="3773628" y="2731453"/>
            <a:ext cx="1029811" cy="114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ay1a" descr="Trees Collection Green Plants Leaves Ecology Stock Vector (Royalty Free)  1499382011">
            <a:extLst>
              <a:ext uri="{FF2B5EF4-FFF2-40B4-BE49-F238E27FC236}">
                <a16:creationId xmlns:a16="http://schemas.microsoft.com/office/drawing/2014/main" id="{6CF0E168-0EA8-4CEA-8525-C0A1285AB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t="5028" r="58122" b="54407"/>
          <a:stretch/>
        </p:blipFill>
        <p:spPr bwMode="auto">
          <a:xfrm>
            <a:off x="6323877" y="1910426"/>
            <a:ext cx="1251752" cy="108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cay 8a" descr="123,379 Tree High Res Illustrations - Getty Images">
            <a:extLst>
              <a:ext uri="{FF2B5EF4-FFF2-40B4-BE49-F238E27FC236}">
                <a16:creationId xmlns:a16="http://schemas.microsoft.com/office/drawing/2014/main" id="{333C9347-DC77-4B4D-A5FA-72286EDE8A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4285" r="50817" b="49548"/>
          <a:stretch/>
        </p:blipFill>
        <p:spPr bwMode="auto">
          <a:xfrm>
            <a:off x="4628956" y="4376958"/>
            <a:ext cx="1156244" cy="115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cay3a" descr="123,379 Tree High Res Illustrations - Getty Images">
            <a:extLst>
              <a:ext uri="{FF2B5EF4-FFF2-40B4-BE49-F238E27FC236}">
                <a16:creationId xmlns:a16="http://schemas.microsoft.com/office/drawing/2014/main" id="{C5ECC104-C622-436C-B99F-E813603BF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43" r="1977" b="51408"/>
          <a:stretch/>
        </p:blipFill>
        <p:spPr bwMode="auto">
          <a:xfrm>
            <a:off x="7139180" y="3913656"/>
            <a:ext cx="1074200" cy="10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cay 4a" descr="123,379 Tree High Res Illustrations - Getty Images">
            <a:extLst>
              <a:ext uri="{FF2B5EF4-FFF2-40B4-BE49-F238E27FC236}">
                <a16:creationId xmlns:a16="http://schemas.microsoft.com/office/drawing/2014/main" id="{9BB164EB-260D-4162-B354-D3D53468D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6" t="2552" r="1505" b="52350"/>
          <a:stretch/>
        </p:blipFill>
        <p:spPr bwMode="auto">
          <a:xfrm>
            <a:off x="6200352" y="4601890"/>
            <a:ext cx="1074200" cy="100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ay2a" descr="Trees Collection Green Plants Leaves Ecology Stock Vector (Royalty Free)  1499382011">
            <a:extLst>
              <a:ext uri="{FF2B5EF4-FFF2-40B4-BE49-F238E27FC236}">
                <a16:creationId xmlns:a16="http://schemas.microsoft.com/office/drawing/2014/main" id="{739E3251-2612-43DB-83DB-3B5BE036F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1" t="6596" r="4171" b="53459"/>
          <a:stretch/>
        </p:blipFill>
        <p:spPr bwMode="auto">
          <a:xfrm>
            <a:off x="7282051" y="2792367"/>
            <a:ext cx="1074199" cy="106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cay 7a" descr="Trees Collection Green Plants Leaves Ecology Stock Vector (Royalty Free)  1499382011">
            <a:extLst>
              <a:ext uri="{FF2B5EF4-FFF2-40B4-BE49-F238E27FC236}">
                <a16:creationId xmlns:a16="http://schemas.microsoft.com/office/drawing/2014/main" id="{3F40226B-EC48-45E5-9D12-454EE023F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6" t="4706" r="3255" b="55016"/>
          <a:stretch/>
        </p:blipFill>
        <p:spPr bwMode="auto">
          <a:xfrm>
            <a:off x="3555077" y="3794082"/>
            <a:ext cx="1074199" cy="107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cay 5a" descr="123,379 Tree High Res Illustrations - Getty Images">
            <a:extLst>
              <a:ext uri="{FF2B5EF4-FFF2-40B4-BE49-F238E27FC236}">
                <a16:creationId xmlns:a16="http://schemas.microsoft.com/office/drawing/2014/main" id="{B6B28BA1-8C9D-4094-9F9E-6EDDDE954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43" r="1977" b="51408"/>
          <a:stretch/>
        </p:blipFill>
        <p:spPr bwMode="auto">
          <a:xfrm>
            <a:off x="4705359" y="1848786"/>
            <a:ext cx="1074200" cy="10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ay 1" descr="Trees Collection Green Plants Leaves Ecology Stock Vector (Royalty Free)  1499382011">
            <a:extLst>
              <a:ext uri="{FF2B5EF4-FFF2-40B4-BE49-F238E27FC236}">
                <a16:creationId xmlns:a16="http://schemas.microsoft.com/office/drawing/2014/main" id="{1DA72A62-0C91-47BD-BB83-CAFCE29356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t="4362" r="58122" b="55073"/>
          <a:stretch/>
        </p:blipFill>
        <p:spPr bwMode="auto">
          <a:xfrm>
            <a:off x="6312205" y="1902795"/>
            <a:ext cx="1251752" cy="108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cay 2" descr="Trees Collection Green Plants Leaves Ecology Stock Vector (Royalty Free)  1499382011">
            <a:extLst>
              <a:ext uri="{FF2B5EF4-FFF2-40B4-BE49-F238E27FC236}">
                <a16:creationId xmlns:a16="http://schemas.microsoft.com/office/drawing/2014/main" id="{6E51844F-5A24-44CF-86AD-0A4933B57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6" t="4706" r="3255" b="55016"/>
          <a:stretch/>
        </p:blipFill>
        <p:spPr bwMode="auto">
          <a:xfrm>
            <a:off x="7313435" y="2738556"/>
            <a:ext cx="1074199" cy="107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cay 4" descr="123,379 Tree High Res Illustrations - Getty Images">
            <a:extLst>
              <a:ext uri="{FF2B5EF4-FFF2-40B4-BE49-F238E27FC236}">
                <a16:creationId xmlns:a16="http://schemas.microsoft.com/office/drawing/2014/main" id="{F3559EB4-BC42-48B5-90BA-10A567200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43" r="1977" b="51408"/>
          <a:stretch/>
        </p:blipFill>
        <p:spPr bwMode="auto">
          <a:xfrm>
            <a:off x="6200352" y="4601890"/>
            <a:ext cx="1074200" cy="10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cay 3" descr="123,379 Tree High Res Illustrations - Getty Images">
            <a:extLst>
              <a:ext uri="{FF2B5EF4-FFF2-40B4-BE49-F238E27FC236}">
                <a16:creationId xmlns:a16="http://schemas.microsoft.com/office/drawing/2014/main" id="{B6BF3500-2F11-49CB-80D6-F19D223C2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6" t="2552" r="1505" b="52350"/>
          <a:stretch/>
        </p:blipFill>
        <p:spPr bwMode="auto">
          <a:xfrm>
            <a:off x="7133883" y="3937110"/>
            <a:ext cx="1074200" cy="100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cay 5" descr="123,379 Tree High Res Illustrations - Getty Images">
            <a:extLst>
              <a:ext uri="{FF2B5EF4-FFF2-40B4-BE49-F238E27FC236}">
                <a16:creationId xmlns:a16="http://schemas.microsoft.com/office/drawing/2014/main" id="{0C66FCE7-53F2-4656-94B3-243CCFB4C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43" r="1977" b="51408"/>
          <a:stretch/>
        </p:blipFill>
        <p:spPr bwMode="auto">
          <a:xfrm>
            <a:off x="4698812" y="1855081"/>
            <a:ext cx="1074200" cy="10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cay 6" descr="Trees Collection Green Plants Leaves Ecology Stock Vector (Royalty Free)  1499382011">
            <a:extLst>
              <a:ext uri="{FF2B5EF4-FFF2-40B4-BE49-F238E27FC236}">
                <a16:creationId xmlns:a16="http://schemas.microsoft.com/office/drawing/2014/main" id="{65418605-6476-4FE3-9915-CA76A44C7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" t="47591" r="60954" b="9469"/>
          <a:stretch/>
        </p:blipFill>
        <p:spPr bwMode="auto">
          <a:xfrm>
            <a:off x="3744202" y="2703912"/>
            <a:ext cx="1047565" cy="114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cay 7" descr="Trees Collection Green Plants Leaves Ecology Stock Vector (Royalty Free)  1499382011">
            <a:extLst>
              <a:ext uri="{FF2B5EF4-FFF2-40B4-BE49-F238E27FC236}">
                <a16:creationId xmlns:a16="http://schemas.microsoft.com/office/drawing/2014/main" id="{D244F018-3B28-4DC0-83D5-2DD6AEB46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6" t="4706" r="3255" b="55016"/>
          <a:stretch/>
        </p:blipFill>
        <p:spPr bwMode="auto">
          <a:xfrm>
            <a:off x="3557725" y="3794082"/>
            <a:ext cx="1074199" cy="107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ay 8" descr="123,379 Tree High Res Illustrations - Getty Images">
            <a:extLst>
              <a:ext uri="{FF2B5EF4-FFF2-40B4-BE49-F238E27FC236}">
                <a16:creationId xmlns:a16="http://schemas.microsoft.com/office/drawing/2014/main" id="{F6351ECB-F79A-43D3-8449-80DF6102C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4285" r="50817" b="49548"/>
          <a:stretch/>
        </p:blipFill>
        <p:spPr bwMode="auto">
          <a:xfrm>
            <a:off x="4628956" y="4365444"/>
            <a:ext cx="1156244" cy="115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hlinkClick r:id="rId7" action="ppaction://hlinksldjump"/>
            <a:extLst>
              <a:ext uri="{FF2B5EF4-FFF2-40B4-BE49-F238E27FC236}">
                <a16:creationId xmlns:a16="http://schemas.microsoft.com/office/drawing/2014/main" id="{F33D0D62-31A3-469C-A501-B2D76708FB2A}"/>
              </a:ext>
            </a:extLst>
          </p:cNvPr>
          <p:cNvSpPr/>
          <p:nvPr/>
        </p:nvSpPr>
        <p:spPr>
          <a:xfrm>
            <a:off x="2349512" y="5643554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4" name="Rectangle 33">
            <a:hlinkClick r:id="rId8" action="ppaction://hlinksldjump"/>
            <a:extLst>
              <a:ext uri="{FF2B5EF4-FFF2-40B4-BE49-F238E27FC236}">
                <a16:creationId xmlns:a16="http://schemas.microsoft.com/office/drawing/2014/main" id="{DCBA7333-BF27-40AB-A0D5-E626E33B6351}"/>
              </a:ext>
            </a:extLst>
          </p:cNvPr>
          <p:cNvSpPr/>
          <p:nvPr/>
        </p:nvSpPr>
        <p:spPr>
          <a:xfrm>
            <a:off x="3284493" y="5609920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35" name="Rectangle 34">
            <a:hlinkClick r:id="rId9" action="ppaction://hlinksldjump"/>
            <a:extLst>
              <a:ext uri="{FF2B5EF4-FFF2-40B4-BE49-F238E27FC236}">
                <a16:creationId xmlns:a16="http://schemas.microsoft.com/office/drawing/2014/main" id="{285E8832-C407-45E2-864B-19524001127C}"/>
              </a:ext>
            </a:extLst>
          </p:cNvPr>
          <p:cNvSpPr/>
          <p:nvPr/>
        </p:nvSpPr>
        <p:spPr>
          <a:xfrm>
            <a:off x="4354055" y="5633493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36" name="Rectangle 35">
            <a:hlinkClick r:id="rId10" action="ppaction://hlinksldjump"/>
            <a:extLst>
              <a:ext uri="{FF2B5EF4-FFF2-40B4-BE49-F238E27FC236}">
                <a16:creationId xmlns:a16="http://schemas.microsoft.com/office/drawing/2014/main" id="{DC113163-4BE2-4A46-A153-762B10E41DCB}"/>
              </a:ext>
            </a:extLst>
          </p:cNvPr>
          <p:cNvSpPr/>
          <p:nvPr/>
        </p:nvSpPr>
        <p:spPr>
          <a:xfrm>
            <a:off x="5231599" y="5671507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37" name="Rectangle 36">
            <a:hlinkClick r:id="rId11" action="ppaction://hlinksldjump"/>
            <a:extLst>
              <a:ext uri="{FF2B5EF4-FFF2-40B4-BE49-F238E27FC236}">
                <a16:creationId xmlns:a16="http://schemas.microsoft.com/office/drawing/2014/main" id="{D8443410-D727-4FF9-A7B8-33DFBB21ADFF}"/>
              </a:ext>
            </a:extLst>
          </p:cNvPr>
          <p:cNvSpPr/>
          <p:nvPr/>
        </p:nvSpPr>
        <p:spPr>
          <a:xfrm>
            <a:off x="6301161" y="5640437"/>
            <a:ext cx="5207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38" name="Rectangle 37">
            <a:hlinkClick r:id="rId12" action="ppaction://hlinksldjump"/>
            <a:extLst>
              <a:ext uri="{FF2B5EF4-FFF2-40B4-BE49-F238E27FC236}">
                <a16:creationId xmlns:a16="http://schemas.microsoft.com/office/drawing/2014/main" id="{91604167-D74F-41FF-9FA0-D7E86EAB495E}"/>
              </a:ext>
            </a:extLst>
          </p:cNvPr>
          <p:cNvSpPr/>
          <p:nvPr/>
        </p:nvSpPr>
        <p:spPr>
          <a:xfrm flipH="1">
            <a:off x="7313435" y="5640437"/>
            <a:ext cx="5517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39" name="Rectangle 38">
            <a:hlinkClick r:id="rId13" action="ppaction://hlinksldjump"/>
            <a:extLst>
              <a:ext uri="{FF2B5EF4-FFF2-40B4-BE49-F238E27FC236}">
                <a16:creationId xmlns:a16="http://schemas.microsoft.com/office/drawing/2014/main" id="{2F8CC260-5252-4D3C-B478-91F77B12B825}"/>
              </a:ext>
            </a:extLst>
          </p:cNvPr>
          <p:cNvSpPr/>
          <p:nvPr/>
        </p:nvSpPr>
        <p:spPr>
          <a:xfrm>
            <a:off x="8521987" y="5603211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40" name="Rectangle 39">
            <a:hlinkClick r:id="rId14" action="ppaction://hlinksldjump"/>
            <a:extLst>
              <a:ext uri="{FF2B5EF4-FFF2-40B4-BE49-F238E27FC236}">
                <a16:creationId xmlns:a16="http://schemas.microsoft.com/office/drawing/2014/main" id="{89662BD4-F7CC-4A8D-AB9E-EF454CECB75D}"/>
              </a:ext>
            </a:extLst>
          </p:cNvPr>
          <p:cNvSpPr/>
          <p:nvPr/>
        </p:nvSpPr>
        <p:spPr>
          <a:xfrm>
            <a:off x="9493455" y="5548517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6832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436689" y="3180015"/>
            <a:ext cx="3460548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sit down?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436689" y="4391267"/>
            <a:ext cx="3460548" cy="77823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come in?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457" y="3202050"/>
            <a:ext cx="1125439" cy="756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141" y="1994098"/>
            <a:ext cx="1094988" cy="736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023" y="4391267"/>
            <a:ext cx="1192238" cy="795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105" y="1968764"/>
            <a:ext cx="5461343" cy="31519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Picture 10" descr="Green Earth PNG Clipart - Best WEB Clipart">
            <a:hlinkClick r:id="rId11" action="ppaction://hlinksldjump"/>
            <a:extLst>
              <a:ext uri="{FF2B5EF4-FFF2-40B4-BE49-F238E27FC236}">
                <a16:creationId xmlns:a16="http://schemas.microsoft.com/office/drawing/2014/main" id="{C55531CC-B49E-485B-9562-5785C5A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436690" y="1994098"/>
            <a:ext cx="3460548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go out?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40EFC1-1500-46E7-A72F-2A50D16D356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C6EAFB"/>
              </a:clrFrom>
              <a:clrTo>
                <a:srgbClr val="C6EAFB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3072224" y="3534507"/>
            <a:ext cx="321412" cy="8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129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5782438" y="3317618"/>
            <a:ext cx="4624253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sit down?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5782438" y="2150261"/>
            <a:ext cx="4624252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open the book?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5782438" y="4455721"/>
            <a:ext cx="4624253" cy="77823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close the book?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352" y="2150261"/>
            <a:ext cx="1158234" cy="778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525" y="3317618"/>
            <a:ext cx="1156786" cy="778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250" y="4442086"/>
            <a:ext cx="1186437" cy="791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10" descr="Green Earth PNG Clipart - Best WEB Clipart">
            <a:hlinkClick r:id="rId10" action="ppaction://hlinksldjump"/>
            <a:extLst>
              <a:ext uri="{FF2B5EF4-FFF2-40B4-BE49-F238E27FC236}">
                <a16:creationId xmlns:a16="http://schemas.microsoft.com/office/drawing/2014/main" id="{C55531CC-B49E-485B-9562-5785C5A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012" y="2038494"/>
            <a:ext cx="5108790" cy="3082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40EFC1-1500-46E7-A72F-2A50D16D356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C6EAFB"/>
              </a:clrFrom>
              <a:clrTo>
                <a:srgbClr val="C6E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8962" y="2928499"/>
            <a:ext cx="321412" cy="8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82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320661" y="3118542"/>
            <a:ext cx="3659106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sit down?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320662" y="1670302"/>
            <a:ext cx="3659105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go out?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320661" y="4493724"/>
            <a:ext cx="3659106" cy="77823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come in?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430" y="1670302"/>
            <a:ext cx="1158234" cy="778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352" y="4558604"/>
            <a:ext cx="1060348" cy="713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56" y="3118542"/>
            <a:ext cx="1249584" cy="834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10" descr="Green Earth PNG Clipart - Best WEB Clipart">
            <a:hlinkClick r:id="rId10" action="ppaction://hlinksldjump"/>
            <a:extLst>
              <a:ext uri="{FF2B5EF4-FFF2-40B4-BE49-F238E27FC236}">
                <a16:creationId xmlns:a16="http://schemas.microsoft.com/office/drawing/2014/main" id="{C55531CC-B49E-485B-9562-5785C5A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8"/>
          <a:stretch/>
        </p:blipFill>
        <p:spPr>
          <a:xfrm>
            <a:off x="609600" y="1614697"/>
            <a:ext cx="5148608" cy="3657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994051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320661" y="3118542"/>
            <a:ext cx="3659106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sit down?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320662" y="1670302"/>
            <a:ext cx="3659105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go out?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320661" y="4493724"/>
            <a:ext cx="3659106" cy="77823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come in?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56" y="4493723"/>
            <a:ext cx="1242061" cy="834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18" y="1685006"/>
            <a:ext cx="1074982" cy="723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56" y="3118542"/>
            <a:ext cx="1249584" cy="834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10" descr="Green Earth PNG Clipart - Best WEB Clipart">
            <a:hlinkClick r:id="rId10" action="ppaction://hlinksldjump"/>
            <a:extLst>
              <a:ext uri="{FF2B5EF4-FFF2-40B4-BE49-F238E27FC236}">
                <a16:creationId xmlns:a16="http://schemas.microsoft.com/office/drawing/2014/main" id="{C55531CC-B49E-485B-9562-5785C5A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389" y="1598182"/>
            <a:ext cx="5002306" cy="3673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02013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6617909" y="3182280"/>
            <a:ext cx="3361858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sit down?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6617910" y="1677536"/>
            <a:ext cx="3361858" cy="85129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go to the board?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6673828" y="4568208"/>
            <a:ext cx="3305939" cy="714085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go out?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165" y="1700492"/>
            <a:ext cx="1198635" cy="805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015" y="4557877"/>
            <a:ext cx="1076785" cy="72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56" y="3166558"/>
            <a:ext cx="1177644" cy="786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10" descr="Green Earth PNG Clipart - Best WEB Clipart">
            <a:hlinkClick r:id="rId10" action="ppaction://hlinksldjump"/>
            <a:extLst>
              <a:ext uri="{FF2B5EF4-FFF2-40B4-BE49-F238E27FC236}">
                <a16:creationId xmlns:a16="http://schemas.microsoft.com/office/drawing/2014/main" id="{C55531CC-B49E-485B-9562-5785C5A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041" y="1614988"/>
            <a:ext cx="5532459" cy="3656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30576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F5C4-69E8-4B45-9E47-D97DCB33E9D0}"/>
              </a:ext>
            </a:extLst>
          </p:cNvPr>
          <p:cNvSpPr/>
          <p:nvPr/>
        </p:nvSpPr>
        <p:spPr>
          <a:xfrm>
            <a:off x="5680836" y="2995800"/>
            <a:ext cx="4624253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open the book?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309A13-A1BE-47D6-BB18-6005705345D8}"/>
              </a:ext>
            </a:extLst>
          </p:cNvPr>
          <p:cNvSpPr/>
          <p:nvPr/>
        </p:nvSpPr>
        <p:spPr>
          <a:xfrm>
            <a:off x="5680838" y="1762803"/>
            <a:ext cx="4624252" cy="77823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close the book?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CC9AD8-5BB9-4711-8EDB-585106DA322B}"/>
              </a:ext>
            </a:extLst>
          </p:cNvPr>
          <p:cNvSpPr/>
          <p:nvPr/>
        </p:nvSpPr>
        <p:spPr>
          <a:xfrm>
            <a:off x="5680836" y="4223594"/>
            <a:ext cx="4624253" cy="778238"/>
          </a:xfrm>
          <a:prstGeom prst="round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read the book?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CD1D-1FC3-43C7-8FF0-88107ACE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149" y="1745824"/>
            <a:ext cx="1256670" cy="844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94C4CA-9BCC-4C7B-B3CF-305CB04E7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533" y="2995800"/>
            <a:ext cx="1159694" cy="780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7EFDA8-683F-4249-800F-6F8F3EA39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764" y="4182728"/>
            <a:ext cx="1288463" cy="859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10" descr="Green Earth PNG Clipart - Best WEB Clipart">
            <a:hlinkClick r:id="rId10" action="ppaction://hlinksldjump"/>
            <a:extLst>
              <a:ext uri="{FF2B5EF4-FFF2-40B4-BE49-F238E27FC236}">
                <a16:creationId xmlns:a16="http://schemas.microsoft.com/office/drawing/2014/main" id="{C55531CC-B49E-485B-9562-5785C5AD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65" y="182609"/>
            <a:ext cx="1171851" cy="1026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8C8167-0DC1-4921-8ADD-D6353CF15C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795" y="1745824"/>
            <a:ext cx="4898572" cy="3109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Curved Down Arrow 11"/>
          <p:cNvSpPr/>
          <p:nvPr/>
        </p:nvSpPr>
        <p:spPr>
          <a:xfrm>
            <a:off x="3340100" y="3454462"/>
            <a:ext cx="622300" cy="31957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Barlow Condensed Thin" panose="000003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8124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/>
      </a:spPr>
      <a:bodyPr rtlCol="0" anchor="ctr"/>
      <a:lstStyle>
        <a:defPPr>
          <a:defRPr sz="3200" b="1" dirty="0">
            <a:solidFill>
              <a:schemeClr val="bg1"/>
            </a:solidFill>
            <a:latin typeface="Barlow Condensed Thin" panose="00000306000000000000" pitchFamily="2" charset="0"/>
          </a:defRPr>
        </a:defPPr>
      </a:lstStyle>
      <a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1428</TotalTime>
  <Words>916</Words>
  <Application>Microsoft Office PowerPoint</Application>
  <PresentationFormat>Màn hình rộng</PresentationFormat>
  <Paragraphs>182</Paragraphs>
  <Slides>23</Slides>
  <Notes>22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23</vt:i4>
      </vt:variant>
    </vt:vector>
  </HeadingPairs>
  <TitlesOfParts>
    <vt:vector size="35" baseType="lpstr">
      <vt:lpstr>Arial</vt:lpstr>
      <vt:lpstr>Barlow Condensed Thin</vt:lpstr>
      <vt:lpstr>Calibri</vt:lpstr>
      <vt:lpstr>Calibri Light</vt:lpstr>
      <vt:lpstr>Comic Sans MS</vt:lpstr>
      <vt:lpstr>Forte</vt:lpstr>
      <vt:lpstr>Montserrat</vt:lpstr>
      <vt:lpstr>Sport Day</vt:lpstr>
      <vt:lpstr>Times New Roman</vt:lpstr>
      <vt:lpstr>Tw Cen MT</vt:lpstr>
      <vt:lpstr>Office Theme</vt:lpstr>
      <vt:lpstr>Droplet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</cp:lastModifiedBy>
  <cp:revision>159</cp:revision>
  <dcterms:created xsi:type="dcterms:W3CDTF">2021-12-21T04:46:35Z</dcterms:created>
  <dcterms:modified xsi:type="dcterms:W3CDTF">2025-12-01T07:31:29Z</dcterms:modified>
</cp:coreProperties>
</file>