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0" r:id="rId2"/>
    <p:sldId id="372" r:id="rId3"/>
    <p:sldId id="376" r:id="rId4"/>
    <p:sldId id="377" r:id="rId5"/>
    <p:sldId id="379" r:id="rId6"/>
    <p:sldId id="378" r:id="rId7"/>
    <p:sldId id="380" r:id="rId8"/>
    <p:sldId id="381" r:id="rId9"/>
    <p:sldId id="382" r:id="rId10"/>
    <p:sldId id="383" r:id="rId11"/>
    <p:sldId id="384" r:id="rId12"/>
    <p:sldId id="387" r:id="rId13"/>
    <p:sldId id="389" r:id="rId14"/>
    <p:sldId id="390" r:id="rId15"/>
    <p:sldId id="3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00CC66"/>
    <a:srgbClr val="BC4604"/>
    <a:srgbClr val="1E0432"/>
    <a:srgbClr val="2B0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703" autoAdjust="0"/>
  </p:normalViewPr>
  <p:slideViewPr>
    <p:cSldViewPr snapToGrid="0">
      <p:cViewPr varScale="1">
        <p:scale>
          <a:sx n="56" d="100"/>
          <a:sy n="56" d="100"/>
        </p:scale>
        <p:origin x="10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C0366-78A7-4904-95CF-D1BC31A1D62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F34CB-2ABE-4CE2-B756-BDEBDDEE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2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9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6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6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3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5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1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6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9440CE-9A1A-476A-AA15-9A7490159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62" y="2991242"/>
            <a:ext cx="8327300" cy="3693928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FEACB60C-DAD1-4389-996E-51D4FC915CC2}"/>
              </a:ext>
            </a:extLst>
          </p:cNvPr>
          <p:cNvSpPr txBox="1"/>
          <p:nvPr/>
        </p:nvSpPr>
        <p:spPr>
          <a:xfrm>
            <a:off x="521863" y="454811"/>
            <a:ext cx="922164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D3F20BC-8679-4F5A-A33D-02506E776912}"/>
              </a:ext>
            </a:extLst>
          </p:cNvPr>
          <p:cNvSpPr txBox="1"/>
          <p:nvPr/>
        </p:nvSpPr>
        <p:spPr>
          <a:xfrm>
            <a:off x="4124153" y="2412415"/>
            <a:ext cx="346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Period 1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4D6AC-6C43-420E-842F-297F4F3BA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400" y="352843"/>
            <a:ext cx="7230484" cy="218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542FD9-950E-448E-B9C8-6A68F02BF2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-14177" y="5773003"/>
            <a:ext cx="4581525" cy="10986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50ECFE-DDD7-4A2B-A7E0-01ED1442CD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 flipH="1">
            <a:off x="4553700" y="5773003"/>
            <a:ext cx="4581525" cy="10986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100926-127F-434B-A6E6-C1371644F0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9135225" y="5773003"/>
            <a:ext cx="4581525" cy="1098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C5AF8A-10DA-4EF7-9A5D-51EBF5F9B8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B74630-1A9D-4163-A29D-244FE10AEE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6741">
            <a:off x="3020049" y="4649900"/>
            <a:ext cx="2189500" cy="2426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56E2C1-95A5-407D-8710-BB3F2B86FA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20" y="4827327"/>
            <a:ext cx="1828805" cy="1839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DB5D83-A65B-40BF-94D1-1CE540661E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963"/>
            <a:ext cx="1641913" cy="1399119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31383C2-95B8-482C-A2CE-568DE16F4F39}"/>
              </a:ext>
            </a:extLst>
          </p:cNvPr>
          <p:cNvSpPr txBox="1">
            <a:spLocks/>
          </p:cNvSpPr>
          <p:nvPr/>
        </p:nvSpPr>
        <p:spPr>
          <a:xfrm>
            <a:off x="1865371" y="289564"/>
            <a:ext cx="8370341" cy="9644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Listen and choose</a:t>
            </a:r>
          </a:p>
        </p:txBody>
      </p:sp>
      <p:pic>
        <p:nvPicPr>
          <p:cNvPr id="9" name="Track 068">
            <a:hlinkClick r:id="" action="ppaction://media"/>
            <a:extLst>
              <a:ext uri="{FF2B5EF4-FFF2-40B4-BE49-F238E27FC236}">
                <a16:creationId xmlns:a16="http://schemas.microsoft.com/office/drawing/2014/main" id="{770B015C-BDCF-497C-8025-2A773AA547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008" end="6585.3437"/>
                </p14:media>
              </p:ext>
            </p:extLst>
          </p:nvPr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79258" y="466977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6771" y="2102059"/>
            <a:ext cx="3054463" cy="265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1498" y="2102059"/>
            <a:ext cx="3054463" cy="260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6749" y="2102059"/>
            <a:ext cx="3054463" cy="265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6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59259E-6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FE9B5-C6C2-4F56-A6F4-7A53B1155B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B4C3E9-E8E7-4817-8888-C8DA960E8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33" y="1503173"/>
            <a:ext cx="1641913" cy="1399119"/>
          </a:xfrm>
          <a:prstGeom prst="rect">
            <a:avLst/>
          </a:prstGeom>
        </p:spPr>
      </p:pic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7E20EAD1-764F-43C3-B272-4583E9418F05}"/>
              </a:ext>
            </a:extLst>
          </p:cNvPr>
          <p:cNvSpPr txBox="1">
            <a:spLocks/>
          </p:cNvSpPr>
          <p:nvPr/>
        </p:nvSpPr>
        <p:spPr>
          <a:xfrm>
            <a:off x="7496565" y="1826037"/>
            <a:ext cx="6419467" cy="734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5B264F9-F33F-458B-AE53-AEAAD2410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:a16="http://schemas.microsoft.com/office/drawing/2014/main" id="{114AC61A-B28E-485E-A4C2-CBFDDCA0F3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0273"/>
            <a:ext cx="4906376" cy="39808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8BFBC5-A043-4519-84FD-0B1DD1C0AD2C}"/>
              </a:ext>
            </a:extLst>
          </p:cNvPr>
          <p:cNvSpPr/>
          <p:nvPr/>
        </p:nvSpPr>
        <p:spPr>
          <a:xfrm>
            <a:off x="2587090" y="622815"/>
            <a:ext cx="14109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②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3B86F24-CB4D-4617-909B-598633F60024}"/>
              </a:ext>
            </a:extLst>
          </p:cNvPr>
          <p:cNvSpPr txBox="1">
            <a:spLocks/>
          </p:cNvSpPr>
          <p:nvPr/>
        </p:nvSpPr>
        <p:spPr>
          <a:xfrm>
            <a:off x="3949748" y="845912"/>
            <a:ext cx="7749499" cy="977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Look,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300736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rack 77">
            <a:hlinkClick r:id="" action="ppaction://media"/>
            <a:extLst>
              <a:ext uri="{FF2B5EF4-FFF2-40B4-BE49-F238E27FC236}">
                <a16:creationId xmlns:a16="http://schemas.microsoft.com/office/drawing/2014/main" id="{1791D768-0146-479B-A4C2-99E58794F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2285" y="190782"/>
            <a:ext cx="1065798" cy="1065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35" y="1812318"/>
            <a:ext cx="5958374" cy="3846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DF471C-E366-4AC4-83CB-D2D2BB7EB5B5}"/>
              </a:ext>
            </a:extLst>
          </p:cNvPr>
          <p:cNvSpPr/>
          <p:nvPr/>
        </p:nvSpPr>
        <p:spPr>
          <a:xfrm>
            <a:off x="1820223" y="1947887"/>
            <a:ext cx="1822480" cy="665847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5C3BBE-EFA1-4ED5-B49D-0F4D72E672EB}"/>
              </a:ext>
            </a:extLst>
          </p:cNvPr>
          <p:cNvSpPr/>
          <p:nvPr/>
        </p:nvSpPr>
        <p:spPr>
          <a:xfrm>
            <a:off x="3748319" y="2204395"/>
            <a:ext cx="2392945" cy="409339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825" y="1935358"/>
            <a:ext cx="5951175" cy="3846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0D3F82D-6FCD-40B5-A17F-5719EE78F284}"/>
              </a:ext>
            </a:extLst>
          </p:cNvPr>
          <p:cNvSpPr/>
          <p:nvPr/>
        </p:nvSpPr>
        <p:spPr>
          <a:xfrm>
            <a:off x="7606754" y="1999725"/>
            <a:ext cx="2343161" cy="409339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9FB62C-818E-4C58-A61F-E8B4DE59F4B5}"/>
              </a:ext>
            </a:extLst>
          </p:cNvPr>
          <p:cNvSpPr/>
          <p:nvPr/>
        </p:nvSpPr>
        <p:spPr>
          <a:xfrm>
            <a:off x="10231821" y="2325328"/>
            <a:ext cx="1064494" cy="402106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00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10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5100"/>
            <a:ext cx="11158848" cy="4969313"/>
          </a:xfrm>
        </p:spPr>
      </p:pic>
      <p:pic>
        <p:nvPicPr>
          <p:cNvPr id="3" name="Track 7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7598" y="1027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4" y="558245"/>
            <a:ext cx="11158848" cy="4969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9C505-16BD-45DD-8646-3019A47E7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537">
            <a:off x="4132535" y="1897034"/>
            <a:ext cx="994081" cy="1723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C80A43-54ED-4123-9D13-8AD895F0E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537">
            <a:off x="10889872" y="1591759"/>
            <a:ext cx="994081" cy="1723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14FBF-27DF-479A-BD86-46EC7CE63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0537">
            <a:off x="4132534" y="4016778"/>
            <a:ext cx="994081" cy="1723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01C713-8905-4CC0-85B9-D1A3C3458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537">
            <a:off x="11166325" y="3634024"/>
            <a:ext cx="994081" cy="1723712"/>
          </a:xfrm>
          <a:prstGeom prst="rect">
            <a:avLst/>
          </a:prstGeom>
        </p:spPr>
      </p:pic>
      <p:pic>
        <p:nvPicPr>
          <p:cNvPr id="12" name="Track 7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31212" y="7125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54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" y="490905"/>
            <a:ext cx="11990476" cy="5876190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908561B-EEC3-4D6A-881E-ABE8EEB74986}"/>
              </a:ext>
            </a:extLst>
          </p:cNvPr>
          <p:cNvSpPr/>
          <p:nvPr/>
        </p:nvSpPr>
        <p:spPr>
          <a:xfrm>
            <a:off x="6813735" y="808844"/>
            <a:ext cx="3921369" cy="967154"/>
          </a:xfrm>
          <a:prstGeom prst="wedgeRectCallout">
            <a:avLst>
              <a:gd name="adj1" fmla="val 34325"/>
              <a:gd name="adj2" fmla="val 1479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I have a book!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E69CE5-DBFA-4587-9851-1A9BA1F5EFF1}"/>
              </a:ext>
            </a:extLst>
          </p:cNvPr>
          <p:cNvSpPr/>
          <p:nvPr/>
        </p:nvSpPr>
        <p:spPr>
          <a:xfrm>
            <a:off x="2778369" y="1987062"/>
            <a:ext cx="1002323" cy="720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AFDFF1D-5968-4CF5-B2DE-123205C3FA78}"/>
              </a:ext>
            </a:extLst>
          </p:cNvPr>
          <p:cNvSpPr/>
          <p:nvPr/>
        </p:nvSpPr>
        <p:spPr>
          <a:xfrm>
            <a:off x="2378167" y="808844"/>
            <a:ext cx="3921369" cy="1512021"/>
          </a:xfrm>
          <a:prstGeom prst="wedgeRectCallout">
            <a:avLst>
              <a:gd name="adj1" fmla="val -45945"/>
              <a:gd name="adj2" fmla="val 853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I have a school bag!</a:t>
            </a:r>
          </a:p>
        </p:txBody>
      </p:sp>
    </p:spTree>
    <p:extLst>
      <p:ext uri="{BB962C8B-B14F-4D97-AF65-F5344CB8AC3E}">
        <p14:creationId xmlns:p14="http://schemas.microsoft.com/office/powerpoint/2010/main" val="18204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FE9B5-C6C2-4F56-A6F4-7A53B1155B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B4C3E9-E8E7-4817-8888-C8DA960E8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60" y="1599808"/>
            <a:ext cx="1641913" cy="1399119"/>
          </a:xfrm>
          <a:prstGeom prst="rect">
            <a:avLst/>
          </a:prstGeom>
        </p:spPr>
      </p:pic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5412A68-E125-4200-BE07-2124E7B9A03B}"/>
              </a:ext>
            </a:extLst>
          </p:cNvPr>
          <p:cNvSpPr txBox="1">
            <a:spLocks/>
          </p:cNvSpPr>
          <p:nvPr/>
        </p:nvSpPr>
        <p:spPr>
          <a:xfrm>
            <a:off x="4648089" y="890616"/>
            <a:ext cx="7543911" cy="1300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7E20EAD1-764F-43C3-B272-4583E9418F05}"/>
              </a:ext>
            </a:extLst>
          </p:cNvPr>
          <p:cNvSpPr txBox="1">
            <a:spLocks/>
          </p:cNvSpPr>
          <p:nvPr/>
        </p:nvSpPr>
        <p:spPr>
          <a:xfrm>
            <a:off x="7496565" y="1826037"/>
            <a:ext cx="6419467" cy="734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E7D4A43-DAF9-4B63-A66D-BE065D39CC19}"/>
              </a:ext>
            </a:extLst>
          </p:cNvPr>
          <p:cNvSpPr/>
          <p:nvPr/>
        </p:nvSpPr>
        <p:spPr>
          <a:xfrm>
            <a:off x="3237125" y="792859"/>
            <a:ext cx="14109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①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5B264F9-F33F-458B-AE53-AEAAD24105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:a16="http://schemas.microsoft.com/office/drawing/2014/main" id="{114AC61A-B28E-485E-A4C2-CBFDDCA0F3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8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C5AF8A-10DA-4EF7-9A5D-51EBF5F9B8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31383C2-95B8-482C-A2CE-568DE16F4F39}"/>
              </a:ext>
            </a:extLst>
          </p:cNvPr>
          <p:cNvSpPr txBox="1">
            <a:spLocks/>
          </p:cNvSpPr>
          <p:nvPr/>
        </p:nvSpPr>
        <p:spPr>
          <a:xfrm>
            <a:off x="1865371" y="289564"/>
            <a:ext cx="8370341" cy="9644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Listen and choose</a:t>
            </a:r>
          </a:p>
        </p:txBody>
      </p:sp>
      <p:pic>
        <p:nvPicPr>
          <p:cNvPr id="9" name="Track 068">
            <a:hlinkClick r:id="" action="ppaction://media"/>
            <a:extLst>
              <a:ext uri="{FF2B5EF4-FFF2-40B4-BE49-F238E27FC236}">
                <a16:creationId xmlns:a16="http://schemas.microsoft.com/office/drawing/2014/main" id="{770B015C-BDCF-497C-8025-2A773AA547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187" end="21855.3437"/>
                </p14:media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7657" y="466977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B74630-1A9D-4163-A29D-244FE10AEE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6741">
            <a:off x="3020049" y="4649900"/>
            <a:ext cx="2189500" cy="2426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56E2C1-95A5-407D-8710-BB3F2B86FA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20" y="4827327"/>
            <a:ext cx="1828805" cy="1839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F1A5F3-6C1D-4837-8C3D-6A6B1BF515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167"/>
            <a:ext cx="1641913" cy="13991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1351" y="2079851"/>
            <a:ext cx="3052924" cy="2608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8099" y="2101130"/>
            <a:ext cx="3054463" cy="260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90025" y="2145764"/>
            <a:ext cx="3054463" cy="256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2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59259E-6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C5AF8A-10DA-4EF7-9A5D-51EBF5F9B8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B74630-1A9D-4163-A29D-244FE10AEE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6741">
            <a:off x="3020049" y="4649900"/>
            <a:ext cx="2189500" cy="2426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56E2C1-95A5-407D-8710-BB3F2B86FA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20" y="4827327"/>
            <a:ext cx="1828805" cy="1839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463EF3-FDA2-4458-AB21-3459F282C7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963"/>
            <a:ext cx="1641913" cy="1399119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31383C2-95B8-482C-A2CE-568DE16F4F39}"/>
              </a:ext>
            </a:extLst>
          </p:cNvPr>
          <p:cNvSpPr txBox="1">
            <a:spLocks/>
          </p:cNvSpPr>
          <p:nvPr/>
        </p:nvSpPr>
        <p:spPr>
          <a:xfrm>
            <a:off x="1865371" y="289564"/>
            <a:ext cx="8370341" cy="9644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Listen and choose</a:t>
            </a:r>
          </a:p>
        </p:txBody>
      </p:sp>
      <p:pic>
        <p:nvPicPr>
          <p:cNvPr id="9" name="Track 068">
            <a:hlinkClick r:id="" action="ppaction://media"/>
            <a:extLst>
              <a:ext uri="{FF2B5EF4-FFF2-40B4-BE49-F238E27FC236}">
                <a16:creationId xmlns:a16="http://schemas.microsoft.com/office/drawing/2014/main" id="{770B015C-BDCF-497C-8025-2A773AA547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309" end="16736.3437"/>
                </p14:media>
              </p:ext>
            </p:extLst>
          </p:nvPr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48269" y="466977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7098" y="2107785"/>
            <a:ext cx="3054463" cy="260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6976" y="2145764"/>
            <a:ext cx="3054463" cy="256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7220" y="2058358"/>
            <a:ext cx="3054463" cy="265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4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59259E-6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C5AF8A-10DA-4EF7-9A5D-51EBF5F9B8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B74630-1A9D-4163-A29D-244FE10AEE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6741">
            <a:off x="3020049" y="4649900"/>
            <a:ext cx="2189500" cy="2426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56E2C1-95A5-407D-8710-BB3F2B86FA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20" y="4827327"/>
            <a:ext cx="1828805" cy="1839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463EF3-FDA2-4458-AB21-3459F282C7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963"/>
            <a:ext cx="1641913" cy="1399119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31383C2-95B8-482C-A2CE-568DE16F4F39}"/>
              </a:ext>
            </a:extLst>
          </p:cNvPr>
          <p:cNvSpPr txBox="1">
            <a:spLocks/>
          </p:cNvSpPr>
          <p:nvPr/>
        </p:nvSpPr>
        <p:spPr>
          <a:xfrm>
            <a:off x="1865371" y="289564"/>
            <a:ext cx="8370341" cy="9644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Listen and choose</a:t>
            </a:r>
          </a:p>
        </p:txBody>
      </p:sp>
      <p:pic>
        <p:nvPicPr>
          <p:cNvPr id="9" name="Track 068">
            <a:hlinkClick r:id="" action="ppaction://media"/>
            <a:extLst>
              <a:ext uri="{FF2B5EF4-FFF2-40B4-BE49-F238E27FC236}">
                <a16:creationId xmlns:a16="http://schemas.microsoft.com/office/drawing/2014/main" id="{770B015C-BDCF-497C-8025-2A773AA547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883" end="10720.3437"/>
                </p14:media>
              </p:ext>
            </p:extLst>
          </p:nvPr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24053" y="466977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516" y="2102061"/>
            <a:ext cx="3054463" cy="265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3264" y="2102061"/>
            <a:ext cx="3054463" cy="260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3013" y="2145763"/>
            <a:ext cx="3054463" cy="256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1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59259E-6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C5AF8A-10DA-4EF7-9A5D-51EBF5F9B8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B74630-1A9D-4163-A29D-244FE10AEE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6741">
            <a:off x="3020049" y="4649900"/>
            <a:ext cx="2189500" cy="2426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56E2C1-95A5-407D-8710-BB3F2B86FA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20" y="4827327"/>
            <a:ext cx="1828805" cy="1839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DB5D83-A65B-40BF-94D1-1CE540661E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963"/>
            <a:ext cx="1641913" cy="1399119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31383C2-95B8-482C-A2CE-568DE16F4F39}"/>
              </a:ext>
            </a:extLst>
          </p:cNvPr>
          <p:cNvSpPr txBox="1">
            <a:spLocks/>
          </p:cNvSpPr>
          <p:nvPr/>
        </p:nvSpPr>
        <p:spPr>
          <a:xfrm>
            <a:off x="1865371" y="289564"/>
            <a:ext cx="8370341" cy="9644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Listen and choose</a:t>
            </a:r>
          </a:p>
        </p:txBody>
      </p:sp>
      <p:pic>
        <p:nvPicPr>
          <p:cNvPr id="9" name="Track 068">
            <a:hlinkClick r:id="" action="ppaction://media"/>
            <a:extLst>
              <a:ext uri="{FF2B5EF4-FFF2-40B4-BE49-F238E27FC236}">
                <a16:creationId xmlns:a16="http://schemas.microsoft.com/office/drawing/2014/main" id="{770B015C-BDCF-497C-8025-2A773AA547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008" end="6585.3437"/>
                </p14:media>
              </p:ext>
            </p:extLst>
          </p:nvPr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67090" y="466977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0215" y="2102061"/>
            <a:ext cx="3054463" cy="265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3264" y="2102061"/>
            <a:ext cx="3054463" cy="260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3232" y="2121050"/>
            <a:ext cx="3054463" cy="256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92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59259E-6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C5AF8A-10DA-4EF7-9A5D-51EBF5F9B8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B74630-1A9D-4163-A29D-244FE10AEE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6741">
            <a:off x="3020049" y="4649900"/>
            <a:ext cx="2189500" cy="2426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56E2C1-95A5-407D-8710-BB3F2B86FA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20" y="4827327"/>
            <a:ext cx="1828805" cy="1839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F1A5F3-6C1D-4837-8C3D-6A6B1BF515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167"/>
            <a:ext cx="1641913" cy="1399119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31383C2-95B8-482C-A2CE-568DE16F4F39}"/>
              </a:ext>
            </a:extLst>
          </p:cNvPr>
          <p:cNvSpPr txBox="1">
            <a:spLocks/>
          </p:cNvSpPr>
          <p:nvPr/>
        </p:nvSpPr>
        <p:spPr>
          <a:xfrm>
            <a:off x="1865371" y="289564"/>
            <a:ext cx="8370341" cy="9644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Listen and choose</a:t>
            </a:r>
          </a:p>
        </p:txBody>
      </p:sp>
      <p:pic>
        <p:nvPicPr>
          <p:cNvPr id="9" name="Track 068">
            <a:hlinkClick r:id="" action="ppaction://media"/>
            <a:extLst>
              <a:ext uri="{FF2B5EF4-FFF2-40B4-BE49-F238E27FC236}">
                <a16:creationId xmlns:a16="http://schemas.microsoft.com/office/drawing/2014/main" id="{770B015C-BDCF-497C-8025-2A773AA547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187" end="21855.3437"/>
                </p14:media>
              </p:ext>
            </p:extLst>
          </p:nvPr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70608" y="427567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013" y="2101246"/>
            <a:ext cx="3054463" cy="254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9637" y="2101246"/>
            <a:ext cx="3054463" cy="254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1885" y="2101245"/>
            <a:ext cx="3052924" cy="254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0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59259E-6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C5AF8A-10DA-4EF7-9A5D-51EBF5F9B8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B74630-1A9D-4163-A29D-244FE10AEE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6741">
            <a:off x="3020049" y="4649900"/>
            <a:ext cx="2189500" cy="2426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56E2C1-95A5-407D-8710-BB3F2B86FA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20" y="4827327"/>
            <a:ext cx="1828805" cy="1839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463EF3-FDA2-4458-AB21-3459F282C7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963"/>
            <a:ext cx="1641913" cy="1399119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31383C2-95B8-482C-A2CE-568DE16F4F39}"/>
              </a:ext>
            </a:extLst>
          </p:cNvPr>
          <p:cNvSpPr txBox="1">
            <a:spLocks/>
          </p:cNvSpPr>
          <p:nvPr/>
        </p:nvSpPr>
        <p:spPr>
          <a:xfrm>
            <a:off x="1865371" y="289564"/>
            <a:ext cx="8370341" cy="9644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Listen and choose</a:t>
            </a:r>
          </a:p>
        </p:txBody>
      </p:sp>
      <p:pic>
        <p:nvPicPr>
          <p:cNvPr id="9" name="Track 068">
            <a:hlinkClick r:id="" action="ppaction://media"/>
            <a:extLst>
              <a:ext uri="{FF2B5EF4-FFF2-40B4-BE49-F238E27FC236}">
                <a16:creationId xmlns:a16="http://schemas.microsoft.com/office/drawing/2014/main" id="{770B015C-BDCF-497C-8025-2A773AA547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309" end="16736.3437"/>
                </p14:media>
              </p:ext>
            </p:extLst>
          </p:nvPr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19748" y="466977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1115" y="2148735"/>
            <a:ext cx="3054463" cy="265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6590" y="2148735"/>
            <a:ext cx="3054463" cy="265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2116" y="2222877"/>
            <a:ext cx="3054463" cy="260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736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59259E-6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C5AF8A-10DA-4EF7-9A5D-51EBF5F9B8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B74630-1A9D-4163-A29D-244FE10AEE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6741">
            <a:off x="3020049" y="4649900"/>
            <a:ext cx="2189500" cy="2426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56E2C1-95A5-407D-8710-BB3F2B86FA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20" y="4827327"/>
            <a:ext cx="1828805" cy="1839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463EF3-FDA2-4458-AB21-3459F282C7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963"/>
            <a:ext cx="1641913" cy="1399119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31383C2-95B8-482C-A2CE-568DE16F4F39}"/>
              </a:ext>
            </a:extLst>
          </p:cNvPr>
          <p:cNvSpPr txBox="1">
            <a:spLocks/>
          </p:cNvSpPr>
          <p:nvPr/>
        </p:nvSpPr>
        <p:spPr>
          <a:xfrm>
            <a:off x="1865371" y="289564"/>
            <a:ext cx="8370341" cy="9644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Listen and choose</a:t>
            </a:r>
          </a:p>
        </p:txBody>
      </p:sp>
      <p:pic>
        <p:nvPicPr>
          <p:cNvPr id="9" name="Track 068">
            <a:hlinkClick r:id="" action="ppaction://media"/>
            <a:extLst>
              <a:ext uri="{FF2B5EF4-FFF2-40B4-BE49-F238E27FC236}">
                <a16:creationId xmlns:a16="http://schemas.microsoft.com/office/drawing/2014/main" id="{770B015C-BDCF-497C-8025-2A773AA547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883" end="10720.3437"/>
                </p14:media>
              </p:ext>
            </p:extLst>
          </p:nvPr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09056" y="466977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1115" y="2148735"/>
            <a:ext cx="3054463" cy="265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8219" y="2198162"/>
            <a:ext cx="3054463" cy="260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5323" y="2198162"/>
            <a:ext cx="3054463" cy="265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6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59259E-6 L 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546</TotalTime>
  <Words>68</Words>
  <Application>Microsoft Office PowerPoint</Application>
  <PresentationFormat>Màn hình rộng</PresentationFormat>
  <Paragraphs>19</Paragraphs>
  <Slides>15</Slides>
  <Notes>3</Notes>
  <HiddenSlides>0</HiddenSlides>
  <MMClips>11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3" baseType="lpstr">
      <vt:lpstr>Amasis MT Pro Black</vt:lpstr>
      <vt:lpstr>Arial</vt:lpstr>
      <vt:lpstr>Calibri</vt:lpstr>
      <vt:lpstr>Calibri Light</vt:lpstr>
      <vt:lpstr>Sport Day</vt:lpstr>
      <vt:lpstr>Times New Roman</vt:lpstr>
      <vt:lpstr>Verdana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51</cp:revision>
  <dcterms:created xsi:type="dcterms:W3CDTF">2022-02-27T05:20:23Z</dcterms:created>
  <dcterms:modified xsi:type="dcterms:W3CDTF">2025-12-11T07:01:41Z</dcterms:modified>
</cp:coreProperties>
</file>