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70" r:id="rId2"/>
    <p:sldId id="376" r:id="rId3"/>
    <p:sldId id="395" r:id="rId4"/>
    <p:sldId id="397" r:id="rId5"/>
    <p:sldId id="386" r:id="rId6"/>
    <p:sldId id="400" r:id="rId7"/>
    <p:sldId id="398" r:id="rId8"/>
    <p:sldId id="401" r:id="rId9"/>
    <p:sldId id="385" r:id="rId10"/>
    <p:sldId id="405" r:id="rId11"/>
    <p:sldId id="392" r:id="rId12"/>
    <p:sldId id="393" r:id="rId13"/>
    <p:sldId id="260" r:id="rId14"/>
    <p:sldId id="41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0033"/>
    <a:srgbClr val="9900CC"/>
    <a:srgbClr val="339933"/>
    <a:srgbClr val="006600"/>
    <a:srgbClr val="00CC66"/>
    <a:srgbClr val="BC4604"/>
    <a:srgbClr val="1E0432"/>
    <a:srgbClr val="2B0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995" autoAdjust="0"/>
  </p:normalViewPr>
  <p:slideViewPr>
    <p:cSldViewPr snapToGrid="0">
      <p:cViewPr varScale="1">
        <p:scale>
          <a:sx n="59" d="100"/>
          <a:sy n="59"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C0366-78A7-4904-95CF-D1BC31A1D625}"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F34CB-2ABE-4CE2-B756-BDEBDDEE3A8F}" type="slidenum">
              <a:rPr lang="en-US" smtClean="0"/>
              <a:t>‹#›</a:t>
            </a:fld>
            <a:endParaRPr lang="en-US"/>
          </a:p>
        </p:txBody>
      </p:sp>
    </p:spTree>
    <p:extLst>
      <p:ext uri="{BB962C8B-B14F-4D97-AF65-F5344CB8AC3E}">
        <p14:creationId xmlns:p14="http://schemas.microsoft.com/office/powerpoint/2010/main" val="397182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Wait</a:t>
            </a:r>
            <a:r>
              <a:rPr lang="en-US" baseline="0" dirty="0"/>
              <a:t> for the clock to count down. </a:t>
            </a:r>
          </a:p>
          <a:p>
            <a:pPr marL="171450" indent="-171450">
              <a:buFontTx/>
              <a:buChar char="-"/>
            </a:pPr>
            <a:r>
              <a:rPr lang="en-US" baseline="0" dirty="0"/>
              <a:t>Click anywhere to show the answer. </a:t>
            </a:r>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2</a:t>
            </a:fld>
            <a:endParaRPr lang="en-US"/>
          </a:p>
        </p:txBody>
      </p:sp>
    </p:spTree>
    <p:extLst>
      <p:ext uri="{BB962C8B-B14F-4D97-AF65-F5344CB8AC3E}">
        <p14:creationId xmlns:p14="http://schemas.microsoft.com/office/powerpoint/2010/main" val="132494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pPr>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12</a:t>
            </a:fld>
            <a:endParaRPr lang="en-US"/>
          </a:p>
        </p:txBody>
      </p:sp>
    </p:spTree>
    <p:extLst>
      <p:ext uri="{BB962C8B-B14F-4D97-AF65-F5344CB8AC3E}">
        <p14:creationId xmlns:p14="http://schemas.microsoft.com/office/powerpoint/2010/main" val="350790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Play music – audio track 80, then ask pupil to sing and dance along with the song, when the music stops, every body has to stop moving. Who can make it is the winner.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13</a:t>
            </a:fld>
            <a:endParaRPr lang="en-US"/>
          </a:p>
        </p:txBody>
      </p:sp>
    </p:spTree>
    <p:extLst>
      <p:ext uri="{BB962C8B-B14F-4D97-AF65-F5344CB8AC3E}">
        <p14:creationId xmlns:p14="http://schemas.microsoft.com/office/powerpoint/2010/main" val="93032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34CB-2ABE-4CE2-B756-BDEBDDEE3A8F}" type="slidenum">
              <a:rPr lang="en-US" smtClean="0"/>
              <a:t>14</a:t>
            </a:fld>
            <a:endParaRPr lang="en-US"/>
          </a:p>
        </p:txBody>
      </p:sp>
    </p:spTree>
    <p:extLst>
      <p:ext uri="{BB962C8B-B14F-4D97-AF65-F5344CB8AC3E}">
        <p14:creationId xmlns:p14="http://schemas.microsoft.com/office/powerpoint/2010/main" val="420207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Wait</a:t>
            </a:r>
            <a:r>
              <a:rPr lang="en-US" baseline="0" dirty="0"/>
              <a:t> for the clock to count down. </a:t>
            </a:r>
          </a:p>
          <a:p>
            <a:pPr marL="171450" indent="-171450">
              <a:buFontTx/>
              <a:buChar char="-"/>
            </a:pPr>
            <a:r>
              <a:rPr lang="en-US" baseline="0" dirty="0"/>
              <a:t>Click anywhere to show the answer. </a:t>
            </a:r>
            <a:endParaRPr lang="en-US" dirty="0"/>
          </a:p>
          <a:p>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3</a:t>
            </a:fld>
            <a:endParaRPr lang="en-US"/>
          </a:p>
        </p:txBody>
      </p:sp>
    </p:spTree>
    <p:extLst>
      <p:ext uri="{BB962C8B-B14F-4D97-AF65-F5344CB8AC3E}">
        <p14:creationId xmlns:p14="http://schemas.microsoft.com/office/powerpoint/2010/main" val="111162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Wait</a:t>
            </a:r>
            <a:r>
              <a:rPr lang="en-US" baseline="0" dirty="0"/>
              <a:t> for the clock to count down. </a:t>
            </a:r>
          </a:p>
          <a:p>
            <a:pPr marL="171450" indent="-171450">
              <a:buFontTx/>
              <a:buChar char="-"/>
            </a:pPr>
            <a:r>
              <a:rPr lang="en-US" baseline="0" dirty="0"/>
              <a:t>Click anywhere to show the answer. </a:t>
            </a:r>
            <a:endParaRPr lang="en-US" dirty="0"/>
          </a:p>
          <a:p>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4</a:t>
            </a:fld>
            <a:endParaRPr lang="en-US"/>
          </a:p>
        </p:txBody>
      </p:sp>
    </p:spTree>
    <p:extLst>
      <p:ext uri="{BB962C8B-B14F-4D97-AF65-F5344CB8AC3E}">
        <p14:creationId xmlns:p14="http://schemas.microsoft.com/office/powerpoint/2010/main" val="322222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6</a:t>
            </a:fld>
            <a:endParaRPr lang="en-US"/>
          </a:p>
        </p:txBody>
      </p:sp>
    </p:spTree>
    <p:extLst>
      <p:ext uri="{BB962C8B-B14F-4D97-AF65-F5344CB8AC3E}">
        <p14:creationId xmlns:p14="http://schemas.microsoft.com/office/powerpoint/2010/main" val="390343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7</a:t>
            </a:fld>
            <a:endParaRPr lang="en-US"/>
          </a:p>
        </p:txBody>
      </p:sp>
    </p:spTree>
    <p:extLst>
      <p:ext uri="{BB962C8B-B14F-4D97-AF65-F5344CB8AC3E}">
        <p14:creationId xmlns:p14="http://schemas.microsoft.com/office/powerpoint/2010/main" val="377747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spc="-35" dirty="0">
                <a:effectLst/>
                <a:latin typeface="Calibri" panose="020F0502020204030204" pitchFamily="34" charset="0"/>
                <a:ea typeface="Times New Roman" panose="02020603050405020304" pitchFamily="18" charset="0"/>
              </a:rPr>
              <a:t>Game</a:t>
            </a:r>
            <a:r>
              <a:rPr lang="en-US" sz="1800" spc="-35" dirty="0">
                <a:effectLst/>
                <a:latin typeface="Calibri" panose="020F0502020204030204" pitchFamily="34" charset="0"/>
                <a:ea typeface="Times New Roman" panose="02020603050405020304" pitchFamily="18" charset="0"/>
              </a:rPr>
              <a:t>: Who says fast? Teacher points to the picture, pupils say it as fast as they can. This can be played individually</a:t>
            </a:r>
            <a:r>
              <a:rPr lang="en-US" sz="1800" spc="-35" baseline="0" dirty="0">
                <a:effectLst/>
                <a:latin typeface="Calibri" panose="020F0502020204030204" pitchFamily="34" charset="0"/>
                <a:ea typeface="Times New Roman" panose="02020603050405020304" pitchFamily="18" charset="0"/>
              </a:rPr>
              <a:t> or </a:t>
            </a:r>
            <a:r>
              <a:rPr lang="en-US" sz="1800" spc="-35" dirty="0">
                <a:effectLst/>
                <a:latin typeface="Calibri" panose="020F0502020204030204" pitchFamily="34" charset="0"/>
                <a:ea typeface="Times New Roman" panose="02020603050405020304" pitchFamily="18" charset="0"/>
              </a:rPr>
              <a:t>in teams. </a:t>
            </a:r>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8</a:t>
            </a:fld>
            <a:endParaRPr lang="en-US"/>
          </a:p>
        </p:txBody>
      </p:sp>
    </p:spTree>
    <p:extLst>
      <p:ext uri="{BB962C8B-B14F-4D97-AF65-F5344CB8AC3E}">
        <p14:creationId xmlns:p14="http://schemas.microsoft.com/office/powerpoint/2010/main" val="422470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spcBef>
                <a:spcPts val="300"/>
              </a:spcBef>
            </a:pPr>
            <a:endParaRPr lang="en-US" sz="1800" dirty="0">
              <a:effectLst/>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9</a:t>
            </a:fld>
            <a:endParaRPr lang="en-US"/>
          </a:p>
        </p:txBody>
      </p:sp>
    </p:spTree>
    <p:extLst>
      <p:ext uri="{BB962C8B-B14F-4D97-AF65-F5344CB8AC3E}">
        <p14:creationId xmlns:p14="http://schemas.microsoft.com/office/powerpoint/2010/main" val="58701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spcBef>
                <a:spcPts val="300"/>
              </a:spcBef>
            </a:pPr>
            <a:r>
              <a:rPr lang="pt-BR" sz="1800" dirty="0">
                <a:effectLst/>
                <a:latin typeface="Calibri" panose="020F0502020204030204" pitchFamily="34" charset="0"/>
                <a:ea typeface="Times New Roman" panose="02020603050405020304" pitchFamily="18" charset="0"/>
                <a:cs typeface="Times New Roman" panose="02020603050405020304" pitchFamily="18" charset="0"/>
              </a:rPr>
              <a:t>Game: Choose the right pairs!</a:t>
            </a:r>
            <a:endParaRPr lang="en-US" sz="1800" dirty="0">
              <a:effectLst/>
              <a:latin typeface=".VnTime"/>
              <a:ea typeface="Times New Roman" panose="02020603050405020304" pitchFamily="18" charset="0"/>
              <a:cs typeface="Times New Roman" panose="02020603050405020304" pitchFamily="18" charset="0"/>
            </a:endParaRPr>
          </a:p>
          <a:p>
            <a:pPr algn="just" eaLnBrk="0" hangingPunct="0">
              <a:spcBef>
                <a:spcPts val="300"/>
              </a:spcBef>
            </a:pPr>
            <a:r>
              <a:rPr lang="en-US" sz="1800" spc="-35" dirty="0">
                <a:effectLst/>
                <a:latin typeface="Calibri" panose="020F0502020204030204" pitchFamily="34" charset="0"/>
                <a:ea typeface="Times New Roman" panose="02020603050405020304" pitchFamily="18" charset="0"/>
                <a:cs typeface="Times New Roman" panose="02020603050405020304" pitchFamily="18" charset="0"/>
              </a:rPr>
              <a:t>- Divide the class into two teams. </a:t>
            </a:r>
            <a:endParaRPr lang="en-US" sz="1800" dirty="0">
              <a:effectLst/>
              <a:latin typeface=".VnTime"/>
              <a:ea typeface="Times New Roman" panose="02020603050405020304" pitchFamily="18" charset="0"/>
              <a:cs typeface="Times New Roman" panose="02020603050405020304" pitchFamily="18" charset="0"/>
            </a:endParaRPr>
          </a:p>
          <a:p>
            <a:pPr algn="just" eaLnBrk="0" hangingPunct="0">
              <a:spcBef>
                <a:spcPts val="300"/>
              </a:spcBef>
            </a:pPr>
            <a:r>
              <a:rPr lang="en-US" sz="1800" spc="-35" dirty="0">
                <a:effectLst/>
                <a:latin typeface="Calibri" panose="020F0502020204030204" pitchFamily="34" charset="0"/>
                <a:ea typeface="Times New Roman" panose="02020603050405020304" pitchFamily="18" charset="0"/>
                <a:cs typeface="Times New Roman" panose="02020603050405020304" pitchFamily="18" charset="0"/>
              </a:rPr>
              <a:t>- Each pupil from each team comes to the board, choose a card from the left, then choose one from the right. If they match, he/she gets points for their team.</a:t>
            </a:r>
            <a:endParaRPr lang="en-US" sz="1800" dirty="0">
              <a:effectLst/>
              <a:latin typeface=".VnTime"/>
              <a:ea typeface="Times New Roman" panose="02020603050405020304" pitchFamily="18" charset="0"/>
              <a:cs typeface="Times New Roman" panose="02020603050405020304" pitchFamily="18" charset="0"/>
            </a:endParaRPr>
          </a:p>
          <a:p>
            <a:pPr algn="just" eaLnBrk="0" hangingPunct="0">
              <a:spcBef>
                <a:spcPts val="300"/>
              </a:spcBef>
            </a:pPr>
            <a:endParaRPr lang="en-US" sz="1800" dirty="0">
              <a:effectLst/>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10</a:t>
            </a:fld>
            <a:endParaRPr lang="en-US"/>
          </a:p>
        </p:txBody>
      </p:sp>
    </p:spTree>
    <p:extLst>
      <p:ext uri="{BB962C8B-B14F-4D97-AF65-F5344CB8AC3E}">
        <p14:creationId xmlns:p14="http://schemas.microsoft.com/office/powerpoint/2010/main" val="86353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spcBef>
                <a:spcPts val="300"/>
              </a:spcBef>
            </a:pPr>
            <a:endParaRPr lang="en-US" sz="1800" dirty="0">
              <a:effectLst/>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11</a:t>
            </a:fld>
            <a:endParaRPr lang="en-US"/>
          </a:p>
        </p:txBody>
      </p:sp>
    </p:spTree>
    <p:extLst>
      <p:ext uri="{BB962C8B-B14F-4D97-AF65-F5344CB8AC3E}">
        <p14:creationId xmlns:p14="http://schemas.microsoft.com/office/powerpoint/2010/main" val="90536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30333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B6AC-5B65-469C-BD4F-0A5604179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352FE-D3C5-45B0-9749-DC7FFF60B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7A332-D8C5-4CD1-92B9-AC2490DA6931}"/>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5" name="Footer Placeholder 4">
            <a:extLst>
              <a:ext uri="{FF2B5EF4-FFF2-40B4-BE49-F238E27FC236}">
                <a16:creationId xmlns:a16="http://schemas.microsoft.com/office/drawing/2014/main" id="{E0712E59-7E39-4887-BDAE-035B2C28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22D5C-0594-4A8D-9F32-B955DFB892E5}"/>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76385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BED43-7CC1-4145-98FA-7526B94EB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FF74D-CD79-4F41-A01B-B59BF3FE4D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86C97-EB0B-4E2D-9A0C-06A4710B76CB}"/>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5" name="Footer Placeholder 4">
            <a:extLst>
              <a:ext uri="{FF2B5EF4-FFF2-40B4-BE49-F238E27FC236}">
                <a16:creationId xmlns:a16="http://schemas.microsoft.com/office/drawing/2014/main" id="{C2C81E91-01CB-4D7B-8A2F-1D3F99EA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92C4-FE69-470D-A0B1-BF993127784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62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E276-4EEF-4DC7-A761-9583AB75D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27729-367B-4ECC-945D-D15B69351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36C-94A5-4427-9BAD-6BE6F8A379F7}"/>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5" name="Footer Placeholder 4">
            <a:extLst>
              <a:ext uri="{FF2B5EF4-FFF2-40B4-BE49-F238E27FC236}">
                <a16:creationId xmlns:a16="http://schemas.microsoft.com/office/drawing/2014/main" id="{931DF0CB-CEB0-4102-8C3E-E13F7CE4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1DE-2A9E-4055-94F7-BA8A87E9257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1649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4AE-BF42-45A6-8819-3A7D0A6B7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C2451-DE12-4D19-8C15-16367FED9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902D0-952D-4BFE-B74B-9E9A24FD6A99}"/>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5" name="Footer Placeholder 4">
            <a:extLst>
              <a:ext uri="{FF2B5EF4-FFF2-40B4-BE49-F238E27FC236}">
                <a16:creationId xmlns:a16="http://schemas.microsoft.com/office/drawing/2014/main" id="{2526E9F2-75ED-4702-B506-1F148505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F66D-724F-40A6-BDA7-9A9C41C65F8A}"/>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02069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48-F82A-479A-8002-C52E6933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44F6B-E66A-4F59-976F-D6E3BAA92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EBFFA-443E-44CD-B411-53C9C2470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248A-E9F3-43D6-AAA4-FC0722F5B8BE}"/>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6" name="Footer Placeholder 5">
            <a:extLst>
              <a:ext uri="{FF2B5EF4-FFF2-40B4-BE49-F238E27FC236}">
                <a16:creationId xmlns:a16="http://schemas.microsoft.com/office/drawing/2014/main" id="{23B4D5D3-F45D-4113-B857-9F2D7B45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80AFC-5781-404A-91EB-490B9B49D748}"/>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88677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0C2F-7C09-4950-963E-86D890DC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0985B-C2BE-40A5-A4F1-8DAA8815B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CA55-9A48-4095-A148-A15E44525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C61CE-891D-4DD5-BB5B-F2387D4D1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B004A-7393-43FE-9AF1-76EDB0ECF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5818-F9E3-451B-8CF9-D293853CC231}"/>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8" name="Footer Placeholder 7">
            <a:extLst>
              <a:ext uri="{FF2B5EF4-FFF2-40B4-BE49-F238E27FC236}">
                <a16:creationId xmlns:a16="http://schemas.microsoft.com/office/drawing/2014/main" id="{974A0D23-09F4-423B-809F-809E80757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78AB7-0C14-4443-AE79-7B18EEB787F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97051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101-CFC2-4843-BA8F-0F921BD3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54FC4-F380-4C58-8E19-05F3AFA750A8}"/>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4" name="Footer Placeholder 3">
            <a:extLst>
              <a:ext uri="{FF2B5EF4-FFF2-40B4-BE49-F238E27FC236}">
                <a16:creationId xmlns:a16="http://schemas.microsoft.com/office/drawing/2014/main" id="{8100F0FB-1AC8-429A-9D57-53A7ED25E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4EA88-14AE-4529-82E8-2D2244549CA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53298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6F196-3D43-4521-AECB-6A0A273D1B17}"/>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3" name="Footer Placeholder 2">
            <a:extLst>
              <a:ext uri="{FF2B5EF4-FFF2-40B4-BE49-F238E27FC236}">
                <a16:creationId xmlns:a16="http://schemas.microsoft.com/office/drawing/2014/main" id="{AA640B73-101A-4BF2-801E-61D1590A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2B14-FB69-47A2-8CE3-1CAD8D391A1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26115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317B-DA4D-4047-B7DC-F44DFA19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A27BD-9524-44D1-B0D5-C13689C8C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051FD-44E9-4534-B8B0-4625A43BE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B269-6710-47AF-B147-2A7EFF4AEDD4}"/>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6" name="Footer Placeholder 5">
            <a:extLst>
              <a:ext uri="{FF2B5EF4-FFF2-40B4-BE49-F238E27FC236}">
                <a16:creationId xmlns:a16="http://schemas.microsoft.com/office/drawing/2014/main" id="{4CF2CF70-BC05-469E-8473-45171E1C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CB416-2175-42DA-8E38-878913D83C42}"/>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8860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05DF-4598-4AC8-B9A9-5CDE6363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24C9-30D6-423A-BFA3-1745B2867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A464E5-0CA3-4F20-AE2F-9E3C44575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B0299-BF2B-4A0D-A45E-15A1C2AA4B10}"/>
              </a:ext>
            </a:extLst>
          </p:cNvPr>
          <p:cNvSpPr>
            <a:spLocks noGrp="1"/>
          </p:cNvSpPr>
          <p:nvPr>
            <p:ph type="dt" sz="half" idx="10"/>
          </p:nvPr>
        </p:nvSpPr>
        <p:spPr/>
        <p:txBody>
          <a:bodyPr/>
          <a:lstStyle/>
          <a:p>
            <a:fld id="{3CC51003-8139-4886-B7D4-613B447DE265}" type="datetimeFigureOut">
              <a:rPr lang="en-US" smtClean="0"/>
              <a:t>12/11/2025</a:t>
            </a:fld>
            <a:endParaRPr lang="en-US"/>
          </a:p>
        </p:txBody>
      </p:sp>
      <p:sp>
        <p:nvSpPr>
          <p:cNvPr id="6" name="Footer Placeholder 5">
            <a:extLst>
              <a:ext uri="{FF2B5EF4-FFF2-40B4-BE49-F238E27FC236}">
                <a16:creationId xmlns:a16="http://schemas.microsoft.com/office/drawing/2014/main" id="{807A1143-813F-4D03-A85D-30AE8AD5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7574C-1076-4333-A12F-4F197246354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95246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5DA2-38C3-481E-A87A-2660DDCC5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BE40-B39D-48B5-A759-DC4360933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39D6A-FF28-43AD-8F9B-2E139BA2B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1003-8139-4886-B7D4-613B447DE265}" type="datetimeFigureOut">
              <a:rPr lang="en-US" smtClean="0"/>
              <a:t>12/11/2025</a:t>
            </a:fld>
            <a:endParaRPr lang="en-US"/>
          </a:p>
        </p:txBody>
      </p:sp>
      <p:sp>
        <p:nvSpPr>
          <p:cNvPr id="5" name="Footer Placeholder 4">
            <a:extLst>
              <a:ext uri="{FF2B5EF4-FFF2-40B4-BE49-F238E27FC236}">
                <a16:creationId xmlns:a16="http://schemas.microsoft.com/office/drawing/2014/main" id="{CE522B12-DD74-4058-9A65-C475DE535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786A-B6BF-471B-A5BB-FD997CAC8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51B9-251E-40F6-A6D3-BF20A381B23A}" type="slidenum">
              <a:rPr lang="en-US" smtClean="0"/>
              <a:t>‹#›</a:t>
            </a:fld>
            <a:endParaRPr lang="en-US"/>
          </a:p>
        </p:txBody>
      </p:sp>
    </p:spTree>
    <p:extLst>
      <p:ext uri="{BB962C8B-B14F-4D97-AF65-F5344CB8AC3E}">
        <p14:creationId xmlns:p14="http://schemas.microsoft.com/office/powerpoint/2010/main" val="180020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9440CE-9A1A-476A-AA15-9A7490159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862" y="2991242"/>
            <a:ext cx="8327300" cy="3693928"/>
          </a:xfrm>
          <a:prstGeom prst="rect">
            <a:avLst/>
          </a:prstGeom>
        </p:spPr>
      </p:pic>
      <p:pic>
        <p:nvPicPr>
          <p:cNvPr id="7" name="Picture 12">
            <a:extLst>
              <a:ext uri="{FF2B5EF4-FFF2-40B4-BE49-F238E27FC236}">
                <a16:creationId xmlns:a16="http://schemas.microsoft.com/office/drawing/2014/main" id="{3691FADD-DF2D-4CC7-864A-5554C83D54AB}"/>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4177" y="-14177"/>
            <a:ext cx="2469537" cy="2548549"/>
          </a:xfrm>
          <a:prstGeom prst="rect">
            <a:avLst/>
          </a:prstGeom>
        </p:spPr>
      </p:pic>
      <p:pic>
        <p:nvPicPr>
          <p:cNvPr id="8" name="Picture 17">
            <a:extLst>
              <a:ext uri="{FF2B5EF4-FFF2-40B4-BE49-F238E27FC236}">
                <a16:creationId xmlns:a16="http://schemas.microsoft.com/office/drawing/2014/main" id="{F34CE572-4C6A-478E-9469-0DDD03C41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63" y="208466"/>
            <a:ext cx="943195" cy="479871"/>
          </a:xfrm>
          <a:prstGeom prst="rect">
            <a:avLst/>
          </a:prstGeom>
        </p:spPr>
      </p:pic>
      <p:sp>
        <p:nvSpPr>
          <p:cNvPr id="9" name="TextBox 19">
            <a:extLst>
              <a:ext uri="{FF2B5EF4-FFF2-40B4-BE49-F238E27FC236}">
                <a16:creationId xmlns:a16="http://schemas.microsoft.com/office/drawing/2014/main" id="{FEACB60C-DAD1-4389-996E-51D4FC915CC2}"/>
              </a:ext>
            </a:extLst>
          </p:cNvPr>
          <p:cNvSpPr txBox="1"/>
          <p:nvPr/>
        </p:nvSpPr>
        <p:spPr>
          <a:xfrm>
            <a:off x="521863" y="454811"/>
            <a:ext cx="922164" cy="1733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noFill/>
                </a:ln>
                <a:solidFill>
                  <a:prstClr val="black"/>
                </a:solidFill>
                <a:effectLst/>
                <a:uLnTx/>
                <a:uFillTx/>
                <a:latin typeface="Sport Day" pitchFamily="2" charset="0"/>
                <a:ea typeface="+mn-ea"/>
                <a:cs typeface="+mn-cs"/>
              </a:rPr>
              <a:t>8</a:t>
            </a:r>
          </a:p>
        </p:txBody>
      </p:sp>
      <p:sp>
        <p:nvSpPr>
          <p:cNvPr id="14" name="Hộp Văn bản 13">
            <a:extLst>
              <a:ext uri="{FF2B5EF4-FFF2-40B4-BE49-F238E27FC236}">
                <a16:creationId xmlns:a16="http://schemas.microsoft.com/office/drawing/2014/main" id="{1D3F20BC-8679-4F5A-A33D-02506E776912}"/>
              </a:ext>
            </a:extLst>
          </p:cNvPr>
          <p:cNvSpPr txBox="1"/>
          <p:nvPr/>
        </p:nvSpPr>
        <p:spPr>
          <a:xfrm>
            <a:off x="4124153" y="2412415"/>
            <a:ext cx="346471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1" u="none" strike="noStrike" kern="1200" cap="none" spc="0" normalizeH="0" baseline="0" noProof="0" dirty="0">
                <a:ln>
                  <a:noFill/>
                </a:ln>
                <a:solidFill>
                  <a:schemeClr val="accent1"/>
                </a:solidFill>
                <a:effectLst/>
                <a:uLnTx/>
                <a:uFillTx/>
                <a:latin typeface="Verdana"/>
                <a:ea typeface="+mn-ea"/>
                <a:cs typeface="+mn-cs"/>
              </a:rPr>
              <a:t>Period 2</a:t>
            </a:r>
            <a:endParaRPr kumimoji="0" lang="en-US" sz="3200" b="1" u="none" strike="noStrike" kern="1200" cap="none" spc="0" normalizeH="0" baseline="0" noProof="0" dirty="0">
              <a:ln>
                <a:noFill/>
              </a:ln>
              <a:solidFill>
                <a:schemeClr val="accent1"/>
              </a:solidFill>
              <a:effectLst/>
              <a:uLnTx/>
              <a:uFillTx/>
              <a:latin typeface="Verdana"/>
              <a:ea typeface="+mn-ea"/>
              <a:cs typeface="+mn-cs"/>
            </a:endParaRPr>
          </a:p>
        </p:txBody>
      </p:sp>
      <p:pic>
        <p:nvPicPr>
          <p:cNvPr id="3" name="Picture 2">
            <a:extLst>
              <a:ext uri="{FF2B5EF4-FFF2-40B4-BE49-F238E27FC236}">
                <a16:creationId xmlns:a16="http://schemas.microsoft.com/office/drawing/2014/main" id="{8764D6AC-6C43-420E-842F-297F4F3BA265}"/>
              </a:ext>
            </a:extLst>
          </p:cNvPr>
          <p:cNvPicPr>
            <a:picLocks noChangeAspect="1"/>
          </p:cNvPicPr>
          <p:nvPr/>
        </p:nvPicPr>
        <p:blipFill>
          <a:blip r:embed="rId5"/>
          <a:stretch>
            <a:fillRect/>
          </a:stretch>
        </p:blipFill>
        <p:spPr>
          <a:xfrm>
            <a:off x="3229220" y="230886"/>
            <a:ext cx="7230484" cy="2181529"/>
          </a:xfrm>
          <a:prstGeom prst="rect">
            <a:avLst/>
          </a:prstGeom>
          <a:ln>
            <a:noFill/>
          </a:ln>
          <a:effectLst>
            <a:softEdge rad="112500"/>
          </a:effectLst>
        </p:spPr>
      </p:pic>
      <p:pic>
        <p:nvPicPr>
          <p:cNvPr id="6" name="Picture 5">
            <a:extLst>
              <a:ext uri="{FF2B5EF4-FFF2-40B4-BE49-F238E27FC236}">
                <a16:creationId xmlns:a16="http://schemas.microsoft.com/office/drawing/2014/main" id="{24542FD9-950E-448E-B9C8-6A68F02BF2BF}"/>
              </a:ext>
            </a:extLst>
          </p:cNvPr>
          <p:cNvPicPr>
            <a:picLocks noChangeAspect="1"/>
          </p:cNvPicPr>
          <p:nvPr/>
        </p:nvPicPr>
        <p:blipFill rotWithShape="1">
          <a:blip r:embed="rId6">
            <a:extLst>
              <a:ext uri="{28A0092B-C50C-407E-A947-70E740481C1C}">
                <a14:useLocalDpi xmlns:a14="http://schemas.microsoft.com/office/drawing/2010/main" val="0"/>
              </a:ext>
            </a:extLst>
          </a:blip>
          <a:srcRect t="70499" b="7277"/>
          <a:stretch/>
        </p:blipFill>
        <p:spPr>
          <a:xfrm>
            <a:off x="-14177" y="5773003"/>
            <a:ext cx="4581525" cy="1098645"/>
          </a:xfrm>
          <a:prstGeom prst="rect">
            <a:avLst/>
          </a:prstGeom>
        </p:spPr>
      </p:pic>
      <p:pic>
        <p:nvPicPr>
          <p:cNvPr id="21" name="Picture 20">
            <a:extLst>
              <a:ext uri="{FF2B5EF4-FFF2-40B4-BE49-F238E27FC236}">
                <a16:creationId xmlns:a16="http://schemas.microsoft.com/office/drawing/2014/main" id="{AC50ECFE-DDD7-4A2B-A7E0-01ED1442CD1D}"/>
              </a:ext>
            </a:extLst>
          </p:cNvPr>
          <p:cNvPicPr>
            <a:picLocks noChangeAspect="1"/>
          </p:cNvPicPr>
          <p:nvPr/>
        </p:nvPicPr>
        <p:blipFill rotWithShape="1">
          <a:blip r:embed="rId6">
            <a:extLst>
              <a:ext uri="{28A0092B-C50C-407E-A947-70E740481C1C}">
                <a14:useLocalDpi xmlns:a14="http://schemas.microsoft.com/office/drawing/2010/main" val="0"/>
              </a:ext>
            </a:extLst>
          </a:blip>
          <a:srcRect t="70499" b="7277"/>
          <a:stretch/>
        </p:blipFill>
        <p:spPr>
          <a:xfrm flipH="1">
            <a:off x="4553700" y="5773003"/>
            <a:ext cx="4581525" cy="1098645"/>
          </a:xfrm>
          <a:prstGeom prst="rect">
            <a:avLst/>
          </a:prstGeom>
        </p:spPr>
      </p:pic>
      <p:pic>
        <p:nvPicPr>
          <p:cNvPr id="22" name="Picture 21">
            <a:extLst>
              <a:ext uri="{FF2B5EF4-FFF2-40B4-BE49-F238E27FC236}">
                <a16:creationId xmlns:a16="http://schemas.microsoft.com/office/drawing/2014/main" id="{01100926-127F-434B-A6E6-C1371644F0FD}"/>
              </a:ext>
            </a:extLst>
          </p:cNvPr>
          <p:cNvPicPr>
            <a:picLocks noChangeAspect="1"/>
          </p:cNvPicPr>
          <p:nvPr/>
        </p:nvPicPr>
        <p:blipFill rotWithShape="1">
          <a:blip r:embed="rId6">
            <a:extLst>
              <a:ext uri="{28A0092B-C50C-407E-A947-70E740481C1C}">
                <a14:useLocalDpi xmlns:a14="http://schemas.microsoft.com/office/drawing/2010/main" val="0"/>
              </a:ext>
            </a:extLst>
          </a:blip>
          <a:srcRect t="70499" b="7277"/>
          <a:stretch/>
        </p:blipFill>
        <p:spPr>
          <a:xfrm>
            <a:off x="9135225" y="5773003"/>
            <a:ext cx="4581525" cy="10986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000E3F2-9591-4C1E-ABBC-6A81BDD6DBC9}"/>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6601" y="879125"/>
            <a:ext cx="1641913" cy="1399119"/>
          </a:xfrm>
          <a:prstGeom prst="rect">
            <a:avLst/>
          </a:prstGeom>
        </p:spPr>
      </p:pic>
      <p:sp>
        <p:nvSpPr>
          <p:cNvPr id="43" name="Text Placeholder 7">
            <a:extLst>
              <a:ext uri="{FF2B5EF4-FFF2-40B4-BE49-F238E27FC236}">
                <a16:creationId xmlns:a16="http://schemas.microsoft.com/office/drawing/2014/main" id="{7E20EAD1-764F-43C3-B272-4583E9418F05}"/>
              </a:ext>
            </a:extLst>
          </p:cNvPr>
          <p:cNvSpPr txBox="1">
            <a:spLocks/>
          </p:cNvSpPr>
          <p:nvPr/>
        </p:nvSpPr>
        <p:spPr>
          <a:xfrm>
            <a:off x="7496565" y="1826037"/>
            <a:ext cx="6419467" cy="734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n>
                <a:solidFill>
                  <a:schemeClr val="bg1"/>
                </a:solidFill>
              </a:ln>
              <a:solidFill>
                <a:schemeClr val="bg1"/>
              </a:solidFill>
            </a:endParaRPr>
          </a:p>
        </p:txBody>
      </p:sp>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11" name="Text Placeholder 7">
            <a:extLst>
              <a:ext uri="{FF2B5EF4-FFF2-40B4-BE49-F238E27FC236}">
                <a16:creationId xmlns:a16="http://schemas.microsoft.com/office/drawing/2014/main" id="{B6E14961-8C54-42D0-BE64-4DFF0C7CBD3D}"/>
              </a:ext>
            </a:extLst>
          </p:cNvPr>
          <p:cNvSpPr txBox="1">
            <a:spLocks/>
          </p:cNvSpPr>
          <p:nvPr/>
        </p:nvSpPr>
        <p:spPr>
          <a:xfrm>
            <a:off x="1909783" y="469682"/>
            <a:ext cx="10713225"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n>
                  <a:solidFill>
                    <a:schemeClr val="bg1"/>
                  </a:solidFill>
                </a:ln>
                <a:solidFill>
                  <a:schemeClr val="bg1"/>
                </a:solidFill>
                <a:latin typeface="Amasis MT Pro Black" panose="02040A04050005020304" pitchFamily="18" charset="0"/>
                <a:cs typeface="Leelawadee" panose="020B0502040204020203" pitchFamily="34" charset="-34"/>
              </a:rPr>
              <a:t>Game: Choose the right pairs!</a:t>
            </a:r>
          </a:p>
        </p:txBody>
      </p:sp>
    </p:spTree>
    <p:extLst>
      <p:ext uri="{BB962C8B-B14F-4D97-AF65-F5344CB8AC3E}">
        <p14:creationId xmlns:p14="http://schemas.microsoft.com/office/powerpoint/2010/main" val="244107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000E3F2-9591-4C1E-ABBC-6A81BDD6DBC9}"/>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31575" y="1618153"/>
            <a:ext cx="1641913" cy="1399119"/>
          </a:xfrm>
          <a:prstGeom prst="rect">
            <a:avLst/>
          </a:prstGeom>
        </p:spPr>
      </p:pic>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9" name="Rectangle 8">
            <a:extLst>
              <a:ext uri="{FF2B5EF4-FFF2-40B4-BE49-F238E27FC236}">
                <a16:creationId xmlns:a16="http://schemas.microsoft.com/office/drawing/2014/main" id="{61F5A1DF-E65D-416B-9011-48E52A3F04D8}"/>
              </a:ext>
            </a:extLst>
          </p:cNvPr>
          <p:cNvSpPr/>
          <p:nvPr/>
        </p:nvSpPr>
        <p:spPr>
          <a:xfrm>
            <a:off x="3117950" y="837644"/>
            <a:ext cx="1547218" cy="1323439"/>
          </a:xfrm>
          <a:prstGeom prst="rect">
            <a:avLst/>
          </a:prstGeom>
          <a:noFill/>
        </p:spPr>
        <p:txBody>
          <a:bodyPr wrap="none" lIns="91440" tIns="45720" rIns="91440" bIns="45720">
            <a:spAutoFit/>
          </a:bodyPr>
          <a:lstStyle/>
          <a:p>
            <a:pPr algn="ctr"/>
            <a:r>
              <a:rPr lang="en-US" sz="8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④</a:t>
            </a:r>
          </a:p>
        </p:txBody>
      </p:sp>
      <p:sp>
        <p:nvSpPr>
          <p:cNvPr id="10" name="Text Placeholder 7">
            <a:extLst>
              <a:ext uri="{FF2B5EF4-FFF2-40B4-BE49-F238E27FC236}">
                <a16:creationId xmlns:a16="http://schemas.microsoft.com/office/drawing/2014/main" id="{38FC2628-C0A8-465F-86CA-405B142DA601}"/>
              </a:ext>
            </a:extLst>
          </p:cNvPr>
          <p:cNvSpPr txBox="1">
            <a:spLocks/>
          </p:cNvSpPr>
          <p:nvPr/>
        </p:nvSpPr>
        <p:spPr>
          <a:xfrm>
            <a:off x="4665168" y="1155611"/>
            <a:ext cx="7061414" cy="8883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dirty="0">
                <a:ln>
                  <a:solidFill>
                    <a:schemeClr val="bg1"/>
                  </a:solidFill>
                </a:ln>
                <a:solidFill>
                  <a:schemeClr val="bg1"/>
                </a:solidFill>
                <a:latin typeface="Amasis MT Pro Black" panose="02040A04050005020304" pitchFamily="18" charset="0"/>
                <a:cs typeface="Leelawadee" panose="020B0502040204020203" pitchFamily="34" charset="-34"/>
              </a:rPr>
              <a:t>Let’s sing.</a:t>
            </a:r>
          </a:p>
        </p:txBody>
      </p:sp>
    </p:spTree>
    <p:extLst>
      <p:ext uri="{BB962C8B-B14F-4D97-AF65-F5344CB8AC3E}">
        <p14:creationId xmlns:p14="http://schemas.microsoft.com/office/powerpoint/2010/main" val="140908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000E3F2-9591-4C1E-ABBC-6A81BDD6DBC9}"/>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1746" y="1334044"/>
            <a:ext cx="1641913" cy="1399119"/>
          </a:xfrm>
          <a:prstGeom prst="rect">
            <a:avLst/>
          </a:prstGeom>
        </p:spPr>
      </p:pic>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8" name="Rectangle 7">
            <a:extLst>
              <a:ext uri="{FF2B5EF4-FFF2-40B4-BE49-F238E27FC236}">
                <a16:creationId xmlns:a16="http://schemas.microsoft.com/office/drawing/2014/main" id="{DC7A868F-4212-455C-A7F6-D6756B95C686}"/>
              </a:ext>
            </a:extLst>
          </p:cNvPr>
          <p:cNvSpPr/>
          <p:nvPr/>
        </p:nvSpPr>
        <p:spPr>
          <a:xfrm>
            <a:off x="2338549" y="626486"/>
            <a:ext cx="1078395" cy="1200329"/>
          </a:xfrm>
          <a:prstGeom prst="rect">
            <a:avLst/>
          </a:prstGeom>
          <a:noFill/>
        </p:spPr>
        <p:txBody>
          <a:bodyPr wrap="square" lIns="91440" tIns="45720" rIns="91440" bIns="45720">
            <a:spAutoFit/>
          </a:bodyPr>
          <a:lstStyle/>
          <a:p>
            <a:pPr algn="ctr"/>
            <a:r>
              <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⑤</a:t>
            </a:r>
          </a:p>
        </p:txBody>
      </p:sp>
      <p:sp>
        <p:nvSpPr>
          <p:cNvPr id="11" name="Text Placeholder 7">
            <a:extLst>
              <a:ext uri="{FF2B5EF4-FFF2-40B4-BE49-F238E27FC236}">
                <a16:creationId xmlns:a16="http://schemas.microsoft.com/office/drawing/2014/main" id="{E5D2F34D-80F9-4B23-B5E3-B4E1ADFC851B}"/>
              </a:ext>
            </a:extLst>
          </p:cNvPr>
          <p:cNvSpPr txBox="1">
            <a:spLocks/>
          </p:cNvSpPr>
          <p:nvPr/>
        </p:nvSpPr>
        <p:spPr>
          <a:xfrm>
            <a:off x="3416944" y="859545"/>
            <a:ext cx="7961770" cy="734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n>
                  <a:solidFill>
                    <a:schemeClr val="bg1"/>
                  </a:solidFill>
                </a:ln>
                <a:solidFill>
                  <a:schemeClr val="bg1"/>
                </a:solidFill>
                <a:latin typeface="Amasis MT Pro Black" panose="02040A04050005020304" pitchFamily="18" charset="0"/>
                <a:cs typeface="Leelawadee" panose="020B0502040204020203" pitchFamily="34" charset="-34"/>
              </a:rPr>
              <a:t>Fun corner and wrap-up</a:t>
            </a:r>
          </a:p>
        </p:txBody>
      </p:sp>
    </p:spTree>
    <p:extLst>
      <p:ext uri="{BB962C8B-B14F-4D97-AF65-F5344CB8AC3E}">
        <p14:creationId xmlns:p14="http://schemas.microsoft.com/office/powerpoint/2010/main" val="279422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D69A5-3173-4034-8595-60ABEF765317}"/>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47B77E0B-A49D-46D0-968F-E1FD5FC9F621}"/>
              </a:ext>
            </a:extLst>
          </p:cNvPr>
          <p:cNvSpPr txBox="1">
            <a:spLocks/>
          </p:cNvSpPr>
          <p:nvPr/>
        </p:nvSpPr>
        <p:spPr>
          <a:xfrm>
            <a:off x="788276" y="893575"/>
            <a:ext cx="11098924" cy="8883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dirty="0">
                <a:ln>
                  <a:solidFill>
                    <a:schemeClr val="bg1"/>
                  </a:solidFill>
                </a:ln>
                <a:solidFill>
                  <a:schemeClr val="bg1"/>
                </a:solidFill>
                <a:latin typeface="Amasis MT Pro Black" panose="02040A04050005020304" pitchFamily="18" charset="0"/>
                <a:cs typeface="Leelawadee" panose="020B0502040204020203" pitchFamily="34" charset="-34"/>
              </a:rPr>
              <a:t>Game: Let’s sing and move!</a:t>
            </a:r>
          </a:p>
        </p:txBody>
      </p:sp>
      <p:pic>
        <p:nvPicPr>
          <p:cNvPr id="5" name="Picture 4">
            <a:extLst>
              <a:ext uri="{FF2B5EF4-FFF2-40B4-BE49-F238E27FC236}">
                <a16:creationId xmlns:a16="http://schemas.microsoft.com/office/drawing/2014/main" id="{5EACF34F-AA03-42D0-93DD-770B73406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12"/>
          <a:stretch/>
        </p:blipFill>
        <p:spPr>
          <a:xfrm>
            <a:off x="2096773" y="3563936"/>
            <a:ext cx="7998454" cy="3294064"/>
          </a:xfrm>
          <a:prstGeom prst="rect">
            <a:avLst/>
          </a:prstGeom>
        </p:spPr>
      </p:pic>
    </p:spTree>
    <p:extLst>
      <p:ext uri="{BB962C8B-B14F-4D97-AF65-F5344CB8AC3E}">
        <p14:creationId xmlns:p14="http://schemas.microsoft.com/office/powerpoint/2010/main" val="322235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6566B-24F3-44BB-91DB-C0A6C1D2D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12"/>
          <a:stretch/>
        </p:blipFill>
        <p:spPr>
          <a:xfrm>
            <a:off x="1256935" y="2872183"/>
            <a:ext cx="9678129" cy="3985817"/>
          </a:xfrm>
          <a:prstGeom prst="rect">
            <a:avLst/>
          </a:prstGeom>
        </p:spPr>
      </p:pic>
      <p:sp>
        <p:nvSpPr>
          <p:cNvPr id="3" name="Oval 2">
            <a:hlinkClick r:id="" action="ppaction://noaction"/>
            <a:extLst>
              <a:ext uri="{FF2B5EF4-FFF2-40B4-BE49-F238E27FC236}">
                <a16:creationId xmlns:a16="http://schemas.microsoft.com/office/drawing/2014/main" id="{997AC92E-A16E-4777-AA7F-A469C34C1DA7}"/>
              </a:ext>
            </a:extLst>
          </p:cNvPr>
          <p:cNvSpPr/>
          <p:nvPr/>
        </p:nvSpPr>
        <p:spPr>
          <a:xfrm>
            <a:off x="9626353" y="5426754"/>
            <a:ext cx="2565647" cy="1298377"/>
          </a:xfrm>
          <a:prstGeom prst="ellipse">
            <a:avLst/>
          </a:prstGeom>
          <a:solidFill>
            <a:srgbClr val="FF0000"/>
          </a:solidFill>
          <a:ln>
            <a:solidFill>
              <a:srgbClr val="FF0000"/>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music</a:t>
            </a:r>
          </a:p>
        </p:txBody>
      </p:sp>
    </p:spTree>
    <p:extLst>
      <p:ext uri="{BB962C8B-B14F-4D97-AF65-F5344CB8AC3E}">
        <p14:creationId xmlns:p14="http://schemas.microsoft.com/office/powerpoint/2010/main" val="32456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C5AF8A-10DA-4EF7-9A5D-51EBF5F9B89D}"/>
              </a:ext>
            </a:extLst>
          </p:cNvPr>
          <p:cNvSpPr/>
          <p:nvPr/>
        </p:nvSpPr>
        <p:spPr>
          <a:xfrm>
            <a:off x="0" y="0"/>
            <a:ext cx="12192000" cy="6858000"/>
          </a:xfrm>
          <a:prstGeom prst="rect">
            <a:avLst/>
          </a:prstGeom>
          <a:solidFill>
            <a:srgbClr val="1E0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B31383C2-95B8-482C-A2CE-568DE16F4F39}"/>
              </a:ext>
            </a:extLst>
          </p:cNvPr>
          <p:cNvSpPr txBox="1">
            <a:spLocks/>
          </p:cNvSpPr>
          <p:nvPr/>
        </p:nvSpPr>
        <p:spPr>
          <a:xfrm>
            <a:off x="2769359" y="329320"/>
            <a:ext cx="6680905" cy="954829"/>
          </a:xfrm>
          <a:prstGeom prst="round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solidFill>
                  <a:schemeClr val="accent1">
                    <a:lumMod val="50000"/>
                  </a:schemeClr>
                </a:solidFill>
                <a:latin typeface="Times New Roman" panose="02020603050405020304" pitchFamily="18" charset="0"/>
                <a:cs typeface="Times New Roman" panose="02020603050405020304" pitchFamily="18" charset="0"/>
              </a:rPr>
              <a:t>Game: Sentence puzzle</a:t>
            </a:r>
          </a:p>
        </p:txBody>
      </p:sp>
      <p:pic>
        <p:nvPicPr>
          <p:cNvPr id="12" name="Picture 11">
            <a:extLst>
              <a:ext uri="{FF2B5EF4-FFF2-40B4-BE49-F238E27FC236}">
                <a16:creationId xmlns:a16="http://schemas.microsoft.com/office/drawing/2014/main" id="{20F1A5F3-6C1D-4837-8C3D-6A6B1BF51573}"/>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037167"/>
            <a:ext cx="1641913" cy="1399119"/>
          </a:xfrm>
          <a:prstGeom prst="rect">
            <a:avLst/>
          </a:prstGeom>
        </p:spPr>
      </p:pic>
      <p:sp>
        <p:nvSpPr>
          <p:cNvPr id="13" name="Rectangle: Rounded Corners 12">
            <a:extLst>
              <a:ext uri="{FF2B5EF4-FFF2-40B4-BE49-F238E27FC236}">
                <a16:creationId xmlns:a16="http://schemas.microsoft.com/office/drawing/2014/main" id="{9D28B651-7320-4520-9C87-7AD23B293ECF}"/>
              </a:ext>
            </a:extLst>
          </p:cNvPr>
          <p:cNvSpPr/>
          <p:nvPr/>
        </p:nvSpPr>
        <p:spPr>
          <a:xfrm>
            <a:off x="1616959" y="2219658"/>
            <a:ext cx="1758462" cy="1582615"/>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3B0C9F8-A514-4B2F-A9CF-99CC01BC5C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36697">
            <a:off x="1672199" y="2439470"/>
            <a:ext cx="1833115" cy="1590318"/>
          </a:xfrm>
          <a:prstGeom prst="rect">
            <a:avLst/>
          </a:prstGeom>
        </p:spPr>
      </p:pic>
      <p:sp>
        <p:nvSpPr>
          <p:cNvPr id="2" name="Arrow: Pentagon 1">
            <a:extLst>
              <a:ext uri="{FF2B5EF4-FFF2-40B4-BE49-F238E27FC236}">
                <a16:creationId xmlns:a16="http://schemas.microsoft.com/office/drawing/2014/main" id="{024FF48F-9C11-4AC1-9FFF-C1D35367AF14}"/>
              </a:ext>
            </a:extLst>
          </p:cNvPr>
          <p:cNvSpPr/>
          <p:nvPr/>
        </p:nvSpPr>
        <p:spPr>
          <a:xfrm>
            <a:off x="8333206" y="3041567"/>
            <a:ext cx="1635369" cy="791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a:t>
            </a:r>
          </a:p>
        </p:txBody>
      </p:sp>
      <p:sp>
        <p:nvSpPr>
          <p:cNvPr id="3" name="Arrow: Chevron 2">
            <a:extLst>
              <a:ext uri="{FF2B5EF4-FFF2-40B4-BE49-F238E27FC236}">
                <a16:creationId xmlns:a16="http://schemas.microsoft.com/office/drawing/2014/main" id="{78F5F01D-2215-41CF-9375-7554342558ED}"/>
              </a:ext>
            </a:extLst>
          </p:cNvPr>
          <p:cNvSpPr/>
          <p:nvPr/>
        </p:nvSpPr>
        <p:spPr>
          <a:xfrm>
            <a:off x="6466936" y="2040632"/>
            <a:ext cx="1860763"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have</a:t>
            </a:r>
          </a:p>
        </p:txBody>
      </p:sp>
      <p:sp>
        <p:nvSpPr>
          <p:cNvPr id="19" name="Arrow: Chevron 18">
            <a:extLst>
              <a:ext uri="{FF2B5EF4-FFF2-40B4-BE49-F238E27FC236}">
                <a16:creationId xmlns:a16="http://schemas.microsoft.com/office/drawing/2014/main" id="{94CED84D-802D-4EA9-9FB1-BE1065F1A890}"/>
              </a:ext>
            </a:extLst>
          </p:cNvPr>
          <p:cNvSpPr/>
          <p:nvPr/>
        </p:nvSpPr>
        <p:spPr>
          <a:xfrm>
            <a:off x="5571611" y="3267808"/>
            <a:ext cx="1635370"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a:t>
            </a:r>
          </a:p>
        </p:txBody>
      </p:sp>
      <p:sp>
        <p:nvSpPr>
          <p:cNvPr id="20" name="Arrow: Chevron 19">
            <a:extLst>
              <a:ext uri="{FF2B5EF4-FFF2-40B4-BE49-F238E27FC236}">
                <a16:creationId xmlns:a16="http://schemas.microsoft.com/office/drawing/2014/main" id="{284C7F7B-C1D8-4B02-9AC9-BF3A8C8A878B}"/>
              </a:ext>
            </a:extLst>
          </p:cNvPr>
          <p:cNvSpPr/>
          <p:nvPr/>
        </p:nvSpPr>
        <p:spPr>
          <a:xfrm>
            <a:off x="8685338" y="1606186"/>
            <a:ext cx="1798108"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pen.</a:t>
            </a:r>
          </a:p>
        </p:txBody>
      </p:sp>
      <p:sp>
        <p:nvSpPr>
          <p:cNvPr id="21" name="Arrow: Pentagon 20">
            <a:extLst>
              <a:ext uri="{FF2B5EF4-FFF2-40B4-BE49-F238E27FC236}">
                <a16:creationId xmlns:a16="http://schemas.microsoft.com/office/drawing/2014/main" id="{CBD084CF-62EF-480C-95F1-7FBD78359B24}"/>
              </a:ext>
            </a:extLst>
          </p:cNvPr>
          <p:cNvSpPr/>
          <p:nvPr/>
        </p:nvSpPr>
        <p:spPr>
          <a:xfrm>
            <a:off x="2769359" y="5185110"/>
            <a:ext cx="1635369" cy="791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a:t>
            </a:r>
          </a:p>
        </p:txBody>
      </p:sp>
      <p:sp>
        <p:nvSpPr>
          <p:cNvPr id="22" name="Arrow: Chevron 21">
            <a:extLst>
              <a:ext uri="{FF2B5EF4-FFF2-40B4-BE49-F238E27FC236}">
                <a16:creationId xmlns:a16="http://schemas.microsoft.com/office/drawing/2014/main" id="{DE5C1299-6F0E-4D35-8FEF-908514A51A63}"/>
              </a:ext>
            </a:extLst>
          </p:cNvPr>
          <p:cNvSpPr/>
          <p:nvPr/>
        </p:nvSpPr>
        <p:spPr>
          <a:xfrm>
            <a:off x="4162830" y="5185110"/>
            <a:ext cx="1860763"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have</a:t>
            </a:r>
          </a:p>
        </p:txBody>
      </p:sp>
      <p:sp>
        <p:nvSpPr>
          <p:cNvPr id="23" name="Arrow: Chevron 22">
            <a:extLst>
              <a:ext uri="{FF2B5EF4-FFF2-40B4-BE49-F238E27FC236}">
                <a16:creationId xmlns:a16="http://schemas.microsoft.com/office/drawing/2014/main" id="{9995AF44-CB1B-4FE3-8E41-F1FAD2522574}"/>
              </a:ext>
            </a:extLst>
          </p:cNvPr>
          <p:cNvSpPr/>
          <p:nvPr/>
        </p:nvSpPr>
        <p:spPr>
          <a:xfrm>
            <a:off x="5780862" y="5185110"/>
            <a:ext cx="1635370"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a:t>
            </a:r>
          </a:p>
        </p:txBody>
      </p:sp>
      <p:sp>
        <p:nvSpPr>
          <p:cNvPr id="24" name="Arrow: Chevron 23">
            <a:extLst>
              <a:ext uri="{FF2B5EF4-FFF2-40B4-BE49-F238E27FC236}">
                <a16:creationId xmlns:a16="http://schemas.microsoft.com/office/drawing/2014/main" id="{8DD01217-55B1-4437-8021-6C6C7A8BA5E8}"/>
              </a:ext>
            </a:extLst>
          </p:cNvPr>
          <p:cNvSpPr/>
          <p:nvPr/>
        </p:nvSpPr>
        <p:spPr>
          <a:xfrm>
            <a:off x="7182073" y="5185110"/>
            <a:ext cx="1798108"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pen.</a:t>
            </a:r>
          </a:p>
        </p:txBody>
      </p:sp>
      <p:pic>
        <p:nvPicPr>
          <p:cNvPr id="10" name="count down 5 seconds">
            <a:hlinkClick r:id="" action="ppaction://media"/>
            <a:extLst>
              <a:ext uri="{FF2B5EF4-FFF2-40B4-BE49-F238E27FC236}">
                <a16:creationId xmlns:a16="http://schemas.microsoft.com/office/drawing/2014/main" id="{8E0A79C8-5A25-4B76-87E1-F7C83C4E91E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28397" t="9375" r="23827" b="4856"/>
          <a:stretch/>
        </p:blipFill>
        <p:spPr>
          <a:xfrm>
            <a:off x="10483446" y="4460507"/>
            <a:ext cx="1063042" cy="1072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062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type.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6014" fill="hold"/>
                                        <p:tgtEl>
                                          <p:spTgt spid="10"/>
                                        </p:tgtEl>
                                      </p:cBhvr>
                                    </p:cmd>
                                  </p:childTnLst>
                                </p:cTn>
                              </p:par>
                            </p:childTnLst>
                          </p:cTn>
                        </p:par>
                        <p:par>
                          <p:cTn id="28" fill="hold">
                            <p:stCondLst>
                              <p:cond delay="6514"/>
                            </p:stCondLst>
                            <p:childTnLst>
                              <p:par>
                                <p:cTn id="29" presetID="10" presetClass="exit" presetSubtype="0" fill="hold" grpId="1"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7014"/>
                            </p:stCondLst>
                            <p:childTnLst>
                              <p:par>
                                <p:cTn id="33" presetID="10" presetClass="exit" presetSubtype="0" fill="hold" grpId="1"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7514"/>
                            </p:stCondLst>
                            <p:childTnLst>
                              <p:par>
                                <p:cTn id="37" presetID="10" presetClass="exit" presetSubtype="0" fill="hold" grpId="1"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8014"/>
                            </p:stCondLst>
                            <p:childTnLst>
                              <p:par>
                                <p:cTn id="41" presetID="10" presetClass="exit" presetSubtype="0" fill="hold" grpId="1" nodeType="after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6" name="chimes.wav"/>
                                        </p:tgtEl>
                                      </p:cMediaNode>
                                    </p:audio>
                                  </p:sub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1" fill="hold" display="0">
                  <p:stCondLst>
                    <p:cond delay="indefinite"/>
                  </p:stCondLst>
                </p:cTn>
                <p:tgtEl>
                  <p:spTgt spid="10"/>
                </p:tgtEl>
              </p:cMediaNode>
            </p:vide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2" presetClass="mediacall" presetSubtype="0" fill="hold" nodeType="clickEffect">
                                  <p:stCondLst>
                                    <p:cond delay="0"/>
                                  </p:stCondLst>
                                  <p:childTnLst>
                                    <p:cmd type="call" cmd="togglePause">
                                      <p:cBhvr>
                                        <p:cTn id="66" dur="1" fill="hold"/>
                                        <p:tgtEl>
                                          <p:spTgt spid="10"/>
                                        </p:tgtEl>
                                      </p:cBhvr>
                                    </p:cmd>
                                  </p:childTnLst>
                                </p:cTn>
                              </p:par>
                            </p:childTnLst>
                          </p:cTn>
                        </p:par>
                      </p:childTnLst>
                    </p:cTn>
                  </p:par>
                </p:childTnLst>
              </p:cTn>
              <p:nextCondLst>
                <p:cond evt="onClick" delay="0">
                  <p:tgtEl>
                    <p:spTgt spid="10"/>
                  </p:tgtEl>
                </p:cond>
              </p:nextCondLst>
            </p:seq>
          </p:childTnLst>
        </p:cTn>
      </p:par>
    </p:tnLst>
    <p:bldLst>
      <p:bldP spid="2" grpId="0" animBg="1"/>
      <p:bldP spid="2" grpId="1" animBg="1"/>
      <p:bldP spid="3" grpId="0" animBg="1"/>
      <p:bldP spid="3" grpId="1" animBg="1"/>
      <p:bldP spid="19" grpId="0" animBg="1"/>
      <p:bldP spid="19" grpId="1" animBg="1"/>
      <p:bldP spid="20" grpId="0" animBg="1"/>
      <p:bldP spid="20" grpId="1"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C5AF8A-10DA-4EF7-9A5D-51EBF5F9B89D}"/>
              </a:ext>
            </a:extLst>
          </p:cNvPr>
          <p:cNvSpPr/>
          <p:nvPr/>
        </p:nvSpPr>
        <p:spPr>
          <a:xfrm>
            <a:off x="0" y="0"/>
            <a:ext cx="12192000" cy="6858000"/>
          </a:xfrm>
          <a:prstGeom prst="rect">
            <a:avLst/>
          </a:prstGeom>
          <a:solidFill>
            <a:srgbClr val="1E0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0F1A5F3-6C1D-4837-8C3D-6A6B1BF51573}"/>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037167"/>
            <a:ext cx="1641913" cy="1399119"/>
          </a:xfrm>
          <a:prstGeom prst="rect">
            <a:avLst/>
          </a:prstGeom>
        </p:spPr>
      </p:pic>
      <p:sp>
        <p:nvSpPr>
          <p:cNvPr id="13" name="Rectangle: Rounded Corners 12">
            <a:extLst>
              <a:ext uri="{FF2B5EF4-FFF2-40B4-BE49-F238E27FC236}">
                <a16:creationId xmlns:a16="http://schemas.microsoft.com/office/drawing/2014/main" id="{9D28B651-7320-4520-9C87-7AD23B293ECF}"/>
              </a:ext>
            </a:extLst>
          </p:cNvPr>
          <p:cNvSpPr/>
          <p:nvPr/>
        </p:nvSpPr>
        <p:spPr>
          <a:xfrm>
            <a:off x="1625900" y="2046443"/>
            <a:ext cx="1758462" cy="1582615"/>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Arrow: Pentagon 1">
            <a:extLst>
              <a:ext uri="{FF2B5EF4-FFF2-40B4-BE49-F238E27FC236}">
                <a16:creationId xmlns:a16="http://schemas.microsoft.com/office/drawing/2014/main" id="{024FF48F-9C11-4AC1-9FFF-C1D35367AF14}"/>
              </a:ext>
            </a:extLst>
          </p:cNvPr>
          <p:cNvSpPr/>
          <p:nvPr/>
        </p:nvSpPr>
        <p:spPr>
          <a:xfrm>
            <a:off x="5780862" y="3154530"/>
            <a:ext cx="1635369" cy="791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a:t>
            </a:r>
          </a:p>
        </p:txBody>
      </p:sp>
      <p:sp>
        <p:nvSpPr>
          <p:cNvPr id="3" name="Arrow: Chevron 2">
            <a:extLst>
              <a:ext uri="{FF2B5EF4-FFF2-40B4-BE49-F238E27FC236}">
                <a16:creationId xmlns:a16="http://schemas.microsoft.com/office/drawing/2014/main" id="{78F5F01D-2215-41CF-9375-7554342558ED}"/>
              </a:ext>
            </a:extLst>
          </p:cNvPr>
          <p:cNvSpPr/>
          <p:nvPr/>
        </p:nvSpPr>
        <p:spPr>
          <a:xfrm>
            <a:off x="4294745" y="1791612"/>
            <a:ext cx="1860763"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have</a:t>
            </a:r>
          </a:p>
        </p:txBody>
      </p:sp>
      <p:sp>
        <p:nvSpPr>
          <p:cNvPr id="19" name="Arrow: Chevron 18">
            <a:extLst>
              <a:ext uri="{FF2B5EF4-FFF2-40B4-BE49-F238E27FC236}">
                <a16:creationId xmlns:a16="http://schemas.microsoft.com/office/drawing/2014/main" id="{94CED84D-802D-4EA9-9FB1-BE1065F1A890}"/>
              </a:ext>
            </a:extLst>
          </p:cNvPr>
          <p:cNvSpPr/>
          <p:nvPr/>
        </p:nvSpPr>
        <p:spPr>
          <a:xfrm>
            <a:off x="8162496" y="2820490"/>
            <a:ext cx="1635370"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a:t>
            </a:r>
          </a:p>
        </p:txBody>
      </p:sp>
      <p:sp>
        <p:nvSpPr>
          <p:cNvPr id="20" name="Arrow: Chevron 19">
            <a:extLst>
              <a:ext uri="{FF2B5EF4-FFF2-40B4-BE49-F238E27FC236}">
                <a16:creationId xmlns:a16="http://schemas.microsoft.com/office/drawing/2014/main" id="{284C7F7B-C1D8-4B02-9AC9-BF3A8C8A878B}"/>
              </a:ext>
            </a:extLst>
          </p:cNvPr>
          <p:cNvSpPr/>
          <p:nvPr/>
        </p:nvSpPr>
        <p:spPr>
          <a:xfrm>
            <a:off x="7182073" y="1511782"/>
            <a:ext cx="2076447"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book.</a:t>
            </a:r>
          </a:p>
        </p:txBody>
      </p:sp>
      <p:sp>
        <p:nvSpPr>
          <p:cNvPr id="21" name="Arrow: Pentagon 20">
            <a:extLst>
              <a:ext uri="{FF2B5EF4-FFF2-40B4-BE49-F238E27FC236}">
                <a16:creationId xmlns:a16="http://schemas.microsoft.com/office/drawing/2014/main" id="{CBD084CF-62EF-480C-95F1-7FBD78359B24}"/>
              </a:ext>
            </a:extLst>
          </p:cNvPr>
          <p:cNvSpPr/>
          <p:nvPr/>
        </p:nvSpPr>
        <p:spPr>
          <a:xfrm>
            <a:off x="2769359" y="5185110"/>
            <a:ext cx="1635369" cy="791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a:t>
            </a:r>
          </a:p>
        </p:txBody>
      </p:sp>
      <p:sp>
        <p:nvSpPr>
          <p:cNvPr id="22" name="Arrow: Chevron 21">
            <a:extLst>
              <a:ext uri="{FF2B5EF4-FFF2-40B4-BE49-F238E27FC236}">
                <a16:creationId xmlns:a16="http://schemas.microsoft.com/office/drawing/2014/main" id="{DE5C1299-6F0E-4D35-8FEF-908514A51A63}"/>
              </a:ext>
            </a:extLst>
          </p:cNvPr>
          <p:cNvSpPr/>
          <p:nvPr/>
        </p:nvSpPr>
        <p:spPr>
          <a:xfrm>
            <a:off x="4162830" y="5185110"/>
            <a:ext cx="1860763"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have</a:t>
            </a:r>
          </a:p>
        </p:txBody>
      </p:sp>
      <p:sp>
        <p:nvSpPr>
          <p:cNvPr id="23" name="Arrow: Chevron 22">
            <a:extLst>
              <a:ext uri="{FF2B5EF4-FFF2-40B4-BE49-F238E27FC236}">
                <a16:creationId xmlns:a16="http://schemas.microsoft.com/office/drawing/2014/main" id="{9995AF44-CB1B-4FE3-8E41-F1FAD2522574}"/>
              </a:ext>
            </a:extLst>
          </p:cNvPr>
          <p:cNvSpPr/>
          <p:nvPr/>
        </p:nvSpPr>
        <p:spPr>
          <a:xfrm>
            <a:off x="5780862" y="5185110"/>
            <a:ext cx="1635370"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a:t>
            </a:r>
          </a:p>
        </p:txBody>
      </p:sp>
      <p:sp>
        <p:nvSpPr>
          <p:cNvPr id="24" name="Arrow: Chevron 23">
            <a:extLst>
              <a:ext uri="{FF2B5EF4-FFF2-40B4-BE49-F238E27FC236}">
                <a16:creationId xmlns:a16="http://schemas.microsoft.com/office/drawing/2014/main" id="{8DD01217-55B1-4437-8021-6C6C7A8BA5E8}"/>
              </a:ext>
            </a:extLst>
          </p:cNvPr>
          <p:cNvSpPr/>
          <p:nvPr/>
        </p:nvSpPr>
        <p:spPr>
          <a:xfrm>
            <a:off x="7182073" y="5185110"/>
            <a:ext cx="2076446"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book.</a:t>
            </a:r>
          </a:p>
        </p:txBody>
      </p:sp>
      <p:pic>
        <p:nvPicPr>
          <p:cNvPr id="10" name="count down 5 seconds">
            <a:hlinkClick r:id="" action="ppaction://media"/>
            <a:extLst>
              <a:ext uri="{FF2B5EF4-FFF2-40B4-BE49-F238E27FC236}">
                <a16:creationId xmlns:a16="http://schemas.microsoft.com/office/drawing/2014/main" id="{8E0A79C8-5A25-4B76-87E1-F7C83C4E91E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28397" t="9375" r="23827" b="4856"/>
          <a:stretch/>
        </p:blipFill>
        <p:spPr>
          <a:xfrm>
            <a:off x="10483446" y="4460507"/>
            <a:ext cx="1063042" cy="1072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F7CA43D6-FFE4-432D-81D2-4B1A2430D2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6433" y="2207299"/>
            <a:ext cx="1857395" cy="1238263"/>
          </a:xfrm>
          <a:prstGeom prst="rect">
            <a:avLst/>
          </a:prstGeom>
        </p:spPr>
      </p:pic>
      <p:sp>
        <p:nvSpPr>
          <p:cNvPr id="17" name="Text Placeholder 7">
            <a:extLst>
              <a:ext uri="{FF2B5EF4-FFF2-40B4-BE49-F238E27FC236}">
                <a16:creationId xmlns:a16="http://schemas.microsoft.com/office/drawing/2014/main" id="{B31383C2-95B8-482C-A2CE-568DE16F4F39}"/>
              </a:ext>
            </a:extLst>
          </p:cNvPr>
          <p:cNvSpPr txBox="1">
            <a:spLocks/>
          </p:cNvSpPr>
          <p:nvPr/>
        </p:nvSpPr>
        <p:spPr>
          <a:xfrm>
            <a:off x="2769359" y="329320"/>
            <a:ext cx="6680905" cy="954829"/>
          </a:xfrm>
          <a:prstGeom prst="round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solidFill>
                  <a:schemeClr val="accent1">
                    <a:lumMod val="50000"/>
                  </a:schemeClr>
                </a:solidFill>
                <a:latin typeface="Times New Roman" panose="02020603050405020304" pitchFamily="18" charset="0"/>
                <a:cs typeface="Times New Roman" panose="02020603050405020304" pitchFamily="18" charset="0"/>
              </a:rPr>
              <a:t>Game: Sentence puzzle</a:t>
            </a:r>
          </a:p>
        </p:txBody>
      </p:sp>
    </p:spTree>
    <p:extLst>
      <p:ext uri="{BB962C8B-B14F-4D97-AF65-F5344CB8AC3E}">
        <p14:creationId xmlns:p14="http://schemas.microsoft.com/office/powerpoint/2010/main" val="16160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type.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6014" fill="hold"/>
                                        <p:tgtEl>
                                          <p:spTgt spid="10"/>
                                        </p:tgtEl>
                                      </p:cBhvr>
                                    </p:cmd>
                                  </p:childTnLst>
                                </p:cTn>
                              </p:par>
                            </p:childTnLst>
                          </p:cTn>
                        </p:par>
                        <p:par>
                          <p:cTn id="28" fill="hold">
                            <p:stCondLst>
                              <p:cond delay="6514"/>
                            </p:stCondLst>
                            <p:childTnLst>
                              <p:par>
                                <p:cTn id="29" presetID="10" presetClass="exit" presetSubtype="0" fill="hold" grpId="1"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7014"/>
                            </p:stCondLst>
                            <p:childTnLst>
                              <p:par>
                                <p:cTn id="33" presetID="10" presetClass="exit" presetSubtype="0" fill="hold" grpId="1"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7514"/>
                            </p:stCondLst>
                            <p:childTnLst>
                              <p:par>
                                <p:cTn id="37" presetID="10" presetClass="exit" presetSubtype="0" fill="hold" grpId="1"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8014"/>
                            </p:stCondLst>
                            <p:childTnLst>
                              <p:par>
                                <p:cTn id="41" presetID="10" presetClass="exit" presetSubtype="0" fill="hold" grpId="1" nodeType="after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6" name="chimes.wav"/>
                                        </p:tgtEl>
                                      </p:cMediaNode>
                                    </p:audio>
                                  </p:sub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1" fill="hold" display="0">
                  <p:stCondLst>
                    <p:cond delay="indefinite"/>
                  </p:stCondLst>
                </p:cTn>
                <p:tgtEl>
                  <p:spTgt spid="10"/>
                </p:tgtEl>
              </p:cMediaNode>
            </p:vide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2" presetClass="mediacall" presetSubtype="0" fill="hold" nodeType="clickEffect">
                                  <p:stCondLst>
                                    <p:cond delay="0"/>
                                  </p:stCondLst>
                                  <p:childTnLst>
                                    <p:cmd type="call" cmd="togglePause">
                                      <p:cBhvr>
                                        <p:cTn id="66" dur="1" fill="hold"/>
                                        <p:tgtEl>
                                          <p:spTgt spid="10"/>
                                        </p:tgtEl>
                                      </p:cBhvr>
                                    </p:cmd>
                                  </p:childTnLst>
                                </p:cTn>
                              </p:par>
                            </p:childTnLst>
                          </p:cTn>
                        </p:par>
                      </p:childTnLst>
                    </p:cTn>
                  </p:par>
                </p:childTnLst>
              </p:cTn>
              <p:nextCondLst>
                <p:cond evt="onClick" delay="0">
                  <p:tgtEl>
                    <p:spTgt spid="10"/>
                  </p:tgtEl>
                </p:cond>
              </p:nextCondLst>
            </p:seq>
          </p:childTnLst>
        </p:cTn>
      </p:par>
    </p:tnLst>
    <p:bldLst>
      <p:bldP spid="2" grpId="0" animBg="1"/>
      <p:bldP spid="2" grpId="1" animBg="1"/>
      <p:bldP spid="3" grpId="0" animBg="1"/>
      <p:bldP spid="3" grpId="1" animBg="1"/>
      <p:bldP spid="19" grpId="0" animBg="1"/>
      <p:bldP spid="19" grpId="1" animBg="1"/>
      <p:bldP spid="20" grpId="0" animBg="1"/>
      <p:bldP spid="20" grpId="1"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C5AF8A-10DA-4EF7-9A5D-51EBF5F9B89D}"/>
              </a:ext>
            </a:extLst>
          </p:cNvPr>
          <p:cNvSpPr/>
          <p:nvPr/>
        </p:nvSpPr>
        <p:spPr>
          <a:xfrm>
            <a:off x="0" y="0"/>
            <a:ext cx="12192000" cy="6858000"/>
          </a:xfrm>
          <a:prstGeom prst="rect">
            <a:avLst/>
          </a:prstGeom>
          <a:solidFill>
            <a:srgbClr val="1E0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0F1A5F3-6C1D-4837-8C3D-6A6B1BF51573}"/>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037167"/>
            <a:ext cx="1641913" cy="1399119"/>
          </a:xfrm>
          <a:prstGeom prst="rect">
            <a:avLst/>
          </a:prstGeom>
        </p:spPr>
      </p:pic>
      <p:sp>
        <p:nvSpPr>
          <p:cNvPr id="13" name="Rectangle: Rounded Corners 12">
            <a:extLst>
              <a:ext uri="{FF2B5EF4-FFF2-40B4-BE49-F238E27FC236}">
                <a16:creationId xmlns:a16="http://schemas.microsoft.com/office/drawing/2014/main" id="{9D28B651-7320-4520-9C87-7AD23B293ECF}"/>
              </a:ext>
            </a:extLst>
          </p:cNvPr>
          <p:cNvSpPr/>
          <p:nvPr/>
        </p:nvSpPr>
        <p:spPr>
          <a:xfrm>
            <a:off x="2055347" y="2272581"/>
            <a:ext cx="1758462" cy="1582615"/>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Arrow: Pentagon 1">
            <a:extLst>
              <a:ext uri="{FF2B5EF4-FFF2-40B4-BE49-F238E27FC236}">
                <a16:creationId xmlns:a16="http://schemas.microsoft.com/office/drawing/2014/main" id="{024FF48F-9C11-4AC1-9FFF-C1D35367AF14}"/>
              </a:ext>
            </a:extLst>
          </p:cNvPr>
          <p:cNvSpPr/>
          <p:nvPr/>
        </p:nvSpPr>
        <p:spPr>
          <a:xfrm>
            <a:off x="7032185" y="1536477"/>
            <a:ext cx="1635369" cy="791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a:t>
            </a:r>
          </a:p>
        </p:txBody>
      </p:sp>
      <p:sp>
        <p:nvSpPr>
          <p:cNvPr id="3" name="Arrow: Chevron 2">
            <a:extLst>
              <a:ext uri="{FF2B5EF4-FFF2-40B4-BE49-F238E27FC236}">
                <a16:creationId xmlns:a16="http://schemas.microsoft.com/office/drawing/2014/main" id="{78F5F01D-2215-41CF-9375-7554342558ED}"/>
              </a:ext>
            </a:extLst>
          </p:cNvPr>
          <p:cNvSpPr/>
          <p:nvPr/>
        </p:nvSpPr>
        <p:spPr>
          <a:xfrm>
            <a:off x="4348208" y="2083557"/>
            <a:ext cx="1860763"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have</a:t>
            </a:r>
          </a:p>
        </p:txBody>
      </p:sp>
      <p:sp>
        <p:nvSpPr>
          <p:cNvPr id="19" name="Arrow: Chevron 18">
            <a:extLst>
              <a:ext uri="{FF2B5EF4-FFF2-40B4-BE49-F238E27FC236}">
                <a16:creationId xmlns:a16="http://schemas.microsoft.com/office/drawing/2014/main" id="{94CED84D-802D-4EA9-9FB1-BE1065F1A890}"/>
              </a:ext>
            </a:extLst>
          </p:cNvPr>
          <p:cNvSpPr/>
          <p:nvPr/>
        </p:nvSpPr>
        <p:spPr>
          <a:xfrm>
            <a:off x="8466976" y="2668235"/>
            <a:ext cx="1635370"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a:t>
            </a:r>
          </a:p>
        </p:txBody>
      </p:sp>
      <p:sp>
        <p:nvSpPr>
          <p:cNvPr id="20" name="Arrow: Chevron 19">
            <a:extLst>
              <a:ext uri="{FF2B5EF4-FFF2-40B4-BE49-F238E27FC236}">
                <a16:creationId xmlns:a16="http://schemas.microsoft.com/office/drawing/2014/main" id="{284C7F7B-C1D8-4B02-9AC9-BF3A8C8A878B}"/>
              </a:ext>
            </a:extLst>
          </p:cNvPr>
          <p:cNvSpPr/>
          <p:nvPr/>
        </p:nvSpPr>
        <p:spPr>
          <a:xfrm>
            <a:off x="5780862" y="3360793"/>
            <a:ext cx="2067346"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ruler.</a:t>
            </a:r>
          </a:p>
        </p:txBody>
      </p:sp>
      <p:sp>
        <p:nvSpPr>
          <p:cNvPr id="21" name="Arrow: Pentagon 20">
            <a:extLst>
              <a:ext uri="{FF2B5EF4-FFF2-40B4-BE49-F238E27FC236}">
                <a16:creationId xmlns:a16="http://schemas.microsoft.com/office/drawing/2014/main" id="{CBD084CF-62EF-480C-95F1-7FBD78359B24}"/>
              </a:ext>
            </a:extLst>
          </p:cNvPr>
          <p:cNvSpPr/>
          <p:nvPr/>
        </p:nvSpPr>
        <p:spPr>
          <a:xfrm>
            <a:off x="2769359" y="5185110"/>
            <a:ext cx="1635369" cy="791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a:t>
            </a:r>
          </a:p>
        </p:txBody>
      </p:sp>
      <p:sp>
        <p:nvSpPr>
          <p:cNvPr id="22" name="Arrow: Chevron 21">
            <a:extLst>
              <a:ext uri="{FF2B5EF4-FFF2-40B4-BE49-F238E27FC236}">
                <a16:creationId xmlns:a16="http://schemas.microsoft.com/office/drawing/2014/main" id="{DE5C1299-6F0E-4D35-8FEF-908514A51A63}"/>
              </a:ext>
            </a:extLst>
          </p:cNvPr>
          <p:cNvSpPr/>
          <p:nvPr/>
        </p:nvSpPr>
        <p:spPr>
          <a:xfrm>
            <a:off x="4162830" y="5185110"/>
            <a:ext cx="1860763"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have</a:t>
            </a:r>
          </a:p>
        </p:txBody>
      </p:sp>
      <p:sp>
        <p:nvSpPr>
          <p:cNvPr id="23" name="Arrow: Chevron 22">
            <a:extLst>
              <a:ext uri="{FF2B5EF4-FFF2-40B4-BE49-F238E27FC236}">
                <a16:creationId xmlns:a16="http://schemas.microsoft.com/office/drawing/2014/main" id="{9995AF44-CB1B-4FE3-8E41-F1FAD2522574}"/>
              </a:ext>
            </a:extLst>
          </p:cNvPr>
          <p:cNvSpPr/>
          <p:nvPr/>
        </p:nvSpPr>
        <p:spPr>
          <a:xfrm>
            <a:off x="5780862" y="5185110"/>
            <a:ext cx="1635370"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a:t>
            </a:r>
          </a:p>
        </p:txBody>
      </p:sp>
      <p:sp>
        <p:nvSpPr>
          <p:cNvPr id="24" name="Arrow: Chevron 23">
            <a:extLst>
              <a:ext uri="{FF2B5EF4-FFF2-40B4-BE49-F238E27FC236}">
                <a16:creationId xmlns:a16="http://schemas.microsoft.com/office/drawing/2014/main" id="{8DD01217-55B1-4437-8021-6C6C7A8BA5E8}"/>
              </a:ext>
            </a:extLst>
          </p:cNvPr>
          <p:cNvSpPr/>
          <p:nvPr/>
        </p:nvSpPr>
        <p:spPr>
          <a:xfrm>
            <a:off x="7182073" y="5185110"/>
            <a:ext cx="2067346" cy="7913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ruler.</a:t>
            </a:r>
          </a:p>
        </p:txBody>
      </p:sp>
      <p:pic>
        <p:nvPicPr>
          <p:cNvPr id="10" name="count down 5 seconds">
            <a:hlinkClick r:id="" action="ppaction://media"/>
            <a:extLst>
              <a:ext uri="{FF2B5EF4-FFF2-40B4-BE49-F238E27FC236}">
                <a16:creationId xmlns:a16="http://schemas.microsoft.com/office/drawing/2014/main" id="{8E0A79C8-5A25-4B76-87E1-F7C83C4E91E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28397" t="9375" r="23827" b="4856"/>
          <a:stretch/>
        </p:blipFill>
        <p:spPr>
          <a:xfrm>
            <a:off x="10483446" y="4460507"/>
            <a:ext cx="1063042" cy="1072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 Placeholder 7">
            <a:extLst>
              <a:ext uri="{FF2B5EF4-FFF2-40B4-BE49-F238E27FC236}">
                <a16:creationId xmlns:a16="http://schemas.microsoft.com/office/drawing/2014/main" id="{B31383C2-95B8-482C-A2CE-568DE16F4F39}"/>
              </a:ext>
            </a:extLst>
          </p:cNvPr>
          <p:cNvSpPr txBox="1">
            <a:spLocks/>
          </p:cNvSpPr>
          <p:nvPr/>
        </p:nvSpPr>
        <p:spPr>
          <a:xfrm>
            <a:off x="2769359" y="329320"/>
            <a:ext cx="6680905" cy="954829"/>
          </a:xfrm>
          <a:prstGeom prst="round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solidFill>
                  <a:schemeClr val="accent1">
                    <a:lumMod val="50000"/>
                  </a:schemeClr>
                </a:solidFill>
                <a:latin typeface="Times New Roman" panose="02020603050405020304" pitchFamily="18" charset="0"/>
                <a:cs typeface="Times New Roman" panose="02020603050405020304" pitchFamily="18" charset="0"/>
              </a:rPr>
              <a:t>Game: Sentence puzzle</a:t>
            </a:r>
          </a:p>
        </p:txBody>
      </p:sp>
      <p:pic>
        <p:nvPicPr>
          <p:cNvPr id="6" name="Picture 5"/>
          <p:cNvPicPr>
            <a:picLocks noChangeAspect="1"/>
          </p:cNvPicPr>
          <p:nvPr/>
        </p:nvPicPr>
        <p:blipFill rotWithShape="1">
          <a:blip r:embed="rId10"/>
          <a:srcRect l="5744" t="9637" r="17484" b="1506"/>
          <a:stretch/>
        </p:blipFill>
        <p:spPr>
          <a:xfrm>
            <a:off x="2134791" y="2428271"/>
            <a:ext cx="1572210" cy="1328176"/>
          </a:xfrm>
          <a:prstGeom prst="rect">
            <a:avLst/>
          </a:prstGeom>
        </p:spPr>
      </p:pic>
    </p:spTree>
    <p:extLst>
      <p:ext uri="{BB962C8B-B14F-4D97-AF65-F5344CB8AC3E}">
        <p14:creationId xmlns:p14="http://schemas.microsoft.com/office/powerpoint/2010/main" val="20018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type.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6014" fill="hold"/>
                                        <p:tgtEl>
                                          <p:spTgt spid="10"/>
                                        </p:tgtEl>
                                      </p:cBhvr>
                                    </p:cmd>
                                  </p:childTnLst>
                                </p:cTn>
                              </p:par>
                            </p:childTnLst>
                          </p:cTn>
                        </p:par>
                        <p:par>
                          <p:cTn id="28" fill="hold">
                            <p:stCondLst>
                              <p:cond delay="6514"/>
                            </p:stCondLst>
                            <p:childTnLst>
                              <p:par>
                                <p:cTn id="29" presetID="10" presetClass="exit" presetSubtype="0" fill="hold" grpId="1"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7014"/>
                            </p:stCondLst>
                            <p:childTnLst>
                              <p:par>
                                <p:cTn id="33" presetID="10" presetClass="exit" presetSubtype="0" fill="hold" grpId="1"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7514"/>
                            </p:stCondLst>
                            <p:childTnLst>
                              <p:par>
                                <p:cTn id="37" presetID="10" presetClass="exit" presetSubtype="0" fill="hold" grpId="1"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8014"/>
                            </p:stCondLst>
                            <p:childTnLst>
                              <p:par>
                                <p:cTn id="41" presetID="10" presetClass="exit" presetSubtype="0" fill="hold" grpId="1" nodeType="after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6" name="chimes.wav"/>
                                        </p:tgtEl>
                                      </p:cMediaNode>
                                    </p:audio>
                                  </p:sub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1" fill="hold" display="0">
                  <p:stCondLst>
                    <p:cond delay="indefinite"/>
                  </p:stCondLst>
                </p:cTn>
                <p:tgtEl>
                  <p:spTgt spid="10"/>
                </p:tgtEl>
              </p:cMediaNode>
            </p:vide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2" presetClass="mediacall" presetSubtype="0" fill="hold" nodeType="clickEffect">
                                  <p:stCondLst>
                                    <p:cond delay="0"/>
                                  </p:stCondLst>
                                  <p:childTnLst>
                                    <p:cmd type="call" cmd="togglePause">
                                      <p:cBhvr>
                                        <p:cTn id="66" dur="1" fill="hold"/>
                                        <p:tgtEl>
                                          <p:spTgt spid="10"/>
                                        </p:tgtEl>
                                      </p:cBhvr>
                                    </p:cmd>
                                  </p:childTnLst>
                                </p:cTn>
                              </p:par>
                            </p:childTnLst>
                          </p:cTn>
                        </p:par>
                      </p:childTnLst>
                    </p:cTn>
                  </p:par>
                </p:childTnLst>
              </p:cTn>
              <p:nextCondLst>
                <p:cond evt="onClick" delay="0">
                  <p:tgtEl>
                    <p:spTgt spid="10"/>
                  </p:tgtEl>
                </p:cond>
              </p:nextCondLst>
            </p:seq>
          </p:childTnLst>
        </p:cTn>
      </p:par>
    </p:tnLst>
    <p:bldLst>
      <p:bldP spid="2" grpId="0" animBg="1"/>
      <p:bldP spid="2" grpId="1" animBg="1"/>
      <p:bldP spid="3" grpId="0" animBg="1"/>
      <p:bldP spid="3" grpId="1" animBg="1"/>
      <p:bldP spid="19" grpId="0" animBg="1"/>
      <p:bldP spid="19" grpId="1" animBg="1"/>
      <p:bldP spid="20" grpId="0" animBg="1"/>
      <p:bldP spid="20" grpId="1"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000E3F2-9591-4C1E-ABBC-6A81BDD6DBC9}"/>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44160" y="1599808"/>
            <a:ext cx="1641913" cy="1399119"/>
          </a:xfrm>
          <a:prstGeom prst="rect">
            <a:avLst/>
          </a:prstGeom>
        </p:spPr>
      </p:pic>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10" name="Rectangle 9">
            <a:extLst>
              <a:ext uri="{FF2B5EF4-FFF2-40B4-BE49-F238E27FC236}">
                <a16:creationId xmlns:a16="http://schemas.microsoft.com/office/drawing/2014/main" id="{7A2ADAA8-1A05-4B87-BF47-D130714B1EEC}"/>
              </a:ext>
            </a:extLst>
          </p:cNvPr>
          <p:cNvSpPr/>
          <p:nvPr/>
        </p:nvSpPr>
        <p:spPr>
          <a:xfrm>
            <a:off x="3164404" y="920423"/>
            <a:ext cx="1004139" cy="1200329"/>
          </a:xfrm>
          <a:prstGeom prst="rect">
            <a:avLst/>
          </a:prstGeom>
          <a:noFill/>
        </p:spPr>
        <p:txBody>
          <a:bodyPr wrap="square" lIns="91440" tIns="45720" rIns="91440" bIns="45720">
            <a:spAutoFit/>
          </a:bodyPr>
          <a:lstStyle/>
          <a:p>
            <a:pPr algn="ctr"/>
            <a:r>
              <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②</a:t>
            </a:r>
          </a:p>
        </p:txBody>
      </p:sp>
      <p:sp>
        <p:nvSpPr>
          <p:cNvPr id="11" name="Text Placeholder 7">
            <a:extLst>
              <a:ext uri="{FF2B5EF4-FFF2-40B4-BE49-F238E27FC236}">
                <a16:creationId xmlns:a16="http://schemas.microsoft.com/office/drawing/2014/main" id="{B6E14961-8C54-42D0-BE64-4DFF0C7CBD3D}"/>
              </a:ext>
            </a:extLst>
          </p:cNvPr>
          <p:cNvSpPr txBox="1">
            <a:spLocks/>
          </p:cNvSpPr>
          <p:nvPr/>
        </p:nvSpPr>
        <p:spPr>
          <a:xfrm>
            <a:off x="4292167" y="1101455"/>
            <a:ext cx="5655875"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n>
                  <a:solidFill>
                    <a:schemeClr val="bg1"/>
                  </a:solidFill>
                </a:ln>
                <a:solidFill>
                  <a:schemeClr val="bg1"/>
                </a:solidFill>
                <a:latin typeface="Amasis MT Pro Black" panose="02040A04050005020304" pitchFamily="18" charset="0"/>
                <a:cs typeface="Leelawadee" panose="020B0502040204020203" pitchFamily="34" charset="-34"/>
              </a:rPr>
              <a:t>Listen and tick.</a:t>
            </a:r>
          </a:p>
        </p:txBody>
      </p:sp>
    </p:spTree>
    <p:extLst>
      <p:ext uri="{BB962C8B-B14F-4D97-AF65-F5344CB8AC3E}">
        <p14:creationId xmlns:p14="http://schemas.microsoft.com/office/powerpoint/2010/main" val="297391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1" y="1402638"/>
            <a:ext cx="12192000" cy="3800475"/>
          </a:xfrm>
          <a:prstGeom prst="rect">
            <a:avLst/>
          </a:prstGeom>
        </p:spPr>
      </p:pic>
      <p:pic>
        <p:nvPicPr>
          <p:cNvPr id="2" name="Track 79">
            <a:hlinkClick r:id="" action="ppaction://media"/>
            <a:extLst>
              <a:ext uri="{FF2B5EF4-FFF2-40B4-BE49-F238E27FC236}">
                <a16:creationId xmlns:a16="http://schemas.microsoft.com/office/drawing/2014/main" id="{87EC73D8-53FB-45BC-9DC5-1E4EC24B56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55769" y="1712571"/>
            <a:ext cx="609600" cy="609600"/>
          </a:xfrm>
          <a:prstGeom prst="rect">
            <a:avLst/>
          </a:prstGeom>
        </p:spPr>
      </p:pic>
    </p:spTree>
    <p:extLst>
      <p:ext uri="{BB962C8B-B14F-4D97-AF65-F5344CB8AC3E}">
        <p14:creationId xmlns:p14="http://schemas.microsoft.com/office/powerpoint/2010/main" val="18619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213452"/>
            <a:ext cx="12192000" cy="3800475"/>
          </a:xfrm>
          <a:prstGeom prst="rect">
            <a:avLst/>
          </a:prstGeom>
        </p:spPr>
      </p:pic>
      <p:sp>
        <p:nvSpPr>
          <p:cNvPr id="6" name="Rectangle 5">
            <a:extLst>
              <a:ext uri="{FF2B5EF4-FFF2-40B4-BE49-F238E27FC236}">
                <a16:creationId xmlns:a16="http://schemas.microsoft.com/office/drawing/2014/main" id="{9A1171BD-DFF1-4BD6-AB3C-76F39FC1388B}"/>
              </a:ext>
            </a:extLst>
          </p:cNvPr>
          <p:cNvSpPr/>
          <p:nvPr/>
        </p:nvSpPr>
        <p:spPr>
          <a:xfrm>
            <a:off x="5731959" y="4256780"/>
            <a:ext cx="72808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6A09DEA3-FEF8-4CF3-A45C-A29BFE6E4C47}"/>
              </a:ext>
            </a:extLst>
          </p:cNvPr>
          <p:cNvSpPr/>
          <p:nvPr/>
        </p:nvSpPr>
        <p:spPr>
          <a:xfrm>
            <a:off x="8961980" y="4272636"/>
            <a:ext cx="72808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dirty="0">
              <a:ln w="0"/>
              <a:solidFill>
                <a:srgbClr val="FF0000"/>
              </a:solidFill>
              <a:effectLst>
                <a:outerShdw blurRad="38100" dist="19050" dir="2700000" algn="tl" rotWithShape="0">
                  <a:schemeClr val="dk1">
                    <a:alpha val="40000"/>
                  </a:schemeClr>
                </a:outerShdw>
              </a:effectLst>
            </a:endParaRPr>
          </a:p>
        </p:txBody>
      </p:sp>
      <p:pic>
        <p:nvPicPr>
          <p:cNvPr id="5" name="Track 79">
            <a:hlinkClick r:id="" action="ppaction://media"/>
            <a:extLst>
              <a:ext uri="{FF2B5EF4-FFF2-40B4-BE49-F238E27FC236}">
                <a16:creationId xmlns:a16="http://schemas.microsoft.com/office/drawing/2014/main" id="{87EC73D8-53FB-45BC-9DC5-1E4EC24B56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36745" y="1523385"/>
            <a:ext cx="609600" cy="609600"/>
          </a:xfrm>
          <a:prstGeom prst="rect">
            <a:avLst/>
          </a:prstGeom>
        </p:spPr>
      </p:pic>
    </p:spTree>
    <p:extLst>
      <p:ext uri="{BB962C8B-B14F-4D97-AF65-F5344CB8AC3E}">
        <p14:creationId xmlns:p14="http://schemas.microsoft.com/office/powerpoint/2010/main" val="718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250" fill="hold"/>
                                        <p:tgtEl>
                                          <p:spTgt spid="7"/>
                                        </p:tgtEl>
                                        <p:attrNameLst>
                                          <p:attrName>ppt_x</p:attrName>
                                        </p:attrNameLst>
                                      </p:cBhvr>
                                      <p:tavLst>
                                        <p:tav tm="0">
                                          <p:val>
                                            <p:strVal val="1+#ppt_w/2"/>
                                          </p:val>
                                        </p:tav>
                                        <p:tav tm="100000">
                                          <p:val>
                                            <p:strVal val="#ppt_x"/>
                                          </p:val>
                                        </p:tav>
                                      </p:tavLst>
                                    </p:anim>
                                    <p:anim calcmode="lin" valueType="num">
                                      <p:cBhvr additive="base">
                                        <p:cTn id="14"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4384C-01BD-4869-92CB-49E17AD5E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1159151" y="4933600"/>
            <a:ext cx="994081" cy="1723712"/>
          </a:xfrm>
          <a:prstGeom prst="rect">
            <a:avLst/>
          </a:prstGeom>
        </p:spPr>
      </p:pic>
      <p:pic>
        <p:nvPicPr>
          <p:cNvPr id="6" name="Picture 5">
            <a:extLst>
              <a:ext uri="{FF2B5EF4-FFF2-40B4-BE49-F238E27FC236}">
                <a16:creationId xmlns:a16="http://schemas.microsoft.com/office/drawing/2014/main" id="{095F8FE4-82B2-4DE4-A272-A8994AB7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7011143" y="4931001"/>
            <a:ext cx="994081" cy="1723712"/>
          </a:xfrm>
          <a:prstGeom prst="rect">
            <a:avLst/>
          </a:prstGeom>
        </p:spPr>
      </p:pic>
      <p:pic>
        <p:nvPicPr>
          <p:cNvPr id="7" name="Picture 6">
            <a:extLst>
              <a:ext uri="{FF2B5EF4-FFF2-40B4-BE49-F238E27FC236}">
                <a16:creationId xmlns:a16="http://schemas.microsoft.com/office/drawing/2014/main" id="{C59B7CFD-734C-4910-B1B9-911CDFE89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10131165" y="5020759"/>
            <a:ext cx="994081" cy="1723712"/>
          </a:xfrm>
          <a:prstGeom prst="rect">
            <a:avLst/>
          </a:prstGeom>
        </p:spPr>
      </p:pic>
      <p:pic>
        <p:nvPicPr>
          <p:cNvPr id="8" name="Picture 7">
            <a:extLst>
              <a:ext uri="{FF2B5EF4-FFF2-40B4-BE49-F238E27FC236}">
                <a16:creationId xmlns:a16="http://schemas.microsoft.com/office/drawing/2014/main" id="{633C0A26-45C9-4546-BD20-5E7B30315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3636265" y="5020759"/>
            <a:ext cx="994081" cy="1723712"/>
          </a:xfrm>
          <a:prstGeom prst="rect">
            <a:avLst/>
          </a:prstGeom>
        </p:spPr>
      </p:pic>
      <p:sp>
        <p:nvSpPr>
          <p:cNvPr id="9" name="Text Placeholder 7">
            <a:extLst>
              <a:ext uri="{FF2B5EF4-FFF2-40B4-BE49-F238E27FC236}">
                <a16:creationId xmlns:a16="http://schemas.microsoft.com/office/drawing/2014/main" id="{9A645F58-F9DE-4F38-B10F-C0D73F0E9D00}"/>
              </a:ext>
            </a:extLst>
          </p:cNvPr>
          <p:cNvSpPr txBox="1">
            <a:spLocks/>
          </p:cNvSpPr>
          <p:nvPr/>
        </p:nvSpPr>
        <p:spPr>
          <a:xfrm>
            <a:off x="548427" y="307528"/>
            <a:ext cx="7100880" cy="1790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cs typeface="Leelawadee" panose="020B0502040204020203" pitchFamily="34" charset="-34"/>
              </a:rPr>
              <a:t>Let’s play: </a:t>
            </a:r>
          </a:p>
          <a:p>
            <a:pPr marL="0" indent="0">
              <a:spcBef>
                <a:spcPts val="0"/>
              </a:spcBef>
              <a:buNone/>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cs typeface="Leelawadee" panose="020B0502040204020203" pitchFamily="34" charset="-34"/>
              </a:rPr>
              <a:t>Who says fast?</a:t>
            </a:r>
          </a:p>
        </p:txBody>
      </p:sp>
      <p:sp>
        <p:nvSpPr>
          <p:cNvPr id="10" name="Speech Bubble: Rectangle 9">
            <a:extLst>
              <a:ext uri="{FF2B5EF4-FFF2-40B4-BE49-F238E27FC236}">
                <a16:creationId xmlns:a16="http://schemas.microsoft.com/office/drawing/2014/main" id="{7652AC7C-9BFD-45B7-A0F1-5FF7847E5BB9}"/>
              </a:ext>
            </a:extLst>
          </p:cNvPr>
          <p:cNvSpPr/>
          <p:nvPr/>
        </p:nvSpPr>
        <p:spPr>
          <a:xfrm>
            <a:off x="7649307" y="237344"/>
            <a:ext cx="3921369" cy="967154"/>
          </a:xfrm>
          <a:prstGeom prst="wedgeRectCallout">
            <a:avLst>
              <a:gd name="adj1" fmla="val 58540"/>
              <a:gd name="adj2" fmla="val 1152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dirty="0"/>
              <a:t>I have a book!</a:t>
            </a:r>
          </a:p>
        </p:txBody>
      </p:sp>
      <p:pic>
        <p:nvPicPr>
          <p:cNvPr id="11" name="Picture 10"/>
          <p:cNvPicPr>
            <a:picLocks noChangeAspect="1"/>
          </p:cNvPicPr>
          <p:nvPr/>
        </p:nvPicPr>
        <p:blipFill rotWithShape="1">
          <a:blip r:embed="rId4"/>
          <a:srcRect t="27392"/>
          <a:stretch/>
        </p:blipFill>
        <p:spPr>
          <a:xfrm>
            <a:off x="0" y="2122969"/>
            <a:ext cx="12192000" cy="2759458"/>
          </a:xfrm>
          <a:prstGeom prst="rect">
            <a:avLst/>
          </a:prstGeom>
        </p:spPr>
      </p:pic>
    </p:spTree>
    <p:extLst>
      <p:ext uri="{BB962C8B-B14F-4D97-AF65-F5344CB8AC3E}">
        <p14:creationId xmlns:p14="http://schemas.microsoft.com/office/powerpoint/2010/main" val="36884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000E3F2-9591-4C1E-ABBC-6A81BDD6DBC9}"/>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5413" y="1826037"/>
            <a:ext cx="1641913" cy="1399119"/>
          </a:xfrm>
          <a:prstGeom prst="rect">
            <a:avLst/>
          </a:prstGeom>
        </p:spPr>
      </p:pic>
      <p:sp>
        <p:nvSpPr>
          <p:cNvPr id="43" name="Text Placeholder 7">
            <a:extLst>
              <a:ext uri="{FF2B5EF4-FFF2-40B4-BE49-F238E27FC236}">
                <a16:creationId xmlns:a16="http://schemas.microsoft.com/office/drawing/2014/main" id="{7E20EAD1-764F-43C3-B272-4583E9418F05}"/>
              </a:ext>
            </a:extLst>
          </p:cNvPr>
          <p:cNvSpPr txBox="1">
            <a:spLocks/>
          </p:cNvSpPr>
          <p:nvPr/>
        </p:nvSpPr>
        <p:spPr>
          <a:xfrm>
            <a:off x="7496565" y="1826037"/>
            <a:ext cx="6419467" cy="734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n>
                <a:solidFill>
                  <a:schemeClr val="bg1"/>
                </a:solidFill>
              </a:ln>
              <a:solidFill>
                <a:schemeClr val="bg1"/>
              </a:solidFill>
            </a:endParaRPr>
          </a:p>
        </p:txBody>
      </p:sp>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11" name="Text Placeholder 7">
            <a:extLst>
              <a:ext uri="{FF2B5EF4-FFF2-40B4-BE49-F238E27FC236}">
                <a16:creationId xmlns:a16="http://schemas.microsoft.com/office/drawing/2014/main" id="{B6E14961-8C54-42D0-BE64-4DFF0C7CBD3D}"/>
              </a:ext>
            </a:extLst>
          </p:cNvPr>
          <p:cNvSpPr txBox="1">
            <a:spLocks/>
          </p:cNvSpPr>
          <p:nvPr/>
        </p:nvSpPr>
        <p:spPr>
          <a:xfrm>
            <a:off x="3902374" y="1238681"/>
            <a:ext cx="8289626"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n>
                  <a:solidFill>
                    <a:schemeClr val="bg1"/>
                  </a:solidFill>
                </a:ln>
                <a:solidFill>
                  <a:schemeClr val="bg1"/>
                </a:solidFill>
                <a:latin typeface="Amasis MT Pro Black" panose="02040A04050005020304" pitchFamily="18" charset="0"/>
                <a:cs typeface="Leelawadee" panose="020B0502040204020203" pitchFamily="34" charset="-34"/>
              </a:rPr>
              <a:t>Look, complete and read.</a:t>
            </a:r>
          </a:p>
        </p:txBody>
      </p:sp>
      <p:sp>
        <p:nvSpPr>
          <p:cNvPr id="12" name="Rectangle 11">
            <a:extLst>
              <a:ext uri="{FF2B5EF4-FFF2-40B4-BE49-F238E27FC236}">
                <a16:creationId xmlns:a16="http://schemas.microsoft.com/office/drawing/2014/main" id="{E63CAB7D-B6D3-4431-ACB0-83B0DA1671B7}"/>
              </a:ext>
            </a:extLst>
          </p:cNvPr>
          <p:cNvSpPr/>
          <p:nvPr/>
        </p:nvSpPr>
        <p:spPr>
          <a:xfrm>
            <a:off x="2491410" y="992812"/>
            <a:ext cx="1410964" cy="1200329"/>
          </a:xfrm>
          <a:prstGeom prst="rect">
            <a:avLst/>
          </a:prstGeom>
          <a:noFill/>
        </p:spPr>
        <p:txBody>
          <a:bodyPr wrap="none" lIns="91440" tIns="45720" rIns="91440" bIns="45720">
            <a:spAutoFit/>
          </a:bodyPr>
          <a:lstStyle/>
          <a:p>
            <a:pPr algn="ctr"/>
            <a:r>
              <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③</a:t>
            </a:r>
          </a:p>
        </p:txBody>
      </p:sp>
    </p:spTree>
    <p:extLst>
      <p:ext uri="{BB962C8B-B14F-4D97-AF65-F5344CB8AC3E}">
        <p14:creationId xmlns:p14="http://schemas.microsoft.com/office/powerpoint/2010/main" val="135244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692</TotalTime>
  <Words>274</Words>
  <Application>Microsoft Office PowerPoint</Application>
  <PresentationFormat>Màn hình rộng</PresentationFormat>
  <Paragraphs>68</Paragraphs>
  <Slides>14</Slides>
  <Notes>12</Notes>
  <HiddenSlides>0</HiddenSlides>
  <MMClips>5</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14</vt:i4>
      </vt:variant>
    </vt:vector>
  </HeadingPairs>
  <TitlesOfParts>
    <vt:vector size="24" baseType="lpstr">
      <vt:lpstr>.VnTime</vt:lpstr>
      <vt:lpstr>Amasis MT Pro Black</vt:lpstr>
      <vt:lpstr>Arial</vt:lpstr>
      <vt:lpstr>Calibri</vt:lpstr>
      <vt:lpstr>Calibri Light</vt:lpstr>
      <vt:lpstr>Sport Day</vt:lpstr>
      <vt:lpstr>Times New Roman</vt:lpstr>
      <vt:lpstr>Verdana</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cp:lastModifiedBy>
  <cp:revision>63</cp:revision>
  <dcterms:created xsi:type="dcterms:W3CDTF">2022-02-27T05:20:23Z</dcterms:created>
  <dcterms:modified xsi:type="dcterms:W3CDTF">2025-12-11T07:05:31Z</dcterms:modified>
</cp:coreProperties>
</file>