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0" r:id="rId2"/>
    <p:sldId id="257" r:id="rId3"/>
    <p:sldId id="375" r:id="rId4"/>
    <p:sldId id="404" r:id="rId5"/>
    <p:sldId id="405" r:id="rId6"/>
    <p:sldId id="406" r:id="rId7"/>
    <p:sldId id="386" r:id="rId8"/>
    <p:sldId id="407" r:id="rId9"/>
    <p:sldId id="385" r:id="rId10"/>
    <p:sldId id="409" r:id="rId11"/>
    <p:sldId id="256" r:id="rId12"/>
    <p:sldId id="418" r:id="rId13"/>
    <p:sldId id="410" r:id="rId14"/>
    <p:sldId id="411" r:id="rId15"/>
    <p:sldId id="412" r:id="rId16"/>
    <p:sldId id="413" r:id="rId17"/>
    <p:sldId id="414" r:id="rId18"/>
    <p:sldId id="415" r:id="rId19"/>
    <p:sldId id="416" r:id="rId20"/>
    <p:sldId id="391" r:id="rId21"/>
    <p:sldId id="419" r:id="rId22"/>
    <p:sldId id="420" r:id="rId23"/>
    <p:sldId id="423" r:id="rId24"/>
    <p:sldId id="424" r:id="rId25"/>
    <p:sldId id="425" r:id="rId26"/>
    <p:sldId id="401" r:id="rId27"/>
    <p:sldId id="4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15" autoAdjust="0"/>
  </p:normalViewPr>
  <p:slideViewPr>
    <p:cSldViewPr snapToGrid="0">
      <p:cViewPr varScale="1">
        <p:scale>
          <a:sx n="57" d="100"/>
          <a:sy n="57" d="100"/>
        </p:scale>
        <p:origin x="99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402096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25</a:t>
            </a:fld>
            <a:endParaRPr lang="en-US"/>
          </a:p>
        </p:txBody>
      </p:sp>
    </p:spTree>
    <p:extLst>
      <p:ext uri="{BB962C8B-B14F-4D97-AF65-F5344CB8AC3E}">
        <p14:creationId xmlns:p14="http://schemas.microsoft.com/office/powerpoint/2010/main" val="3772416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26</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Teacher asks pupils to put their 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Ask 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27</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choose</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correct answer</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9.xml"/><Relationship Id="rId3" Type="http://schemas.openxmlformats.org/officeDocument/2006/relationships/image" Target="../media/image35.gif"/><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17.xml"/><Relationship Id="rId5" Type="http://schemas.openxmlformats.org/officeDocument/2006/relationships/slide" Target="slide12.xml"/><Relationship Id="rId10" Type="http://schemas.openxmlformats.org/officeDocument/2006/relationships/slide" Target="slide16.xml"/><Relationship Id="rId4" Type="http://schemas.openxmlformats.org/officeDocument/2006/relationships/image" Target="../media/image36.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gif"/><Relationship Id="rId11" Type="http://schemas.openxmlformats.org/officeDocument/2006/relationships/image" Target="../media/image39.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39.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39.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8.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8.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8.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8.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6.png"/><Relationship Id="rId10" Type="http://schemas.openxmlformats.org/officeDocument/2006/relationships/image" Target="../media/image13.png"/><Relationship Id="rId4" Type="http://schemas.openxmlformats.org/officeDocument/2006/relationships/image" Target="../media/image37.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17" Type="http://schemas.microsoft.com/office/2007/relationships/hdphoto" Target="../media/hdphoto3.wdp"/><Relationship Id="rId2" Type="http://schemas.openxmlformats.org/officeDocument/2006/relationships/video" Target="../media/media1.mp4"/><Relationship Id="rId16" Type="http://schemas.openxmlformats.org/officeDocument/2006/relationships/image" Target="../media/image25.png"/><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23.jpg"/><Relationship Id="rId15" Type="http://schemas.openxmlformats.org/officeDocument/2006/relationships/image" Target="../media/image24.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8.png"/><Relationship Id="rId3" Type="http://schemas.openxmlformats.org/officeDocument/2006/relationships/slideLayout" Target="../slideLayouts/slideLayout2.xml"/><Relationship Id="rId21" Type="http://schemas.openxmlformats.org/officeDocument/2006/relationships/image" Target="../media/image30.png"/><Relationship Id="rId7" Type="http://schemas.openxmlformats.org/officeDocument/2006/relationships/image" Target="../media/image14.png"/><Relationship Id="rId12" Type="http://schemas.openxmlformats.org/officeDocument/2006/relationships/image" Target="../media/image20.png"/><Relationship Id="rId17" Type="http://schemas.openxmlformats.org/officeDocument/2006/relationships/image" Target="../media/image26.png"/><Relationship Id="rId2" Type="http://schemas.openxmlformats.org/officeDocument/2006/relationships/video" Target="../media/media1.mp4"/><Relationship Id="rId16" Type="http://schemas.microsoft.com/office/2007/relationships/hdphoto" Target="../media/hdphoto3.wdp"/><Relationship Id="rId20" Type="http://schemas.openxmlformats.org/officeDocument/2006/relationships/image" Target="../media/image29.png"/><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2.png"/><Relationship Id="rId5" Type="http://schemas.openxmlformats.org/officeDocument/2006/relationships/image" Target="../media/image27.jpg"/><Relationship Id="rId15" Type="http://schemas.openxmlformats.org/officeDocument/2006/relationships/image" Target="../media/image25.png"/><Relationship Id="rId23" Type="http://schemas.openxmlformats.org/officeDocument/2006/relationships/image" Target="../media/image31.jpeg"/><Relationship Id="rId10" Type="http://schemas.openxmlformats.org/officeDocument/2006/relationships/image" Target="../media/image18.png"/><Relationship Id="rId19"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4.png"/><Relationship Id="rId22"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number.</a:t>
            </a: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match.</a:t>
            </a: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play.</a:t>
            </a: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wrap-up</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28172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080" y="1019011"/>
            <a:ext cx="11677651" cy="4742766"/>
          </a:xfrm>
          <a:prstGeom prst="rect">
            <a:avLst/>
          </a:prstGeom>
        </p:spPr>
      </p:pic>
    </p:spTree>
    <p:extLst>
      <p:ext uri="{BB962C8B-B14F-4D97-AF65-F5344CB8AC3E}">
        <p14:creationId xmlns:p14="http://schemas.microsoft.com/office/powerpoint/2010/main" val="4100596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295233" y="1833657"/>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9472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2797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7514"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38809"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10121412"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4234066" y="1853892"/>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7746" y="1842811"/>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1013181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053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4941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8629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76169"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25275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28144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13427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379669"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47117"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0773"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53766"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4773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26315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79321"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68726D54-4715-4055-A860-7059158F171F}"/>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80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6296876"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8261148"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242681"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427633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26996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01646"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412916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36959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52135"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6308391"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8243763" y="1855177"/>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242681"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4263067"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259565"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B586785-CA32-4614-85E7-45EEC0CA4830}"/>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536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b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wrap-up</a:t>
            </a:r>
          </a:p>
        </p:txBody>
      </p:sp>
      <p:sp>
        <p:nvSpPr>
          <p:cNvPr id="8" name="Rectangle 7">
            <a:extLst>
              <a:ext uri="{FF2B5EF4-FFF2-40B4-BE49-F238E27FC236}">
                <a16:creationId xmlns:a16="http://schemas.microsoft.com/office/drawing/2014/main"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id="{B372B4D5-C666-4FA3-A84D-2BE640C21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id="{570D4AB4-1B86-4219-9F15-1486F923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id="{A3CF2097-A237-495F-A63F-2D5C437C3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id="{73039D36-9E0A-4B41-95A7-3D8C855E8D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id="{EB9668F3-CCAF-4358-8805-260322E45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id="{09463C4D-6E78-49DA-933D-3AC96E276B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id="{05C8C145-F6CF-4AEC-B22E-9DE5883E847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id="{2A7DBC22-57E4-4748-B1D9-7DBCEB670C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id="{B8616FCE-B291-44DE-BE0C-7BAF520C057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id="{346FD16E-3A27-45FC-9528-F7EE04EFB4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id="{1D59E6AD-62F6-453B-AF14-6ADF90F605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id="{F89D455D-9980-41C9-A2FB-43C15DA4E8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12199337-455E-40E2-B65B-550D425B60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id="{FAB185E4-F712-4FF5-A832-6AA358B7EE0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id="{46F5C0D2-D1E2-4BF5-B17E-78D877F42312}"/>
              </a:ext>
            </a:extLst>
          </p:cNvPr>
          <p:cNvPicPr>
            <a:picLocks noChangeAspect="1"/>
          </p:cNvPicPr>
          <p:nvPr/>
        </p:nvPicPr>
        <p:blipFill>
          <a:blip r:embed="rId21" cstate="hq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id="{75B45C56-1C3E-466D-BD98-F6C5C1560443}"/>
              </a:ext>
            </a:extLst>
          </p:cNvPr>
          <p:cNvPicPr>
            <a:picLocks noChangeAspect="1"/>
          </p:cNvPicPr>
          <p:nvPr/>
        </p:nvPicPr>
        <p:blipFill>
          <a:blip r:embed="rId21" cstate="hq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number.</a:t>
            </a:r>
          </a:p>
        </p:txBody>
      </p:sp>
    </p:spTree>
    <p:extLst>
      <p:ext uri="{BB962C8B-B14F-4D97-AF65-F5344CB8AC3E}">
        <p14:creationId xmlns:p14="http://schemas.microsoft.com/office/powerpoint/2010/main" val="297391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pic>
        <p:nvPicPr>
          <p:cNvPr id="9" name="Track 83">
            <a:hlinkClick r:id="" action="ppaction://media"/>
            <a:extLst>
              <a:ext uri="{FF2B5EF4-FFF2-40B4-BE49-F238E27FC236}">
                <a16:creationId xmlns:a16="http://schemas.microsoft.com/office/drawing/2014/main" id="{0085261E-9300-4886-91FA-0750C94B4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731" y="1579777"/>
            <a:ext cx="609600" cy="609600"/>
          </a:xfrm>
          <a:prstGeom prst="rect">
            <a:avLst/>
          </a:prstGeom>
        </p:spPr>
      </p:pic>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3" grpId="0" build="p"/>
      <p:bldP spid="4" grpId="0" build="p"/>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match.</a:t>
            </a:r>
          </a:p>
        </p:txBody>
      </p:sp>
      <p:sp>
        <p:nvSpPr>
          <p:cNvPr id="12" name="Rectangle 11">
            <a:extLst>
              <a:ext uri="{FF2B5EF4-FFF2-40B4-BE49-F238E27FC236}">
                <a16:creationId xmlns:a16="http://schemas.microsoft.com/office/drawing/2014/main"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1207</TotalTime>
  <Words>593</Words>
  <Application>Microsoft Office PowerPoint</Application>
  <PresentationFormat>Màn hình rộng</PresentationFormat>
  <Paragraphs>123</Paragraphs>
  <Slides>27</Slides>
  <Notes>24</Notes>
  <HiddenSlides>0</HiddenSlides>
  <MMClips>4</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27</vt:i4>
      </vt:variant>
    </vt:vector>
  </HeadingPairs>
  <TitlesOfParts>
    <vt:vector size="39" baseType="lpstr">
      <vt:lpstr>.VnTime</vt:lpstr>
      <vt:lpstr>Aharoni</vt:lpstr>
      <vt:lpstr>Amasis MT Pro Black</vt:lpstr>
      <vt:lpstr>Arial</vt:lpstr>
      <vt:lpstr>Arial Black</vt:lpstr>
      <vt:lpstr>Berlin Sans FB Demi</vt:lpstr>
      <vt:lpstr>Calibri</vt:lpstr>
      <vt:lpstr>Calibri Light</vt:lpstr>
      <vt:lpstr>Sport Day</vt:lpstr>
      <vt:lpstr>Times New Roman</vt:lpstr>
      <vt:lpstr>Verdana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cp:lastModifiedBy>
  <cp:revision>108</cp:revision>
  <dcterms:created xsi:type="dcterms:W3CDTF">2022-02-27T05:20:23Z</dcterms:created>
  <dcterms:modified xsi:type="dcterms:W3CDTF">2025-12-11T06:53:06Z</dcterms:modified>
</cp:coreProperties>
</file>