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0" r:id="rId2"/>
    <p:sldId id="257" r:id="rId3"/>
    <p:sldId id="375" r:id="rId4"/>
    <p:sldId id="442" r:id="rId5"/>
    <p:sldId id="443" r:id="rId6"/>
    <p:sldId id="402" r:id="rId7"/>
    <p:sldId id="386" r:id="rId8"/>
    <p:sldId id="431" r:id="rId9"/>
    <p:sldId id="385" r:id="rId10"/>
    <p:sldId id="432" r:id="rId11"/>
    <p:sldId id="434" r:id="rId12"/>
    <p:sldId id="435" r:id="rId13"/>
    <p:sldId id="391" r:id="rId14"/>
    <p:sldId id="439" r:id="rId15"/>
    <p:sldId id="401" r:id="rId16"/>
    <p:sldId id="415" r:id="rId17"/>
    <p:sldId id="436" r:id="rId18"/>
    <p:sldId id="438" r:id="rId19"/>
    <p:sldId id="424" r:id="rId20"/>
    <p:sldId id="4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FF"/>
    <a:srgbClr val="FFCC66"/>
    <a:srgbClr val="FF99FF"/>
    <a:srgbClr val="000000"/>
    <a:srgbClr val="4D054F"/>
    <a:srgbClr val="FFFFFF"/>
    <a:srgbClr val="008A3E"/>
    <a:srgbClr val="00BFD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214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C0366-78A7-4904-95CF-D1BC31A1D62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34CB-2ABE-4CE2-B756-BDEBDDEE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3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90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SPELL…?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four groups. Ask pupils to look at the letters and spell the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57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2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sz="18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1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4 groups.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pupil from each group comes to the board, spin the wheel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look at the chosen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picture, then write the answer on the board.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2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34CB-2ABE-4CE2-B756-BDEBDDEE3A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1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6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62" y="2991242"/>
            <a:ext cx="8327300" cy="3693928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521863" y="454811"/>
            <a:ext cx="922164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4124153" y="2412415"/>
            <a:ext cx="346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Period 6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B68A860-F3A0-4FED-A164-16AEEF153F98}"/>
              </a:ext>
            </a:extLst>
          </p:cNvPr>
          <p:cNvGrpSpPr/>
          <p:nvPr/>
        </p:nvGrpSpPr>
        <p:grpSpPr>
          <a:xfrm>
            <a:off x="3219695" y="239647"/>
            <a:ext cx="7230484" cy="2181529"/>
            <a:chOff x="3219695" y="239647"/>
            <a:chExt cx="7230484" cy="21815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96FE74-2AC2-4D32-B90B-A3B1361E90E7}"/>
                </a:ext>
              </a:extLst>
            </p:cNvPr>
            <p:cNvGrpSpPr/>
            <p:nvPr/>
          </p:nvGrpSpPr>
          <p:grpSpPr>
            <a:xfrm>
              <a:off x="3219695" y="239647"/>
              <a:ext cx="7230484" cy="2181529"/>
              <a:chOff x="3219695" y="239647"/>
              <a:chExt cx="7230484" cy="21815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764D6AC-6C43-420E-842F-297F4F3BA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19695" y="239647"/>
                <a:ext cx="7230484" cy="218152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0E7B4B-41B5-4654-8257-72B3907B99FB}"/>
                  </a:ext>
                </a:extLst>
              </p:cNvPr>
              <p:cNvSpPr/>
              <p:nvPr/>
            </p:nvSpPr>
            <p:spPr>
              <a:xfrm>
                <a:off x="6610350" y="1609725"/>
                <a:ext cx="381000" cy="476250"/>
              </a:xfrm>
              <a:prstGeom prst="rect">
                <a:avLst/>
              </a:prstGeom>
              <a:solidFill>
                <a:srgbClr val="00BF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Hộp Văn bản 13">
              <a:extLst>
                <a:ext uri="{FF2B5EF4-FFF2-40B4-BE49-F238E27FC236}">
                  <a16:creationId xmlns:a16="http://schemas.microsoft.com/office/drawing/2014/main" id="{F7815685-49BD-4488-9006-30066E1E7FC3}"/>
                </a:ext>
              </a:extLst>
            </p:cNvPr>
            <p:cNvSpPr txBox="1"/>
            <p:nvPr/>
          </p:nvSpPr>
          <p:spPr>
            <a:xfrm>
              <a:off x="6610350" y="1542160"/>
              <a:ext cx="6097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36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  <a:endPara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Aharoni" panose="02010803020104030203" pitchFamily="2" charset="-79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E1AB9-2B3F-4851-88C9-C597D91B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38"/>
            <a:ext cx="12170253" cy="3674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1A3C2-CDAF-4BF9-B367-CFE6201A0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33" y="3429000"/>
            <a:ext cx="2886075" cy="519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2E187-1F66-4909-B80A-E2E79AF42B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7473">
            <a:off x="9134755" y="5053532"/>
            <a:ext cx="1686723" cy="1124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3FE0A-789D-440C-AF74-EA8AA08377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5475">
            <a:off x="9132072" y="4820485"/>
            <a:ext cx="1542310" cy="14429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33768C6-EEBA-4EC5-8570-9A83E2092C37}"/>
              </a:ext>
            </a:extLst>
          </p:cNvPr>
          <p:cNvSpPr/>
          <p:nvPr/>
        </p:nvSpPr>
        <p:spPr>
          <a:xfrm>
            <a:off x="5065812" y="1726369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708EF4-644D-45D0-853C-4C1716778C71}"/>
              </a:ext>
            </a:extLst>
          </p:cNvPr>
          <p:cNvSpPr/>
          <p:nvPr/>
        </p:nvSpPr>
        <p:spPr>
          <a:xfrm>
            <a:off x="4081890" y="2248174"/>
            <a:ext cx="156147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2CE65A-A92B-4B8F-9887-C127ACA44036}"/>
              </a:ext>
            </a:extLst>
          </p:cNvPr>
          <p:cNvSpPr/>
          <p:nvPr/>
        </p:nvSpPr>
        <p:spPr>
          <a:xfrm>
            <a:off x="6794058" y="2248174"/>
            <a:ext cx="1824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pencil</a:t>
            </a:r>
          </a:p>
        </p:txBody>
      </p:sp>
    </p:spTree>
    <p:extLst>
      <p:ext uri="{BB962C8B-B14F-4D97-AF65-F5344CB8AC3E}">
        <p14:creationId xmlns:p14="http://schemas.microsoft.com/office/powerpoint/2010/main" val="178590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52" y="2472627"/>
            <a:ext cx="8327300" cy="3693928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1354858" y="941256"/>
            <a:ext cx="10025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Game: Spin the wheel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9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440CE-9A1A-476A-AA15-9A7490159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4"/>
          <a:stretch/>
        </p:blipFill>
        <p:spPr>
          <a:xfrm>
            <a:off x="-557716" y="3177720"/>
            <a:ext cx="2834301" cy="3693928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D3F20BC-8679-4F5A-A33D-02506E776912}"/>
              </a:ext>
            </a:extLst>
          </p:cNvPr>
          <p:cNvSpPr txBox="1"/>
          <p:nvPr/>
        </p:nvSpPr>
        <p:spPr>
          <a:xfrm>
            <a:off x="3420649" y="63178"/>
            <a:ext cx="9524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have ……… and ………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2FD9-950E-448E-B9C8-6A68F02BF2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-14177" y="5773003"/>
            <a:ext cx="4581525" cy="109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50ECFE-DDD7-4A2B-A7E0-01ED1442CD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 flipH="1">
            <a:off x="4553700" y="5773003"/>
            <a:ext cx="4581525" cy="10986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100926-127F-434B-A6E6-C1371644F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9" b="7277"/>
          <a:stretch/>
        </p:blipFill>
        <p:spPr>
          <a:xfrm>
            <a:off x="9135225" y="5773003"/>
            <a:ext cx="4581525" cy="10986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3865E-A6A3-4256-B6B4-63E611B17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6" r="10548"/>
          <a:stretch/>
        </p:blipFill>
        <p:spPr>
          <a:xfrm>
            <a:off x="9513001" y="2982308"/>
            <a:ext cx="2834301" cy="3693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B81F8-A524-4330-BA16-63C1F94AD0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t="4694" r="24293" b="5010"/>
          <a:stretch/>
        </p:blipFill>
        <p:spPr>
          <a:xfrm rot="1814107">
            <a:off x="4233848" y="721114"/>
            <a:ext cx="5252680" cy="5180395"/>
          </a:xfrm>
          <a:prstGeom prst="rect">
            <a:avLst/>
          </a:prstGeom>
        </p:spPr>
      </p:pic>
      <p:sp>
        <p:nvSpPr>
          <p:cNvPr id="12" name="Text Box 1">
            <a:extLst>
              <a:ext uri="{FF2B5EF4-FFF2-40B4-BE49-F238E27FC236}">
                <a16:creationId xmlns:a16="http://schemas.microsoft.com/office/drawing/2014/main" id="{6A765190-A6E7-4553-B5A6-ABBB4D8A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77" y="0"/>
            <a:ext cx="4023054" cy="432419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50000" endPos="50000" dist="5000" dir="5400000" sy="-100000" rotWithShape="0"/>
                </a:effectLst>
              </a:rPr>
              <a:t>SPIN THE WHEEL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Start Button">
            <a:extLst>
              <a:ext uri="{FF2B5EF4-FFF2-40B4-BE49-F238E27FC236}">
                <a16:creationId xmlns:a16="http://schemas.microsoft.com/office/drawing/2014/main" id="{E1A51034-13A6-4CF3-B674-132EC01AD1F5}"/>
              </a:ext>
            </a:extLst>
          </p:cNvPr>
          <p:cNvSpPr/>
          <p:nvPr/>
        </p:nvSpPr>
        <p:spPr>
          <a:xfrm>
            <a:off x="6426552" y="2848647"/>
            <a:ext cx="838244" cy="838244"/>
          </a:xfrm>
          <a:prstGeom prst="ellipse">
            <a:avLst/>
          </a:prstGeom>
          <a:solidFill>
            <a:schemeClr val="bg1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ker">
            <a:extLst>
              <a:ext uri="{FF2B5EF4-FFF2-40B4-BE49-F238E27FC236}">
                <a16:creationId xmlns:a16="http://schemas.microsoft.com/office/drawing/2014/main" id="{93384DC5-5E3E-47D3-B788-34909A026F5E}"/>
              </a:ext>
            </a:extLst>
          </p:cNvPr>
          <p:cNvSpPr/>
          <p:nvPr/>
        </p:nvSpPr>
        <p:spPr>
          <a:xfrm rot="9207059" flipV="1">
            <a:off x="6690717" y="5667755"/>
            <a:ext cx="435865" cy="719275"/>
          </a:xfrm>
          <a:prstGeom prst="triangle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D3BC4-6ADF-4945-B4BD-616CF6505742}"/>
              </a:ext>
            </a:extLst>
          </p:cNvPr>
          <p:cNvSpPr/>
          <p:nvPr/>
        </p:nvSpPr>
        <p:spPr>
          <a:xfrm>
            <a:off x="6243632" y="5981335"/>
            <a:ext cx="1436914" cy="720413"/>
          </a:xfrm>
          <a:prstGeom prst="rect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5C89D-152F-4713-9303-8DB721538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6AAEE-203D-4EFA-B82C-7E1DD879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A2E13-CB81-48A7-B5C7-5F7F941F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AA6E229-C055-46C5-BDD1-3B0CF381D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2F342C-B599-4CB2-963B-026EC1967324}"/>
              </a:ext>
            </a:extLst>
          </p:cNvPr>
          <p:cNvSpPr/>
          <p:nvPr/>
        </p:nvSpPr>
        <p:spPr>
          <a:xfrm>
            <a:off x="3117950" y="837644"/>
            <a:ext cx="1547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④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8D859B4-54AF-4814-B500-82C389CAEC68}"/>
              </a:ext>
            </a:extLst>
          </p:cNvPr>
          <p:cNvSpPr txBox="1">
            <a:spLocks/>
          </p:cNvSpPr>
          <p:nvPr/>
        </p:nvSpPr>
        <p:spPr>
          <a:xfrm>
            <a:off x="4665168" y="1155611"/>
            <a:ext cx="7061414" cy="888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8172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7"/>
          <a:stretch/>
        </p:blipFill>
        <p:spPr>
          <a:xfrm>
            <a:off x="2217906" y="1232454"/>
            <a:ext cx="8460834" cy="5434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515732" cy="16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5C89D-152F-4713-9303-8DB721538E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86AAEE-203D-4EFA-B82C-7E1DD879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69" y="1163726"/>
            <a:ext cx="1641913" cy="139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A2E13-CB81-48A7-B5C7-5F7F941F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DAA6E229-C055-46C5-BDD1-3B0CF381D3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8D859B4-54AF-4814-B500-82C389CAEC68}"/>
              </a:ext>
            </a:extLst>
          </p:cNvPr>
          <p:cNvSpPr txBox="1">
            <a:spLocks/>
          </p:cNvSpPr>
          <p:nvPr/>
        </p:nvSpPr>
        <p:spPr>
          <a:xfrm>
            <a:off x="2453188" y="579431"/>
            <a:ext cx="10108466" cy="888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Fun corner and wrap-up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7EE9CD-00DF-42E8-82B1-2CEBF25469B6}"/>
              </a:ext>
            </a:extLst>
          </p:cNvPr>
          <p:cNvSpPr/>
          <p:nvPr/>
        </p:nvSpPr>
        <p:spPr>
          <a:xfrm>
            <a:off x="1122247" y="361909"/>
            <a:ext cx="15472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50255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34FA1-D8D1-4E97-B966-F26422CE9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" y="1441366"/>
            <a:ext cx="1641913" cy="1399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17357-3920-4566-B6DD-82AAB9863B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12644D41-910C-4BC5-B973-D4A6B6DCC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DDB09D5-E1BF-460C-AF31-CF8372D4FEB3}"/>
              </a:ext>
            </a:extLst>
          </p:cNvPr>
          <p:cNvSpPr txBox="1">
            <a:spLocks/>
          </p:cNvSpPr>
          <p:nvPr/>
        </p:nvSpPr>
        <p:spPr>
          <a:xfrm>
            <a:off x="1407181" y="647252"/>
            <a:ext cx="11121464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Game: HOW DO YOU SPELL…?</a:t>
            </a:r>
          </a:p>
          <a:p>
            <a:pPr marL="0" indent="0">
              <a:buNone/>
            </a:pPr>
            <a:endParaRPr lang="en-US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masis MT Pro Black" panose="02040A04050005020304" pitchFamily="18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1714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1020817" y="2370439"/>
            <a:ext cx="1185924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3228609" y="2993512"/>
            <a:ext cx="2017950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00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1020817" y="2370439"/>
            <a:ext cx="1185924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4187979" y="2993512"/>
            <a:ext cx="2017950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262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556121" y="2706020"/>
            <a:ext cx="1185924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PENCIL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6893937" y="3075177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9505C-6B94-4BA2-A7D7-251A02B4D959}"/>
              </a:ext>
            </a:extLst>
          </p:cNvPr>
          <p:cNvSpPr/>
          <p:nvPr/>
        </p:nvSpPr>
        <p:spPr>
          <a:xfrm>
            <a:off x="4288147" y="3143652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06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FE9B5-C6C2-4F56-A6F4-7A53B1155B9E}"/>
              </a:ext>
            </a:extLst>
          </p:cNvPr>
          <p:cNvSpPr/>
          <p:nvPr/>
        </p:nvSpPr>
        <p:spPr>
          <a:xfrm>
            <a:off x="239184" y="-105236"/>
            <a:ext cx="12192000" cy="6858000"/>
          </a:xfrm>
          <a:prstGeom prst="rect">
            <a:avLst/>
          </a:prstGeom>
          <a:solidFill>
            <a:srgbClr val="1E0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3DF0D751-5EC7-4B93-B2D8-9E92D2F14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44" y="-278382"/>
            <a:ext cx="3190575" cy="2706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54">
            <a:extLst>
              <a:ext uri="{FF2B5EF4-FFF2-40B4-BE49-F238E27FC236}">
                <a16:creationId xmlns:a16="http://schemas.microsoft.com/office/drawing/2014/main" id="{1BB68989-D362-49CE-B767-85A3A3E3E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37" y="204979"/>
            <a:ext cx="2075118" cy="22293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424" y="587382"/>
            <a:ext cx="926817" cy="789765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C8E0F342-0EC5-4D10-90B5-C5252F5E99B6}"/>
              </a:ext>
            </a:extLst>
          </p:cNvPr>
          <p:cNvSpPr txBox="1">
            <a:spLocks/>
          </p:cNvSpPr>
          <p:nvPr/>
        </p:nvSpPr>
        <p:spPr>
          <a:xfrm>
            <a:off x="-287385" y="587383"/>
            <a:ext cx="3325091" cy="1298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ln w="10160">
                  <a:solidFill>
                    <a:srgbClr val="BC460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Contents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F251390-2385-40BD-93BD-04137184F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99" y="1670599"/>
            <a:ext cx="926817" cy="7897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DA5322-C816-4C32-B8D7-0F3F44C51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27" y="2762511"/>
            <a:ext cx="926817" cy="7897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22475B-7FE6-4FF5-BFB1-2F87D55BD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88" y="4039356"/>
            <a:ext cx="926817" cy="7897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13D9159-811A-4564-AC88-50D2EF7B6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58" y="4986264"/>
            <a:ext cx="926817" cy="789765"/>
          </a:xfrm>
          <a:prstGeom prst="rect">
            <a:avLst/>
          </a:prstGeom>
        </p:spPr>
      </p:pic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412A68-E125-4200-BE07-2124E7B9A03B}"/>
              </a:ext>
            </a:extLst>
          </p:cNvPr>
          <p:cNvSpPr txBox="1">
            <a:spLocks/>
          </p:cNvSpPr>
          <p:nvPr/>
        </p:nvSpPr>
        <p:spPr>
          <a:xfrm>
            <a:off x="4279854" y="347762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7D4A43-DAF9-4B63-A66D-BE065D39CC19}"/>
              </a:ext>
            </a:extLst>
          </p:cNvPr>
          <p:cNvSpPr/>
          <p:nvPr/>
        </p:nvSpPr>
        <p:spPr>
          <a:xfrm>
            <a:off x="3374000" y="231801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78ADC04-FCA1-44A3-BBEA-26FC54B5A6D7}"/>
              </a:ext>
            </a:extLst>
          </p:cNvPr>
          <p:cNvSpPr/>
          <p:nvPr/>
        </p:nvSpPr>
        <p:spPr>
          <a:xfrm>
            <a:off x="3380603" y="1314810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3FBAC4-3D75-4FA0-9C12-9BA492182756}"/>
              </a:ext>
            </a:extLst>
          </p:cNvPr>
          <p:cNvSpPr/>
          <p:nvPr/>
        </p:nvSpPr>
        <p:spPr>
          <a:xfrm>
            <a:off x="3374001" y="2508307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③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A6C37D-618F-4DA3-ADA4-29F869DFC789}"/>
              </a:ext>
            </a:extLst>
          </p:cNvPr>
          <p:cNvSpPr/>
          <p:nvPr/>
        </p:nvSpPr>
        <p:spPr>
          <a:xfrm>
            <a:off x="3374002" y="3612219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④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0A94001-15F5-4AE4-854E-BE89F3DF32AD}"/>
              </a:ext>
            </a:extLst>
          </p:cNvPr>
          <p:cNvSpPr/>
          <p:nvPr/>
        </p:nvSpPr>
        <p:spPr>
          <a:xfrm>
            <a:off x="3380604" y="4702231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⑤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9C7071E4-5178-42CC-9854-B97B1E44409D}"/>
              </a:ext>
            </a:extLst>
          </p:cNvPr>
          <p:cNvSpPr txBox="1">
            <a:spLocks/>
          </p:cNvSpPr>
          <p:nvPr/>
        </p:nvSpPr>
        <p:spPr>
          <a:xfrm>
            <a:off x="4279853" y="1457115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complete. 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2C70EF8C-3384-41C8-9C49-FECBBF0F8121}"/>
              </a:ext>
            </a:extLst>
          </p:cNvPr>
          <p:cNvSpPr txBox="1">
            <a:spLocks/>
          </p:cNvSpPr>
          <p:nvPr/>
        </p:nvSpPr>
        <p:spPr>
          <a:xfrm>
            <a:off x="4279852" y="2589555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write. 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20F36A46-0B78-4E0E-AABB-6D8B98BC3B63}"/>
              </a:ext>
            </a:extLst>
          </p:cNvPr>
          <p:cNvSpPr txBox="1">
            <a:spLocks/>
          </p:cNvSpPr>
          <p:nvPr/>
        </p:nvSpPr>
        <p:spPr>
          <a:xfrm>
            <a:off x="4279851" y="3746547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F48FD554-D29C-4E50-B852-09A719B33486}"/>
              </a:ext>
            </a:extLst>
          </p:cNvPr>
          <p:cNvSpPr txBox="1">
            <a:spLocks/>
          </p:cNvSpPr>
          <p:nvPr/>
        </p:nvSpPr>
        <p:spPr>
          <a:xfrm>
            <a:off x="4352014" y="4811626"/>
            <a:ext cx="6419467" cy="734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4"/>
          <a:stretch/>
        </p:blipFill>
        <p:spPr>
          <a:xfrm>
            <a:off x="-277936" y="2434329"/>
            <a:ext cx="3793538" cy="36939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A23705C-0ECB-4E95-B568-310261EF2C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3" t="481" r="391" b="-481"/>
          <a:stretch/>
        </p:blipFill>
        <p:spPr>
          <a:xfrm>
            <a:off x="9256362" y="2297517"/>
            <a:ext cx="3793538" cy="3693928"/>
          </a:xfrm>
          <a:prstGeom prst="rect">
            <a:avLst/>
          </a:prstGeom>
        </p:spPr>
      </p:pic>
      <p:pic>
        <p:nvPicPr>
          <p:cNvPr id="26" name="图片 28">
            <a:extLst>
              <a:ext uri="{FF2B5EF4-FFF2-40B4-BE49-F238E27FC236}">
                <a16:creationId xmlns:a16="http://schemas.microsoft.com/office/drawing/2014/main" id="{29A87B27-A9A8-42C8-93FF-EB63ECBF2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6E3699-011B-423D-8E55-116BBEA5AC99}"/>
              </a:ext>
            </a:extLst>
          </p:cNvPr>
          <p:cNvSpPr/>
          <p:nvPr/>
        </p:nvSpPr>
        <p:spPr>
          <a:xfrm>
            <a:off x="1611984" y="209145"/>
            <a:ext cx="89680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DO YOU SPELL…?</a:t>
            </a: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3DC082E7-01F3-49A3-B260-E76874E0B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934" y="1580606"/>
            <a:ext cx="11696131" cy="50794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29F148-D17B-4FA8-A625-DC9491660F1C}"/>
              </a:ext>
            </a:extLst>
          </p:cNvPr>
          <p:cNvSpPr/>
          <p:nvPr/>
        </p:nvSpPr>
        <p:spPr>
          <a:xfrm>
            <a:off x="556121" y="2706020"/>
            <a:ext cx="1185924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3B335-5675-4A21-96CC-A21A6179C0AC}"/>
              </a:ext>
            </a:extLst>
          </p:cNvPr>
          <p:cNvSpPr/>
          <p:nvPr/>
        </p:nvSpPr>
        <p:spPr>
          <a:xfrm>
            <a:off x="8733105" y="3075177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69505C-6B94-4BA2-A7D7-251A02B4D959}"/>
              </a:ext>
            </a:extLst>
          </p:cNvPr>
          <p:cNvSpPr/>
          <p:nvPr/>
        </p:nvSpPr>
        <p:spPr>
          <a:xfrm>
            <a:off x="3988343" y="3097595"/>
            <a:ext cx="1252987" cy="19085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6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CBE67F-A50A-4338-946F-1F22212C5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2" y="1268990"/>
            <a:ext cx="1641913" cy="1399119"/>
          </a:xfrm>
          <a:prstGeom prst="rect">
            <a:avLst/>
          </a:prstGeom>
        </p:spPr>
      </p:pic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45412A68-E125-4200-BE07-2124E7B9A03B}"/>
              </a:ext>
            </a:extLst>
          </p:cNvPr>
          <p:cNvSpPr txBox="1">
            <a:spLocks/>
          </p:cNvSpPr>
          <p:nvPr/>
        </p:nvSpPr>
        <p:spPr>
          <a:xfrm>
            <a:off x="3871685" y="928337"/>
            <a:ext cx="8320315" cy="1300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7D4A43-DAF9-4B63-A66D-BE065D39CC19}"/>
              </a:ext>
            </a:extLst>
          </p:cNvPr>
          <p:cNvSpPr/>
          <p:nvPr/>
        </p:nvSpPr>
        <p:spPr>
          <a:xfrm>
            <a:off x="2460721" y="668825"/>
            <a:ext cx="14109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B05775-382B-46FA-B7FD-B652AA226537}"/>
              </a:ext>
            </a:extLst>
          </p:cNvPr>
          <p:cNvSpPr/>
          <p:nvPr/>
        </p:nvSpPr>
        <p:spPr>
          <a:xfrm>
            <a:off x="689051" y="433439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2A8FB-783B-4DFC-9A26-238BE74D1408}"/>
              </a:ext>
            </a:extLst>
          </p:cNvPr>
          <p:cNvSpPr/>
          <p:nvPr/>
        </p:nvSpPr>
        <p:spPr>
          <a:xfrm>
            <a:off x="3731189" y="437278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78C06-8AFA-4DD1-90C8-C0EC8EB0FBD0}"/>
              </a:ext>
            </a:extLst>
          </p:cNvPr>
          <p:cNvSpPr/>
          <p:nvPr/>
        </p:nvSpPr>
        <p:spPr>
          <a:xfrm>
            <a:off x="6952202" y="447034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③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8CEDC-6547-4729-9524-1A17C544EEE2}"/>
              </a:ext>
            </a:extLst>
          </p:cNvPr>
          <p:cNvSpPr/>
          <p:nvPr/>
        </p:nvSpPr>
        <p:spPr>
          <a:xfrm>
            <a:off x="9645608" y="447034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④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173C4-9822-4708-9AAD-A70B84FB7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08" y="4984945"/>
            <a:ext cx="1844940" cy="1559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9FF9A-C917-4217-B5A2-C80C91729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7304">
            <a:off x="6439747" y="4308635"/>
            <a:ext cx="2439877" cy="2116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109D12-9D65-77C0-1210-5090B8241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45" flipH="1">
            <a:off x="-71910" y="4460517"/>
            <a:ext cx="2719413" cy="1812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BBE6AC-9089-0F2D-BCBC-CBB9D922A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3462">
            <a:off x="2469582" y="4006652"/>
            <a:ext cx="4074349" cy="272067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686AD1-02B8-D506-64F0-57307581B83F}"/>
              </a:ext>
            </a:extLst>
          </p:cNvPr>
          <p:cNvSpPr/>
          <p:nvPr/>
        </p:nvSpPr>
        <p:spPr>
          <a:xfrm>
            <a:off x="404008" y="1051400"/>
            <a:ext cx="10645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eraser     pencil case      book         pen</a:t>
            </a:r>
          </a:p>
        </p:txBody>
      </p:sp>
    </p:spTree>
    <p:extLst>
      <p:ext uri="{BB962C8B-B14F-4D97-AF65-F5344CB8AC3E}">
        <p14:creationId xmlns:p14="http://schemas.microsoft.com/office/powerpoint/2010/main" val="37535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75821 -0.44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17252 -0.43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50534 -0.3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1302 -0.31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B05775-382B-46FA-B7FD-B652AA226537}"/>
              </a:ext>
            </a:extLst>
          </p:cNvPr>
          <p:cNvSpPr/>
          <p:nvPr/>
        </p:nvSpPr>
        <p:spPr>
          <a:xfrm>
            <a:off x="689051" y="433439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2A8FB-783B-4DFC-9A26-238BE74D1408}"/>
              </a:ext>
            </a:extLst>
          </p:cNvPr>
          <p:cNvSpPr/>
          <p:nvPr/>
        </p:nvSpPr>
        <p:spPr>
          <a:xfrm>
            <a:off x="3731189" y="437278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78C06-8AFA-4DD1-90C8-C0EC8EB0FBD0}"/>
              </a:ext>
            </a:extLst>
          </p:cNvPr>
          <p:cNvSpPr/>
          <p:nvPr/>
        </p:nvSpPr>
        <p:spPr>
          <a:xfrm>
            <a:off x="6952202" y="447034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③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8CEDC-6547-4729-9524-1A17C544EEE2}"/>
              </a:ext>
            </a:extLst>
          </p:cNvPr>
          <p:cNvSpPr/>
          <p:nvPr/>
        </p:nvSpPr>
        <p:spPr>
          <a:xfrm>
            <a:off x="9645608" y="447034"/>
            <a:ext cx="9348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④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109D12-9D65-77C0-1210-5090B8241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545" flipH="1">
            <a:off x="-71910" y="4460517"/>
            <a:ext cx="2719413" cy="18129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686AD1-02B8-D506-64F0-57307581B83F}"/>
              </a:ext>
            </a:extLst>
          </p:cNvPr>
          <p:cNvSpPr/>
          <p:nvPr/>
        </p:nvSpPr>
        <p:spPr>
          <a:xfrm>
            <a:off x="478271" y="1095097"/>
            <a:ext cx="10844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ruler         eraser      school bag    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552C3C-7A98-C89A-9333-94E80C909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6524">
            <a:off x="3134101" y="4019186"/>
            <a:ext cx="3063916" cy="2634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C416AE-E8B7-54E4-939C-35BD33A48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45" y="3033095"/>
            <a:ext cx="3628013" cy="3806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5D59CE-E3C1-767C-537C-2BE7567F53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26" y="5038651"/>
            <a:ext cx="1713372" cy="14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72057 -0.2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9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7187 -0.2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01185 -0.17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53255 -0.36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28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554FB495-6A86-47BB-BCBF-AC1B8CB1B6B6}"/>
              </a:ext>
            </a:extLst>
          </p:cNvPr>
          <p:cNvSpPr/>
          <p:nvPr/>
        </p:nvSpPr>
        <p:spPr>
          <a:xfrm>
            <a:off x="3356478" y="1955378"/>
            <a:ext cx="5008035" cy="1248769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Way to go</a:t>
            </a:r>
          </a:p>
        </p:txBody>
      </p:sp>
    </p:spTree>
    <p:extLst>
      <p:ext uri="{BB962C8B-B14F-4D97-AF65-F5344CB8AC3E}">
        <p14:creationId xmlns:p14="http://schemas.microsoft.com/office/powerpoint/2010/main" val="11913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000E3F2-9591-4C1E-ABBC-6A81BDD6D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21" y="1175787"/>
            <a:ext cx="1641913" cy="1399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2ADAA8-1A05-4B87-BF47-D130714B1EEC}"/>
              </a:ext>
            </a:extLst>
          </p:cNvPr>
          <p:cNvSpPr/>
          <p:nvPr/>
        </p:nvSpPr>
        <p:spPr>
          <a:xfrm>
            <a:off x="2556143" y="575622"/>
            <a:ext cx="10041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②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6E14961-8C54-42D0-BE64-4DFF0C7CBD3D}"/>
              </a:ext>
            </a:extLst>
          </p:cNvPr>
          <p:cNvSpPr txBox="1">
            <a:spLocks/>
          </p:cNvSpPr>
          <p:nvPr/>
        </p:nvSpPr>
        <p:spPr>
          <a:xfrm>
            <a:off x="4307932" y="920887"/>
            <a:ext cx="7033358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Read and complete. </a:t>
            </a:r>
          </a:p>
        </p:txBody>
      </p:sp>
    </p:spTree>
    <p:extLst>
      <p:ext uri="{BB962C8B-B14F-4D97-AF65-F5344CB8AC3E}">
        <p14:creationId xmlns:p14="http://schemas.microsoft.com/office/powerpoint/2010/main" val="297391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C87D4-11BD-41A6-8D17-82F3EEE7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6574" cy="50217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F51083-8B06-4FD8-81DF-15EE83D7DCD2}"/>
              </a:ext>
            </a:extLst>
          </p:cNvPr>
          <p:cNvSpPr/>
          <p:nvPr/>
        </p:nvSpPr>
        <p:spPr>
          <a:xfrm>
            <a:off x="7749051" y="2293496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1F2E3-AC80-4BE5-959D-D4543EA34C4C}"/>
              </a:ext>
            </a:extLst>
          </p:cNvPr>
          <p:cNvSpPr/>
          <p:nvPr/>
        </p:nvSpPr>
        <p:spPr>
          <a:xfrm>
            <a:off x="3341943" y="2895601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9EE7B-4538-4CBC-A284-FCF8E675C161}"/>
              </a:ext>
            </a:extLst>
          </p:cNvPr>
          <p:cNvSpPr/>
          <p:nvPr/>
        </p:nvSpPr>
        <p:spPr>
          <a:xfrm>
            <a:off x="8934138" y="2895601"/>
            <a:ext cx="16963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D8D04-0EDD-4A78-B2B1-3C64F4EEF15A}"/>
              </a:ext>
            </a:extLst>
          </p:cNvPr>
          <p:cNvSpPr/>
          <p:nvPr/>
        </p:nvSpPr>
        <p:spPr>
          <a:xfrm>
            <a:off x="7276429" y="3552671"/>
            <a:ext cx="1185087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5787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000E3F2-9591-4C1E-ABBC-6A81BDD6D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B4C3E9-E8E7-4817-8888-C8DA960E8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0" y="1599808"/>
            <a:ext cx="1641913" cy="1399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5B264F9-F33F-458B-AE53-AEAAD241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12"/>
          <a:stretch/>
        </p:blipFill>
        <p:spPr>
          <a:xfrm>
            <a:off x="5055562" y="3704033"/>
            <a:ext cx="7998454" cy="3294064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114AC61A-B28E-485E-A4C2-CBFDDCA0F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7369"/>
            <a:ext cx="4906376" cy="3980824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6E14961-8C54-42D0-BE64-4DFF0C7CBD3D}"/>
              </a:ext>
            </a:extLst>
          </p:cNvPr>
          <p:cNvSpPr txBox="1">
            <a:spLocks/>
          </p:cNvSpPr>
          <p:nvPr/>
        </p:nvSpPr>
        <p:spPr>
          <a:xfrm>
            <a:off x="4594993" y="1246755"/>
            <a:ext cx="5897839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masis MT Pro Black" panose="02040A04050005020304" pitchFamily="18" charset="0"/>
                <a:cs typeface="Leelawadee" panose="020B0502040204020203" pitchFamily="34" charset="-34"/>
              </a:rPr>
              <a:t>Let’s write.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3CAB7D-B6D3-4431-ACB0-83B0DA1671B7}"/>
              </a:ext>
            </a:extLst>
          </p:cNvPr>
          <p:cNvSpPr/>
          <p:nvPr/>
        </p:nvSpPr>
        <p:spPr>
          <a:xfrm>
            <a:off x="3237125" y="992812"/>
            <a:ext cx="14109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352445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1539</TotalTime>
  <Words>204</Words>
  <Application>Microsoft Office PowerPoint</Application>
  <PresentationFormat>Màn hình rộng</PresentationFormat>
  <Paragraphs>79</Paragraphs>
  <Slides>20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1" baseType="lpstr">
      <vt:lpstr>.VnTime</vt:lpstr>
      <vt:lpstr>Amasis MT Pro Black</vt:lpstr>
      <vt:lpstr>Arial</vt:lpstr>
      <vt:lpstr>Arial Black</vt:lpstr>
      <vt:lpstr>Berlin Sans FB Demi</vt:lpstr>
      <vt:lpstr>Calibri</vt:lpstr>
      <vt:lpstr>Calibri Light</vt:lpstr>
      <vt:lpstr>Sport Day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127</cp:revision>
  <dcterms:created xsi:type="dcterms:W3CDTF">2022-02-27T05:20:23Z</dcterms:created>
  <dcterms:modified xsi:type="dcterms:W3CDTF">2025-12-11T06:53:47Z</dcterms:modified>
</cp:coreProperties>
</file>