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7" r:id="rId2"/>
  </p:sldMasterIdLst>
  <p:notesMasterIdLst>
    <p:notesMasterId r:id="rId27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5143500" type="screen16x9"/>
  <p:notesSz cx="6858000" cy="9144000"/>
  <p:embeddedFontLst>
    <p:embeddedFont>
      <p:font typeface="Barlow" panose="00000500000000000000" pitchFamily="2" charset="0"/>
      <p:regular r:id="rId28"/>
      <p:bold r:id="rId29"/>
      <p:italic r:id="rId30"/>
      <p:boldItalic r:id="rId31"/>
    </p:embeddedFont>
    <p:embeddedFont>
      <p:font typeface="Comic Sans MS" panose="030F0702030302020204" pitchFamily="66" charset="0"/>
      <p:regular r:id="rId32"/>
      <p:bold r:id="rId33"/>
      <p:italic r:id="rId34"/>
      <p:boldItalic r:id="rId35"/>
    </p:embeddedFont>
    <p:embeddedFont>
      <p:font typeface="Corben" panose="020B0604020202020204" charset="0"/>
      <p:regular r:id="rId36"/>
      <p:bold r:id="rId37"/>
    </p:embeddedFont>
    <p:embeddedFont>
      <p:font typeface="Hind" panose="02000000000000000000" pitchFamily="2" charset="0"/>
      <p:bold r:id="rId38"/>
    </p:embeddedFont>
    <p:embeddedFont>
      <p:font typeface="Montserrat" panose="00000500000000000000" pitchFamily="2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8" roundtripDataSignature="AMtx7mg5QI0KENUYqfvzrhZQUI5sFqcWa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139" autoAdjust="0"/>
  </p:normalViewPr>
  <p:slideViewPr>
    <p:cSldViewPr snapToGrid="0">
      <p:cViewPr varScale="1">
        <p:scale>
          <a:sx n="77" d="100"/>
          <a:sy n="77" d="100"/>
        </p:scale>
        <p:origin x="1844" y="9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8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5" name="Google Shape;60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4" name="Google Shape;63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4" name="Google Shape;66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3" name="Google Shape;69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9" name="Google Shape;69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4" name="Google Shape;71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9" name="Google Shape;72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3" name="Google Shape;74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5" name="Google Shape;76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1" name="Google Shape;77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4" name="Google Shape;3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7" name="Google Shape;77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3" name="Google Shape;78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0" name="Google Shape;79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96" name="Google Shape;79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5" name="Google Shape;80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dirty="0"/>
              <a:t>GV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1 set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(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ít</a:t>
            </a:r>
            <a:r>
              <a:rPr lang="en-US" dirty="0"/>
              <a:t>,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)</a:t>
            </a:r>
            <a:endParaRPr dirty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dirty="0"/>
              <a:t>Chia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3 </a:t>
            </a:r>
            <a:r>
              <a:rPr lang="en-US" dirty="0" err="1"/>
              <a:t>đội</a:t>
            </a:r>
            <a:endParaRPr dirty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dirty="0"/>
              <a:t>2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1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rút</a:t>
            </a:r>
            <a:r>
              <a:rPr lang="en-US" dirty="0"/>
              <a:t> 1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, 1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1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: </a:t>
            </a:r>
            <a:r>
              <a:rPr lang="en-US" i="1" dirty="0"/>
              <a:t>What is it?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i="1" dirty="0"/>
              <a:t>What are they?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i="1" dirty="0"/>
              <a:t>What </a:t>
            </a:r>
            <a:r>
              <a:rPr lang="en-US" i="1" dirty="0" err="1"/>
              <a:t>colour</a:t>
            </a:r>
            <a:r>
              <a:rPr lang="en-US" i="1" dirty="0"/>
              <a:t>…?</a:t>
            </a:r>
            <a:endParaRPr i="1" dirty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1 </a:t>
            </a:r>
            <a:r>
              <a:rPr lang="en-US" dirty="0" err="1"/>
              <a:t>số</a:t>
            </a:r>
            <a:r>
              <a:rPr lang="en-US" dirty="0"/>
              <a:t>, GV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zombie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,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. (</a:t>
            </a:r>
            <a:r>
              <a:rPr lang="en-US" dirty="0" err="1"/>
              <a:t>Lưu</a:t>
            </a:r>
            <a:r>
              <a:rPr lang="en-US" dirty="0"/>
              <a:t> ý :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bàn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)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Google Shape;40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" name="Google Shape;43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0" name="Google Shape;46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9" name="Google Shape;48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8" name="Google Shape;51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7" name="Google Shape;54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6" name="Google Shape;57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8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8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8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8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8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8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8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8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8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8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8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8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8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8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8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8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8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8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2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9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9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9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39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39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39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39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39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39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39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39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39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3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40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0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40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5" name="Google Shape;155;p40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40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40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40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40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" name="Google Shape;160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40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40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40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40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1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8" name="Google Shape;168;p41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9" name="Google Shape;169;p41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41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41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41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41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41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41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41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41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41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41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2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84" name="Google Shape;184;p42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5" name="Google Shape;185;p42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42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42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42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42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42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42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42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42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42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42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Google Shape;196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3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3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00" name="Google Shape;200;p43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1" name="Google Shape;201;p43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43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43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43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43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43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43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43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43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43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43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Google Shape;212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4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16" name="Google Shape;216;p4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7" name="Google Shape;217;p4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4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4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4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4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4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4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4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4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4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4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" name="Google Shape;228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4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33" name="Google Shape;233;p4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34" name="Google Shape;234;p4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4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4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4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4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4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4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1" name="Google Shape;241;p4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4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4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4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4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4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4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4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1" name="Google Shape;251;p4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52" name="Google Shape;252;p4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4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4" name="Google Shape;254;p4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0" name="Google Shape;260;p46"/>
          <p:cNvGrpSpPr/>
          <p:nvPr/>
        </p:nvGrpSpPr>
        <p:grpSpPr>
          <a:xfrm rot="-5400000" flipH="1">
            <a:off x="2449767" y="-1400389"/>
            <a:ext cx="4250546" cy="8335771"/>
            <a:chOff x="872085" y="-1565025"/>
            <a:chExt cx="3255129" cy="6383651"/>
          </a:xfrm>
        </p:grpSpPr>
        <p:sp>
          <p:nvSpPr>
            <p:cNvPr id="261" name="Google Shape;261;p46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46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4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46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46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46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46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46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9" name="Google Shape;269;p46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46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46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46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47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277" name="Google Shape;277;p47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47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47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47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47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47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47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4" name="Google Shape;284;p47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47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47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47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3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00" name="Google Shape;300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9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title" idx="2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9"/>
          <p:cNvSpPr/>
          <p:nvPr/>
        </p:nvSpPr>
        <p:spPr>
          <a:xfrm flipH="1">
            <a:off x="2894668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29"/>
          <p:cNvSpPr/>
          <p:nvPr/>
        </p:nvSpPr>
        <p:spPr>
          <a:xfrm flipH="1">
            <a:off x="60439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9"/>
          <p:cNvSpPr/>
          <p:nvPr/>
        </p:nvSpPr>
        <p:spPr>
          <a:xfrm rot="-5400000" flipH="1">
            <a:off x="1750747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9"/>
          <p:cNvSpPr/>
          <p:nvPr/>
        </p:nvSpPr>
        <p:spPr>
          <a:xfrm rot="-1747020" flipH="1">
            <a:off x="8000963" y="20970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9"/>
          <p:cNvSpPr/>
          <p:nvPr/>
        </p:nvSpPr>
        <p:spPr>
          <a:xfrm rot="-5400000" flipH="1">
            <a:off x="8363053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9"/>
          <p:cNvSpPr/>
          <p:nvPr/>
        </p:nvSpPr>
        <p:spPr>
          <a:xfrm rot="-198679" flipH="1">
            <a:off x="6576127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29"/>
          <p:cNvSpPr/>
          <p:nvPr/>
        </p:nvSpPr>
        <p:spPr>
          <a:xfrm rot="-684224" flipH="1">
            <a:off x="3229850" y="41493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29"/>
          <p:cNvSpPr/>
          <p:nvPr/>
        </p:nvSpPr>
        <p:spPr>
          <a:xfrm rot="-5400000" flipH="1">
            <a:off x="8181217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29"/>
          <p:cNvSpPr/>
          <p:nvPr/>
        </p:nvSpPr>
        <p:spPr>
          <a:xfrm rot="4032399" flipH="1">
            <a:off x="6670694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9"/>
          <p:cNvSpPr/>
          <p:nvPr/>
        </p:nvSpPr>
        <p:spPr>
          <a:xfrm flipH="1">
            <a:off x="1223074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29"/>
          <p:cNvSpPr/>
          <p:nvPr/>
        </p:nvSpPr>
        <p:spPr>
          <a:xfrm flipH="1">
            <a:off x="7580958" y="13729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29"/>
          <p:cNvSpPr/>
          <p:nvPr/>
        </p:nvSpPr>
        <p:spPr>
          <a:xfrm flipH="1">
            <a:off x="2175303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9"/>
          <p:cNvSpPr/>
          <p:nvPr/>
        </p:nvSpPr>
        <p:spPr>
          <a:xfrm flipH="1">
            <a:off x="360003" y="1940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9"/>
          <p:cNvSpPr/>
          <p:nvPr/>
        </p:nvSpPr>
        <p:spPr>
          <a:xfrm flipH="1">
            <a:off x="931993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" name="Google Shape;48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6722888" y="2707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72925" y="3502325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4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6" name="Google Shape;306;p4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4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4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9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49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4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4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4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5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8" name="Google Shape;318;p50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9" name="Google Shape;319;p5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5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5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1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51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25" name="Google Shape;325;p51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6" name="Google Shape;326;p51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27" name="Google Shape;327;p51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8" name="Google Shape;328;p5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5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5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5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5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5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5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5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54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343" name="Google Shape;343;p54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344" name="Google Shape;344;p5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5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5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55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350" name="Google Shape;350;p55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351" name="Google Shape;351;p5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5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56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7" name="Google Shape;357;p5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5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5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7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57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3" name="Google Shape;363;p5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5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5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0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30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5" name="Google Shape;55;p30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30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30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30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30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30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30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30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30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30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30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1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31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31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31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31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31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" name="Google Shape;78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31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31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31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31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88" name="Google Shape;88;p35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35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35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35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3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5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35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6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99" name="Google Shape;99;p36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36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6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36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3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36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36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2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3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110" name="Google Shape;110;p37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37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37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37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3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7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37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8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8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8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38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38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38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38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38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38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38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38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38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27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2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3" name="Google Shape;293;p3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4" name="Google Shape;294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5" name="Google Shape;295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6" name="Google Shape;296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4.png"/><Relationship Id="rId4" Type="http://schemas.openxmlformats.org/officeDocument/2006/relationships/image" Target="../media/image11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21.jpg"/><Relationship Id="rId10" Type="http://schemas.openxmlformats.org/officeDocument/2006/relationships/image" Target="../media/image20.png"/><Relationship Id="rId4" Type="http://schemas.openxmlformats.org/officeDocument/2006/relationships/image" Target="../media/image15.jp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21.jpg"/><Relationship Id="rId10" Type="http://schemas.openxmlformats.org/officeDocument/2006/relationships/image" Target="../media/image20.png"/><Relationship Id="rId4" Type="http://schemas.openxmlformats.org/officeDocument/2006/relationships/image" Target="../media/image15.jp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21.jpg"/><Relationship Id="rId10" Type="http://schemas.openxmlformats.org/officeDocument/2006/relationships/image" Target="../media/image20.png"/><Relationship Id="rId4" Type="http://schemas.openxmlformats.org/officeDocument/2006/relationships/image" Target="../media/image15.jp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openxmlformats.org/officeDocument/2006/relationships/image" Target="../media/image45.png"/><Relationship Id="rId18" Type="http://schemas.openxmlformats.org/officeDocument/2006/relationships/image" Target="../media/image49.png"/><Relationship Id="rId3" Type="http://schemas.openxmlformats.org/officeDocument/2006/relationships/image" Target="../media/image34.png"/><Relationship Id="rId7" Type="http://schemas.openxmlformats.org/officeDocument/2006/relationships/image" Target="../media/image39.jpg"/><Relationship Id="rId12" Type="http://schemas.openxmlformats.org/officeDocument/2006/relationships/image" Target="../media/image44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19" Type="http://schemas.openxmlformats.org/officeDocument/2006/relationships/image" Target="../media/image50.png"/><Relationship Id="rId4" Type="http://schemas.openxmlformats.org/officeDocument/2006/relationships/image" Target="../media/image35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jpg"/><Relationship Id="rId4" Type="http://schemas.openxmlformats.org/officeDocument/2006/relationships/image" Target="../media/image15.jp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21.jpg"/><Relationship Id="rId10" Type="http://schemas.openxmlformats.org/officeDocument/2006/relationships/image" Target="../media/image20.png"/><Relationship Id="rId4" Type="http://schemas.openxmlformats.org/officeDocument/2006/relationships/image" Target="../media/image15.jp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21.jpg"/><Relationship Id="rId10" Type="http://schemas.openxmlformats.org/officeDocument/2006/relationships/image" Target="../media/image20.png"/><Relationship Id="rId4" Type="http://schemas.openxmlformats.org/officeDocument/2006/relationships/image" Target="../media/image15.jp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21.jpg"/><Relationship Id="rId10" Type="http://schemas.openxmlformats.org/officeDocument/2006/relationships/image" Target="../media/image20.png"/><Relationship Id="rId4" Type="http://schemas.openxmlformats.org/officeDocument/2006/relationships/image" Target="../media/image15.jp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21.jpg"/><Relationship Id="rId10" Type="http://schemas.openxmlformats.org/officeDocument/2006/relationships/image" Target="../media/image20.png"/><Relationship Id="rId4" Type="http://schemas.openxmlformats.org/officeDocument/2006/relationships/image" Target="../media/image15.jp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21.jpg"/><Relationship Id="rId10" Type="http://schemas.openxmlformats.org/officeDocument/2006/relationships/image" Target="../media/image20.png"/><Relationship Id="rId4" Type="http://schemas.openxmlformats.org/officeDocument/2006/relationships/image" Target="../media/image15.jp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21.jpg"/><Relationship Id="rId10" Type="http://schemas.openxmlformats.org/officeDocument/2006/relationships/image" Target="../media/image20.png"/><Relationship Id="rId4" Type="http://schemas.openxmlformats.org/officeDocument/2006/relationships/image" Target="../media/image15.jp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9" name="Google Shape;379;p2"/>
          <p:cNvPicPr preferRelativeResize="0"/>
          <p:nvPr/>
        </p:nvPicPr>
        <p:blipFill rotWithShape="1">
          <a:blip r:embed="rId3">
            <a:alphaModFix/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3" name="Google Shape;383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68027" y="2826760"/>
            <a:ext cx="3205546" cy="79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669602">
            <a:off x="4147878" y="1786151"/>
            <a:ext cx="6395630" cy="3019979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2"/>
          <p:cNvSpPr txBox="1"/>
          <p:nvPr/>
        </p:nvSpPr>
        <p:spPr>
          <a:xfrm>
            <a:off x="1841520" y="2862676"/>
            <a:ext cx="231484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2"/>
          <p:cNvSpPr txBox="1"/>
          <p:nvPr/>
        </p:nvSpPr>
        <p:spPr>
          <a:xfrm>
            <a:off x="1307995" y="1572524"/>
            <a:ext cx="3526774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rgbClr val="F9A128"/>
                </a:solidFill>
                <a:latin typeface="Comic Sans MS"/>
                <a:ea typeface="Comic Sans MS"/>
                <a:cs typeface="Comic Sans MS"/>
                <a:sym typeface="Comic Sans MS"/>
              </a:rPr>
              <a:t>Colours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7" name="Google Shape;38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900009">
            <a:off x="4370737" y="4162861"/>
            <a:ext cx="2958774" cy="201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900007">
            <a:off x="8009923" y="2382937"/>
            <a:ext cx="3909678" cy="2087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86650" y="331387"/>
            <a:ext cx="1623625" cy="11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690500" y="3687238"/>
            <a:ext cx="1915550" cy="91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2"/>
          <p:cNvSpPr txBox="1"/>
          <p:nvPr/>
        </p:nvSpPr>
        <p:spPr>
          <a:xfrm>
            <a:off x="2011680" y="3456405"/>
            <a:ext cx="18011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502484"/>
                </a:solidFill>
                <a:latin typeface="Montserrat"/>
                <a:ea typeface="Montserrat"/>
                <a:cs typeface="Montserrat"/>
                <a:sym typeface="Montserrat"/>
              </a:rPr>
              <a:t>Period 4</a:t>
            </a:r>
            <a:endParaRPr sz="2400" b="0" i="0" u="none" strike="noStrike" cap="none">
              <a:solidFill>
                <a:srgbClr val="50248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1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11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11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11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1" name="Google Shape;611;p11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8309" y="839717"/>
            <a:ext cx="2229535" cy="148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11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09518" y="1047116"/>
            <a:ext cx="2141193" cy="14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11"/>
          <p:cNvSpPr/>
          <p:nvPr/>
        </p:nvSpPr>
        <p:spPr>
          <a:xfrm>
            <a:off x="-543723" y="218297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yellow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11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What’s missing?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5" name="Google Shape;615;p11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5285" y="1167665"/>
            <a:ext cx="946421" cy="102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11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46637" y="1063670"/>
            <a:ext cx="946421" cy="1022135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11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black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11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orange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9" name="Google Shape;619;p11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55802" y="889746"/>
            <a:ext cx="1393621" cy="1423942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11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brown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1" name="Google Shape;621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015" y="2749195"/>
            <a:ext cx="1725837" cy="1721319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11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3" name="Google Shape;623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11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11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white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6" name="Google Shape;626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658260">
            <a:off x="4795551" y="950515"/>
            <a:ext cx="1149111" cy="114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680881">
            <a:off x="5176182" y="1232879"/>
            <a:ext cx="1149111" cy="1146103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11"/>
          <p:cNvSpPr/>
          <p:nvPr/>
        </p:nvSpPr>
        <p:spPr>
          <a:xfrm>
            <a:off x="3733479" y="21512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9" name="Google Shape;629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51125" y="2907332"/>
            <a:ext cx="1510748" cy="129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34797" y="2907332"/>
            <a:ext cx="1584782" cy="1422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11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86822" y="953638"/>
            <a:ext cx="1402164" cy="1344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12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12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12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12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0" name="Google Shape;640;p12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8309" y="839717"/>
            <a:ext cx="2229535" cy="148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12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09518" y="1047116"/>
            <a:ext cx="2141193" cy="14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12"/>
          <p:cNvSpPr/>
          <p:nvPr/>
        </p:nvSpPr>
        <p:spPr>
          <a:xfrm>
            <a:off x="-543723" y="218297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yellow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12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What’s missing?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4" name="Google Shape;644;p12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5285" y="1167665"/>
            <a:ext cx="946421" cy="102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12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46637" y="1063670"/>
            <a:ext cx="946421" cy="1022135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12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black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12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orange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8" name="Google Shape;648;p12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11549" y="871780"/>
            <a:ext cx="1464206" cy="1436485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12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brown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0" name="Google Shape;650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015" y="2749195"/>
            <a:ext cx="1725837" cy="1721319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12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2" name="Google Shape;652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12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12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white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5" name="Google Shape;655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658260">
            <a:off x="4795551" y="950515"/>
            <a:ext cx="1149111" cy="114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680881">
            <a:off x="5176182" y="1232879"/>
            <a:ext cx="1149111" cy="1146103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12"/>
          <p:cNvSpPr/>
          <p:nvPr/>
        </p:nvSpPr>
        <p:spPr>
          <a:xfrm>
            <a:off x="3733479" y="21512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8" name="Google Shape;658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51125" y="2907332"/>
            <a:ext cx="1510748" cy="129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1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34797" y="2907332"/>
            <a:ext cx="1584782" cy="14229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6711549" y="867480"/>
            <a:ext cx="2170536" cy="1501233"/>
            <a:chOff x="6711549" y="867480"/>
            <a:chExt cx="2170536" cy="1501233"/>
          </a:xfrm>
        </p:grpSpPr>
        <p:pic>
          <p:nvPicPr>
            <p:cNvPr id="660" name="Google Shape;660;p12" descr="vector illustration of ruler, instrument of measurement:: tasmeemME.co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711549" y="867480"/>
              <a:ext cx="1437874" cy="14462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1" name="Google Shape;661;p12" descr="vector illustration of ruler, instrument of measurement:: tasmeemME.co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449995" y="945904"/>
              <a:ext cx="1432090" cy="142280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3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13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13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13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0" name="Google Shape;670;p13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8309" y="839717"/>
            <a:ext cx="2229535" cy="148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13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09518" y="1047116"/>
            <a:ext cx="2141193" cy="14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13"/>
          <p:cNvSpPr/>
          <p:nvPr/>
        </p:nvSpPr>
        <p:spPr>
          <a:xfrm>
            <a:off x="-543723" y="218297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yellow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13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What’s missing?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4" name="Google Shape;674;p13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5285" y="1167665"/>
            <a:ext cx="946421" cy="102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13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46637" y="1063670"/>
            <a:ext cx="946421" cy="1022135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13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black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13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orange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8" name="Google Shape;678;p13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99370" y="971626"/>
            <a:ext cx="1255455" cy="1264434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13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brown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0" name="Google Shape;680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015" y="2749195"/>
            <a:ext cx="1725837" cy="1721319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13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2" name="Google Shape;682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13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13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white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5" name="Google Shape;685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658260">
            <a:off x="4795551" y="950515"/>
            <a:ext cx="1149111" cy="114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680881">
            <a:off x="5176182" y="1232879"/>
            <a:ext cx="1149111" cy="1146103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13"/>
          <p:cNvSpPr/>
          <p:nvPr/>
        </p:nvSpPr>
        <p:spPr>
          <a:xfrm>
            <a:off x="3731706" y="215435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8" name="Google Shape;688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51125" y="2907332"/>
            <a:ext cx="1510748" cy="129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34797" y="2907332"/>
            <a:ext cx="1584782" cy="1422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13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00060" y="1038769"/>
            <a:ext cx="1268782" cy="12491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4"/>
          <p:cNvSpPr txBox="1">
            <a:spLocks noGrp="1"/>
          </p:cNvSpPr>
          <p:nvPr>
            <p:ph type="title"/>
          </p:nvPr>
        </p:nvSpPr>
        <p:spPr>
          <a:xfrm>
            <a:off x="1695000" y="282257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chemeClr val="dk2"/>
                </a:solidFill>
              </a:rPr>
              <a:t>A</a:t>
            </a:r>
            <a:r>
              <a:rPr lang="en-US">
                <a:solidFill>
                  <a:schemeClr val="lt2"/>
                </a:solidFill>
              </a:rPr>
              <a:t>C</a:t>
            </a:r>
            <a:r>
              <a:rPr lang="en-US">
                <a:solidFill>
                  <a:schemeClr val="accent1"/>
                </a:solidFill>
              </a:rPr>
              <a:t>T</a:t>
            </a:r>
            <a:r>
              <a:rPr lang="en-US">
                <a:solidFill>
                  <a:schemeClr val="accent4"/>
                </a:solidFill>
              </a:rPr>
              <a:t>I</a:t>
            </a:r>
            <a:r>
              <a:rPr lang="en-US">
                <a:solidFill>
                  <a:schemeClr val="accent2"/>
                </a:solidFill>
              </a:rPr>
              <a:t>V</a:t>
            </a:r>
            <a:r>
              <a:rPr lang="en-US">
                <a:solidFill>
                  <a:schemeClr val="accent3"/>
                </a:solidFill>
              </a:rPr>
              <a:t>I</a:t>
            </a:r>
            <a:r>
              <a:rPr lang="en-US"/>
              <a:t>T</a:t>
            </a:r>
            <a:r>
              <a:rPr lang="en-US">
                <a:solidFill>
                  <a:schemeClr val="dk2"/>
                </a:solidFill>
              </a:rPr>
              <a:t>Y 4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696" name="Google Shape;69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8616" y="971508"/>
            <a:ext cx="1749256" cy="1489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Google Shape;70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9268" y="50438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15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15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15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15"/>
          <p:cNvSpPr/>
          <p:nvPr/>
        </p:nvSpPr>
        <p:spPr>
          <a:xfrm>
            <a:off x="5425897" y="2547672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15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15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15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What’s this?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15"/>
          <p:cNvSpPr/>
          <p:nvPr/>
        </p:nvSpPr>
        <p:spPr>
          <a:xfrm>
            <a:off x="1760901" y="146046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 colour is it?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1" name="Google Shape;711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16896" y="1184417"/>
            <a:ext cx="5838825" cy="314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Google Shape;71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9268" y="50438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16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16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16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16"/>
          <p:cNvSpPr/>
          <p:nvPr/>
        </p:nvSpPr>
        <p:spPr>
          <a:xfrm>
            <a:off x="5425897" y="2547672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16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16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16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 are they?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16"/>
          <p:cNvSpPr/>
          <p:nvPr/>
        </p:nvSpPr>
        <p:spPr>
          <a:xfrm>
            <a:off x="1751724" y="152833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 colour are they?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6" name="Google Shape;726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46880" y="1422542"/>
            <a:ext cx="5886450" cy="290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" name="Google Shape;73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17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17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17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17"/>
          <p:cNvSpPr/>
          <p:nvPr/>
        </p:nvSpPr>
        <p:spPr>
          <a:xfrm>
            <a:off x="5425897" y="2547672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17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17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17"/>
          <p:cNvSpPr/>
          <p:nvPr/>
        </p:nvSpPr>
        <p:spPr>
          <a:xfrm>
            <a:off x="1371962" y="67878"/>
            <a:ext cx="6731662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Work in pairs.</a:t>
            </a:r>
            <a:endParaRPr sz="4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Ask and answer.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0" name="Google Shape;740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7932" y="1514428"/>
            <a:ext cx="8599722" cy="3080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5" name="Google Shape;745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18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18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18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18"/>
          <p:cNvSpPr/>
          <p:nvPr/>
        </p:nvSpPr>
        <p:spPr>
          <a:xfrm>
            <a:off x="5425897" y="2547672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18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18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18"/>
          <p:cNvSpPr txBox="1"/>
          <p:nvPr/>
        </p:nvSpPr>
        <p:spPr>
          <a:xfrm>
            <a:off x="4478326" y="3649980"/>
            <a:ext cx="35798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18"/>
          <p:cNvSpPr txBox="1"/>
          <p:nvPr/>
        </p:nvSpPr>
        <p:spPr>
          <a:xfrm>
            <a:off x="6558908" y="3662408"/>
            <a:ext cx="35798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18"/>
          <p:cNvSpPr txBox="1"/>
          <p:nvPr/>
        </p:nvSpPr>
        <p:spPr>
          <a:xfrm>
            <a:off x="2397744" y="3662408"/>
            <a:ext cx="35798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18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8" name="Google Shape;758;p18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9" name="Google Shape;759;p18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/>
          </a:p>
        </p:txBody>
      </p:sp>
      <p:sp>
        <p:nvSpPr>
          <p:cNvPr id="760" name="Google Shape;760;p18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/>
          </a:p>
        </p:txBody>
      </p:sp>
      <p:pic>
        <p:nvPicPr>
          <p:cNvPr id="761" name="Google Shape;761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4805" y="861373"/>
            <a:ext cx="8355299" cy="379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04863" y="827522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7" name="Google Shape;76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6236" y="1687789"/>
            <a:ext cx="1796844" cy="1530279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19"/>
          <p:cNvSpPr txBox="1">
            <a:spLocks noGrp="1"/>
          </p:cNvSpPr>
          <p:nvPr>
            <p:ph type="title"/>
          </p:nvPr>
        </p:nvSpPr>
        <p:spPr>
          <a:xfrm>
            <a:off x="1695000" y="282257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chemeClr val="dk2"/>
                </a:solidFill>
              </a:rPr>
              <a:t>A</a:t>
            </a:r>
            <a:r>
              <a:rPr lang="en-US">
                <a:solidFill>
                  <a:schemeClr val="lt2"/>
                </a:solidFill>
              </a:rPr>
              <a:t>C</a:t>
            </a:r>
            <a:r>
              <a:rPr lang="en-US">
                <a:solidFill>
                  <a:schemeClr val="accent1"/>
                </a:solidFill>
              </a:rPr>
              <a:t>T</a:t>
            </a:r>
            <a:r>
              <a:rPr lang="en-US">
                <a:solidFill>
                  <a:schemeClr val="accent4"/>
                </a:solidFill>
              </a:rPr>
              <a:t>I</a:t>
            </a:r>
            <a:r>
              <a:rPr lang="en-US">
                <a:solidFill>
                  <a:schemeClr val="accent2"/>
                </a:solidFill>
              </a:rPr>
              <a:t>V</a:t>
            </a:r>
            <a:r>
              <a:rPr lang="en-US">
                <a:solidFill>
                  <a:schemeClr val="accent3"/>
                </a:solidFill>
              </a:rPr>
              <a:t>I</a:t>
            </a:r>
            <a:r>
              <a:rPr lang="en-US"/>
              <a:t>T</a:t>
            </a:r>
            <a:r>
              <a:rPr lang="en-US">
                <a:solidFill>
                  <a:schemeClr val="dk2"/>
                </a:solidFill>
              </a:rPr>
              <a:t>Y </a:t>
            </a:r>
            <a:r>
              <a:rPr lang="en-US">
                <a:solidFill>
                  <a:srgbClr val="F6A704"/>
                </a:solidFill>
              </a:rPr>
              <a:t>5</a:t>
            </a:r>
            <a:endParaRPr>
              <a:solidFill>
                <a:srgbClr val="F6A704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3" name="Google Shape;77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000" y="2034725"/>
            <a:ext cx="2299223" cy="99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01" y="171369"/>
            <a:ext cx="7310232" cy="46816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58189" y="1326912"/>
            <a:ext cx="1051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black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75686" y="2332583"/>
            <a:ext cx="1051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blue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29468" y="2882565"/>
            <a:ext cx="712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are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01638" y="3246088"/>
            <a:ext cx="1270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orange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57136" y="4251759"/>
            <a:ext cx="1270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green</a:t>
            </a:r>
            <a:endParaRPr lang="en-GB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"/>
          <p:cNvSpPr/>
          <p:nvPr/>
        </p:nvSpPr>
        <p:spPr>
          <a:xfrm>
            <a:off x="3805036" y="1061700"/>
            <a:ext cx="1519287" cy="124165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3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chemeClr val="accent4"/>
                </a:solidFill>
              </a:rPr>
              <a:t>R</a:t>
            </a:r>
            <a:r>
              <a:rPr lang="en-US">
                <a:solidFill>
                  <a:schemeClr val="accent2"/>
                </a:solidFill>
              </a:rPr>
              <a:t>E</a:t>
            </a:r>
            <a:r>
              <a:rPr lang="en-US">
                <a:solidFill>
                  <a:schemeClr val="accent3"/>
                </a:solidFill>
              </a:rPr>
              <a:t>V</a:t>
            </a:r>
            <a:r>
              <a:rPr lang="en-US"/>
              <a:t>I</a:t>
            </a:r>
            <a:r>
              <a:rPr lang="en-US">
                <a:solidFill>
                  <a:schemeClr val="dk2"/>
                </a:solidFill>
              </a:rPr>
              <a:t>E</a:t>
            </a:r>
            <a:r>
              <a:rPr lang="en-US">
                <a:solidFill>
                  <a:schemeClr val="lt2"/>
                </a:solidFill>
              </a:rPr>
              <a:t>W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398" name="Google Shape;398;p3"/>
          <p:cNvSpPr txBox="1">
            <a:spLocks noGrp="1"/>
          </p:cNvSpPr>
          <p:nvPr>
            <p:ph type="title" idx="2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01</a:t>
            </a:r>
            <a:endParaRPr/>
          </a:p>
        </p:txBody>
      </p:sp>
      <p:sp>
        <p:nvSpPr>
          <p:cNvPr id="399" name="Google Shape;399;p3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9" name="Google Shape;77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78736" y="1554408"/>
            <a:ext cx="2120620" cy="1739133"/>
          </a:xfrm>
          <a:prstGeom prst="rect">
            <a:avLst/>
          </a:prstGeom>
          <a:noFill/>
          <a:ln>
            <a:noFill/>
          </a:ln>
        </p:spPr>
      </p:pic>
      <p:sp>
        <p:nvSpPr>
          <p:cNvPr id="780" name="Google Shape;780;p21"/>
          <p:cNvSpPr txBox="1">
            <a:spLocks noGrp="1"/>
          </p:cNvSpPr>
          <p:nvPr>
            <p:ph type="title"/>
          </p:nvPr>
        </p:nvSpPr>
        <p:spPr>
          <a:xfrm>
            <a:off x="1672140" y="292925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chemeClr val="dk2"/>
                </a:solidFill>
              </a:rPr>
              <a:t>A</a:t>
            </a:r>
            <a:r>
              <a:rPr lang="en-US">
                <a:solidFill>
                  <a:schemeClr val="lt2"/>
                </a:solidFill>
              </a:rPr>
              <a:t>C</a:t>
            </a:r>
            <a:r>
              <a:rPr lang="en-US">
                <a:solidFill>
                  <a:schemeClr val="accent1"/>
                </a:solidFill>
              </a:rPr>
              <a:t>T</a:t>
            </a:r>
            <a:r>
              <a:rPr lang="en-US">
                <a:solidFill>
                  <a:schemeClr val="accent4"/>
                </a:solidFill>
              </a:rPr>
              <a:t>I</a:t>
            </a:r>
            <a:r>
              <a:rPr lang="en-US">
                <a:solidFill>
                  <a:schemeClr val="accent2"/>
                </a:solidFill>
              </a:rPr>
              <a:t>V</a:t>
            </a:r>
            <a:r>
              <a:rPr lang="en-US">
                <a:solidFill>
                  <a:schemeClr val="accent3"/>
                </a:solidFill>
              </a:rPr>
              <a:t>I</a:t>
            </a:r>
            <a:r>
              <a:rPr lang="en-US"/>
              <a:t>T</a:t>
            </a:r>
            <a:r>
              <a:rPr lang="en-US">
                <a:solidFill>
                  <a:schemeClr val="dk2"/>
                </a:solidFill>
              </a:rPr>
              <a:t>Y </a:t>
            </a:r>
            <a:r>
              <a:rPr lang="en-US">
                <a:solidFill>
                  <a:srgbClr val="F6A704"/>
                </a:solidFill>
              </a:rPr>
              <a:t>6</a:t>
            </a:r>
            <a:endParaRPr>
              <a:solidFill>
                <a:srgbClr val="F6A704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31" y="168874"/>
            <a:ext cx="8403614" cy="4727527"/>
          </a:xfrm>
          <a:prstGeom prst="rect">
            <a:avLst/>
          </a:prstGeom>
        </p:spPr>
      </p:pic>
      <p:pic>
        <p:nvPicPr>
          <p:cNvPr id="785" name="Google Shape;785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0000" y="2034725"/>
            <a:ext cx="2299223" cy="99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79502" y="168874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23"/>
          <p:cNvSpPr txBox="1">
            <a:spLocks noGrp="1"/>
          </p:cNvSpPr>
          <p:nvPr>
            <p:ph type="title"/>
          </p:nvPr>
        </p:nvSpPr>
        <p:spPr>
          <a:xfrm>
            <a:off x="1562046" y="3021982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chemeClr val="dk2"/>
                </a:solidFill>
              </a:rPr>
              <a:t>G</a:t>
            </a:r>
            <a:r>
              <a:rPr lang="en-US">
                <a:solidFill>
                  <a:schemeClr val="lt2"/>
                </a:solidFill>
              </a:rPr>
              <a:t>A</a:t>
            </a:r>
            <a:r>
              <a:rPr lang="en-US">
                <a:solidFill>
                  <a:schemeClr val="accent1"/>
                </a:solidFill>
              </a:rPr>
              <a:t>M</a:t>
            </a:r>
            <a:r>
              <a:rPr lang="en-US">
                <a:solidFill>
                  <a:schemeClr val="accent4"/>
                </a:solidFill>
              </a:rPr>
              <a:t>E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793" name="Google Shape;79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98596" y="1828800"/>
            <a:ext cx="1667868" cy="1420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24"/>
          <p:cNvSpPr txBox="1">
            <a:spLocks noGrp="1"/>
          </p:cNvSpPr>
          <p:nvPr>
            <p:ph type="ctrTitle"/>
          </p:nvPr>
        </p:nvSpPr>
        <p:spPr>
          <a:xfrm>
            <a:off x="951494" y="439694"/>
            <a:ext cx="5680800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/>
              <a:t>Whack a </a:t>
            </a:r>
            <a:br>
              <a:rPr lang="en-US"/>
            </a:br>
            <a:r>
              <a:rPr lang="en-US"/>
              <a:t>watermelon </a:t>
            </a:r>
            <a:endParaRPr/>
          </a:p>
        </p:txBody>
      </p:sp>
      <p:sp>
        <p:nvSpPr>
          <p:cNvPr id="799" name="Google Shape;799;p24"/>
          <p:cNvSpPr txBox="1">
            <a:spLocks noGrp="1"/>
          </p:cNvSpPr>
          <p:nvPr>
            <p:ph type="subTitle" idx="1"/>
          </p:nvPr>
        </p:nvSpPr>
        <p:spPr>
          <a:xfrm>
            <a:off x="574085" y="2132998"/>
            <a:ext cx="43236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Game</a:t>
            </a:r>
            <a:endParaRPr/>
          </a:p>
        </p:txBody>
      </p:sp>
      <p:pic>
        <p:nvPicPr>
          <p:cNvPr id="800" name="Google Shape;800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9462" y="2801803"/>
            <a:ext cx="3371499" cy="3218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20985">
            <a:off x="4222189" y="1899312"/>
            <a:ext cx="2398851" cy="23988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02" name="Google Shape;802;p24" descr="Watermelon Fruit at Rs 12/kilogram | Watermelon | ID: 151984947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82307" y="2167789"/>
            <a:ext cx="2915871" cy="2915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25"/>
          <p:cNvSpPr/>
          <p:nvPr/>
        </p:nvSpPr>
        <p:spPr>
          <a:xfrm>
            <a:off x="3583209" y="2128741"/>
            <a:ext cx="1413383" cy="1240423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p25"/>
          <p:cNvSpPr/>
          <p:nvPr/>
        </p:nvSpPr>
        <p:spPr>
          <a:xfrm>
            <a:off x="1995318" y="2128741"/>
            <a:ext cx="1413383" cy="1240423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p25"/>
          <p:cNvSpPr/>
          <p:nvPr/>
        </p:nvSpPr>
        <p:spPr>
          <a:xfrm>
            <a:off x="6873029" y="2139275"/>
            <a:ext cx="1413383" cy="1240423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25"/>
          <p:cNvSpPr/>
          <p:nvPr/>
        </p:nvSpPr>
        <p:spPr>
          <a:xfrm>
            <a:off x="5285138" y="2139275"/>
            <a:ext cx="1413383" cy="1240423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Google Shape;811;p25"/>
          <p:cNvSpPr/>
          <p:nvPr/>
        </p:nvSpPr>
        <p:spPr>
          <a:xfrm>
            <a:off x="3606275" y="3438499"/>
            <a:ext cx="1413383" cy="1240423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2" name="Google Shape;812;p25"/>
          <p:cNvSpPr/>
          <p:nvPr/>
        </p:nvSpPr>
        <p:spPr>
          <a:xfrm>
            <a:off x="1983188" y="3473750"/>
            <a:ext cx="1413383" cy="1240423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p25"/>
          <p:cNvSpPr/>
          <p:nvPr/>
        </p:nvSpPr>
        <p:spPr>
          <a:xfrm>
            <a:off x="6896095" y="3449033"/>
            <a:ext cx="1413383" cy="1240423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p25"/>
          <p:cNvSpPr/>
          <p:nvPr/>
        </p:nvSpPr>
        <p:spPr>
          <a:xfrm>
            <a:off x="5308204" y="3449033"/>
            <a:ext cx="1413383" cy="1240423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Google Shape;815;p25"/>
          <p:cNvSpPr/>
          <p:nvPr/>
        </p:nvSpPr>
        <p:spPr>
          <a:xfrm>
            <a:off x="6853565" y="575794"/>
            <a:ext cx="1396052" cy="1425968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6" name="Google Shape;816;p25"/>
          <p:cNvSpPr/>
          <p:nvPr/>
        </p:nvSpPr>
        <p:spPr>
          <a:xfrm>
            <a:off x="5241196" y="600788"/>
            <a:ext cx="1396052" cy="1425968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7" name="Google Shape;817;p25"/>
          <p:cNvSpPr/>
          <p:nvPr/>
        </p:nvSpPr>
        <p:spPr>
          <a:xfrm>
            <a:off x="3624537" y="588940"/>
            <a:ext cx="1396052" cy="1425968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p25"/>
          <p:cNvSpPr/>
          <p:nvPr/>
        </p:nvSpPr>
        <p:spPr>
          <a:xfrm>
            <a:off x="2036646" y="588940"/>
            <a:ext cx="1396052" cy="1425968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9" name="Google Shape;81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5311" y="460049"/>
            <a:ext cx="2356932" cy="2250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2472" y="331596"/>
            <a:ext cx="2558596" cy="2442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44183" y="452803"/>
            <a:ext cx="2334855" cy="2229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20985">
            <a:off x="4208494" y="711093"/>
            <a:ext cx="1159110" cy="1159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23" name="Google Shape;823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20985">
            <a:off x="5775570" y="587181"/>
            <a:ext cx="1211522" cy="12115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24" name="Google Shape;824;p25"/>
          <p:cNvSpPr txBox="1"/>
          <p:nvPr/>
        </p:nvSpPr>
        <p:spPr>
          <a:xfrm>
            <a:off x="3810697" y="1291641"/>
            <a:ext cx="8945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20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825" name="Google Shape;825;p25"/>
          <p:cNvSpPr txBox="1"/>
          <p:nvPr/>
        </p:nvSpPr>
        <p:spPr>
          <a:xfrm>
            <a:off x="2338667" y="1269105"/>
            <a:ext cx="8945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100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826" name="Google Shape;826;p25"/>
          <p:cNvSpPr txBox="1"/>
          <p:nvPr/>
        </p:nvSpPr>
        <p:spPr>
          <a:xfrm>
            <a:off x="5442672" y="1263539"/>
            <a:ext cx="8945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100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827" name="Google Shape;82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2821" y="455843"/>
            <a:ext cx="2305764" cy="2201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20985">
            <a:off x="7388017" y="513353"/>
            <a:ext cx="1254338" cy="12543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29" name="Google Shape;829;p25"/>
          <p:cNvSpPr txBox="1"/>
          <p:nvPr/>
        </p:nvSpPr>
        <p:spPr>
          <a:xfrm>
            <a:off x="7000268" y="1118599"/>
            <a:ext cx="8945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800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830" name="Google Shape;83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3755" y="1797350"/>
            <a:ext cx="2243597" cy="2141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20985">
            <a:off x="2551394" y="1937940"/>
            <a:ext cx="1113806" cy="111380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32" name="Google Shape;832;p25"/>
          <p:cNvSpPr txBox="1"/>
          <p:nvPr/>
        </p:nvSpPr>
        <p:spPr>
          <a:xfrm>
            <a:off x="2234046" y="2580475"/>
            <a:ext cx="79033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20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833" name="Google Shape;833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3014" y="1713272"/>
            <a:ext cx="2307325" cy="220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20985">
            <a:off x="4152043" y="1950114"/>
            <a:ext cx="1145443" cy="114544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35" name="Google Shape;835;p25"/>
          <p:cNvSpPr txBox="1"/>
          <p:nvPr/>
        </p:nvSpPr>
        <p:spPr>
          <a:xfrm>
            <a:off x="3842751" y="2539147"/>
            <a:ext cx="8945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100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836" name="Google Shape;83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57811" y="1742003"/>
            <a:ext cx="2361484" cy="2254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20985">
            <a:off x="5781551" y="1932946"/>
            <a:ext cx="1172329" cy="1172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38" name="Google Shape;838;p25"/>
          <p:cNvSpPr txBox="1"/>
          <p:nvPr/>
        </p:nvSpPr>
        <p:spPr>
          <a:xfrm>
            <a:off x="5536005" y="2634274"/>
            <a:ext cx="8945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40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839" name="Google Shape;839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201754">
            <a:off x="7266770" y="950253"/>
            <a:ext cx="498292" cy="4982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40" name="Google Shape;840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201754">
            <a:off x="3998480" y="2453067"/>
            <a:ext cx="560593" cy="56059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41" name="Google Shape;84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51523" y="1770874"/>
            <a:ext cx="2402042" cy="229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20985">
            <a:off x="2561631" y="575495"/>
            <a:ext cx="1270183" cy="127018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43" name="Google Shape;843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20985">
            <a:off x="7359155" y="1890345"/>
            <a:ext cx="1192464" cy="119246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44" name="Google Shape;844;p25"/>
          <p:cNvSpPr txBox="1"/>
          <p:nvPr/>
        </p:nvSpPr>
        <p:spPr>
          <a:xfrm>
            <a:off x="6989456" y="2678451"/>
            <a:ext cx="105709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50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845" name="Google Shape;84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3001" y="3102362"/>
            <a:ext cx="2244001" cy="2142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Google Shape;846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20985">
            <a:off x="2713726" y="3328238"/>
            <a:ext cx="1092793" cy="109279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47" name="Google Shape;847;p25"/>
          <p:cNvSpPr txBox="1"/>
          <p:nvPr/>
        </p:nvSpPr>
        <p:spPr>
          <a:xfrm>
            <a:off x="2318534" y="3915342"/>
            <a:ext cx="79033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150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848" name="Google Shape;84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51174" y="2976098"/>
            <a:ext cx="2373754" cy="2266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20985">
            <a:off x="5947761" y="3239832"/>
            <a:ext cx="1178421" cy="11784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50" name="Google Shape;850;p25"/>
          <p:cNvSpPr txBox="1"/>
          <p:nvPr/>
        </p:nvSpPr>
        <p:spPr>
          <a:xfrm>
            <a:off x="5463654" y="3804069"/>
            <a:ext cx="8945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50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851" name="Google Shape;85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46164" y="3016744"/>
            <a:ext cx="2483766" cy="2371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20985">
            <a:off x="7395975" y="3238647"/>
            <a:ext cx="1265961" cy="12659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53" name="Google Shape;853;p25"/>
          <p:cNvSpPr txBox="1"/>
          <p:nvPr/>
        </p:nvSpPr>
        <p:spPr>
          <a:xfrm>
            <a:off x="6892224" y="3878195"/>
            <a:ext cx="108283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300</a:t>
            </a:r>
            <a:endParaRPr sz="18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854" name="Google Shape;854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0" name="Google Shape;860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1" name="Google Shape;861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2" name="Google Shape;862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4" name="Google Shape;864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5" name="Google Shape;865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8" name="Google Shape;868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0" name="Google Shape;870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1" name="Google Shape;871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Google Shape;876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p25" descr="Zombie dies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629343" y="-3922541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878" name="Google Shape;878;p25"/>
          <p:cNvSpPr/>
          <p:nvPr/>
        </p:nvSpPr>
        <p:spPr>
          <a:xfrm>
            <a:off x="82160" y="1401003"/>
            <a:ext cx="1522701" cy="1700204"/>
          </a:xfrm>
          <a:prstGeom prst="roundRect">
            <a:avLst>
              <a:gd name="adj" fmla="val 16667"/>
            </a:avLst>
          </a:prstGeom>
          <a:solidFill>
            <a:srgbClr val="FF7DA9">
              <a:alpha val="54901"/>
            </a:srgbClr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9" name="Google Shape;879;p25"/>
          <p:cNvSpPr txBox="1"/>
          <p:nvPr/>
        </p:nvSpPr>
        <p:spPr>
          <a:xfrm>
            <a:off x="234175" y="1462726"/>
            <a:ext cx="284357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0" name="Google Shape;880;p25"/>
          <p:cNvSpPr txBox="1"/>
          <p:nvPr/>
        </p:nvSpPr>
        <p:spPr>
          <a:xfrm>
            <a:off x="238066" y="1924684"/>
            <a:ext cx="284357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1" name="Google Shape;881;p25"/>
          <p:cNvSpPr txBox="1"/>
          <p:nvPr/>
        </p:nvSpPr>
        <p:spPr>
          <a:xfrm>
            <a:off x="234175" y="2386642"/>
            <a:ext cx="284357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2" name="Google Shape;882;p25"/>
          <p:cNvSpPr/>
          <p:nvPr/>
        </p:nvSpPr>
        <p:spPr>
          <a:xfrm>
            <a:off x="655775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3" name="Google Shape;883;p25"/>
          <p:cNvSpPr/>
          <p:nvPr/>
        </p:nvSpPr>
        <p:spPr>
          <a:xfrm>
            <a:off x="655775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4" name="Google Shape;884;p25"/>
          <p:cNvSpPr/>
          <p:nvPr/>
        </p:nvSpPr>
        <p:spPr>
          <a:xfrm>
            <a:off x="655775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5" name="Google Shape;885;p25"/>
          <p:cNvSpPr/>
          <p:nvPr/>
        </p:nvSpPr>
        <p:spPr>
          <a:xfrm>
            <a:off x="655775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6" name="Google Shape;886;p25"/>
          <p:cNvSpPr/>
          <p:nvPr/>
        </p:nvSpPr>
        <p:spPr>
          <a:xfrm>
            <a:off x="655775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7" name="Google Shape;887;p25"/>
          <p:cNvSpPr/>
          <p:nvPr/>
        </p:nvSpPr>
        <p:spPr>
          <a:xfrm>
            <a:off x="655775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8" name="Google Shape;888;p25"/>
          <p:cNvSpPr/>
          <p:nvPr/>
        </p:nvSpPr>
        <p:spPr>
          <a:xfrm>
            <a:off x="655775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9" name="Google Shape;889;p25"/>
          <p:cNvSpPr/>
          <p:nvPr/>
        </p:nvSpPr>
        <p:spPr>
          <a:xfrm>
            <a:off x="655775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0" name="Google Shape;890;p25"/>
          <p:cNvSpPr/>
          <p:nvPr/>
        </p:nvSpPr>
        <p:spPr>
          <a:xfrm>
            <a:off x="655775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1" name="Google Shape;891;p25"/>
          <p:cNvSpPr/>
          <p:nvPr/>
        </p:nvSpPr>
        <p:spPr>
          <a:xfrm>
            <a:off x="655775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2" name="Google Shape;892;p25"/>
          <p:cNvSpPr/>
          <p:nvPr/>
        </p:nvSpPr>
        <p:spPr>
          <a:xfrm>
            <a:off x="952919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3" name="Google Shape;893;p25"/>
          <p:cNvSpPr/>
          <p:nvPr/>
        </p:nvSpPr>
        <p:spPr>
          <a:xfrm>
            <a:off x="952919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4" name="Google Shape;894;p25"/>
          <p:cNvSpPr/>
          <p:nvPr/>
        </p:nvSpPr>
        <p:spPr>
          <a:xfrm>
            <a:off x="952919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5" name="Google Shape;895;p25"/>
          <p:cNvSpPr/>
          <p:nvPr/>
        </p:nvSpPr>
        <p:spPr>
          <a:xfrm>
            <a:off x="952919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6" name="Google Shape;896;p25"/>
          <p:cNvSpPr/>
          <p:nvPr/>
        </p:nvSpPr>
        <p:spPr>
          <a:xfrm>
            <a:off x="952919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7" name="Google Shape;897;p25"/>
          <p:cNvSpPr/>
          <p:nvPr/>
        </p:nvSpPr>
        <p:spPr>
          <a:xfrm>
            <a:off x="952919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8" name="Google Shape;898;p25"/>
          <p:cNvSpPr/>
          <p:nvPr/>
        </p:nvSpPr>
        <p:spPr>
          <a:xfrm>
            <a:off x="952919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9" name="Google Shape;899;p25"/>
          <p:cNvSpPr/>
          <p:nvPr/>
        </p:nvSpPr>
        <p:spPr>
          <a:xfrm>
            <a:off x="952919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0" name="Google Shape;900;p25"/>
          <p:cNvSpPr/>
          <p:nvPr/>
        </p:nvSpPr>
        <p:spPr>
          <a:xfrm>
            <a:off x="952919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1" name="Google Shape;901;p25"/>
          <p:cNvSpPr/>
          <p:nvPr/>
        </p:nvSpPr>
        <p:spPr>
          <a:xfrm>
            <a:off x="952919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2" name="Google Shape;902;p25"/>
          <p:cNvSpPr/>
          <p:nvPr/>
        </p:nvSpPr>
        <p:spPr>
          <a:xfrm>
            <a:off x="1250274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3" name="Google Shape;903;p25"/>
          <p:cNvSpPr/>
          <p:nvPr/>
        </p:nvSpPr>
        <p:spPr>
          <a:xfrm>
            <a:off x="1250274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4" name="Google Shape;904;p25"/>
          <p:cNvSpPr/>
          <p:nvPr/>
        </p:nvSpPr>
        <p:spPr>
          <a:xfrm>
            <a:off x="1250274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5" name="Google Shape;905;p25"/>
          <p:cNvSpPr/>
          <p:nvPr/>
        </p:nvSpPr>
        <p:spPr>
          <a:xfrm>
            <a:off x="1250274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6" name="Google Shape;906;p25"/>
          <p:cNvSpPr/>
          <p:nvPr/>
        </p:nvSpPr>
        <p:spPr>
          <a:xfrm>
            <a:off x="1250274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7" name="Google Shape;907;p25"/>
          <p:cNvSpPr/>
          <p:nvPr/>
        </p:nvSpPr>
        <p:spPr>
          <a:xfrm>
            <a:off x="1250274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8" name="Google Shape;908;p25"/>
          <p:cNvSpPr/>
          <p:nvPr/>
        </p:nvSpPr>
        <p:spPr>
          <a:xfrm>
            <a:off x="1250274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9" name="Google Shape;909;p25"/>
          <p:cNvSpPr/>
          <p:nvPr/>
        </p:nvSpPr>
        <p:spPr>
          <a:xfrm>
            <a:off x="1250274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0" name="Google Shape;910;p25"/>
          <p:cNvSpPr/>
          <p:nvPr/>
        </p:nvSpPr>
        <p:spPr>
          <a:xfrm>
            <a:off x="1250274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" name="Google Shape;911;p25"/>
          <p:cNvSpPr/>
          <p:nvPr/>
        </p:nvSpPr>
        <p:spPr>
          <a:xfrm>
            <a:off x="1250274" y="1515474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2" name="Google Shape;912;p25"/>
          <p:cNvSpPr/>
          <p:nvPr/>
        </p:nvSpPr>
        <p:spPr>
          <a:xfrm>
            <a:off x="659666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3" name="Google Shape;913;p25"/>
          <p:cNvSpPr/>
          <p:nvPr/>
        </p:nvSpPr>
        <p:spPr>
          <a:xfrm>
            <a:off x="659666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4" name="Google Shape;914;p25"/>
          <p:cNvSpPr/>
          <p:nvPr/>
        </p:nvSpPr>
        <p:spPr>
          <a:xfrm>
            <a:off x="659666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5" name="Google Shape;915;p25"/>
          <p:cNvSpPr/>
          <p:nvPr/>
        </p:nvSpPr>
        <p:spPr>
          <a:xfrm>
            <a:off x="659666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6" name="Google Shape;916;p25"/>
          <p:cNvSpPr/>
          <p:nvPr/>
        </p:nvSpPr>
        <p:spPr>
          <a:xfrm>
            <a:off x="659666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7" name="Google Shape;917;p25"/>
          <p:cNvSpPr/>
          <p:nvPr/>
        </p:nvSpPr>
        <p:spPr>
          <a:xfrm>
            <a:off x="659666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8" name="Google Shape;918;p25"/>
          <p:cNvSpPr/>
          <p:nvPr/>
        </p:nvSpPr>
        <p:spPr>
          <a:xfrm>
            <a:off x="659666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9" name="Google Shape;919;p25"/>
          <p:cNvSpPr/>
          <p:nvPr/>
        </p:nvSpPr>
        <p:spPr>
          <a:xfrm>
            <a:off x="659666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0" name="Google Shape;920;p25"/>
          <p:cNvSpPr/>
          <p:nvPr/>
        </p:nvSpPr>
        <p:spPr>
          <a:xfrm>
            <a:off x="659666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1" name="Google Shape;921;p25"/>
          <p:cNvSpPr/>
          <p:nvPr/>
        </p:nvSpPr>
        <p:spPr>
          <a:xfrm>
            <a:off x="659666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2" name="Google Shape;922;p25"/>
          <p:cNvSpPr/>
          <p:nvPr/>
        </p:nvSpPr>
        <p:spPr>
          <a:xfrm>
            <a:off x="956810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3" name="Google Shape;923;p25"/>
          <p:cNvSpPr/>
          <p:nvPr/>
        </p:nvSpPr>
        <p:spPr>
          <a:xfrm>
            <a:off x="956810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4" name="Google Shape;924;p25"/>
          <p:cNvSpPr/>
          <p:nvPr/>
        </p:nvSpPr>
        <p:spPr>
          <a:xfrm>
            <a:off x="956810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5" name="Google Shape;925;p25"/>
          <p:cNvSpPr/>
          <p:nvPr/>
        </p:nvSpPr>
        <p:spPr>
          <a:xfrm>
            <a:off x="956810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p25"/>
          <p:cNvSpPr/>
          <p:nvPr/>
        </p:nvSpPr>
        <p:spPr>
          <a:xfrm>
            <a:off x="956810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7" name="Google Shape;927;p25"/>
          <p:cNvSpPr/>
          <p:nvPr/>
        </p:nvSpPr>
        <p:spPr>
          <a:xfrm>
            <a:off x="956810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8" name="Google Shape;928;p25"/>
          <p:cNvSpPr/>
          <p:nvPr/>
        </p:nvSpPr>
        <p:spPr>
          <a:xfrm>
            <a:off x="956810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9" name="Google Shape;929;p25"/>
          <p:cNvSpPr/>
          <p:nvPr/>
        </p:nvSpPr>
        <p:spPr>
          <a:xfrm>
            <a:off x="956810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0" name="Google Shape;930;p25"/>
          <p:cNvSpPr/>
          <p:nvPr/>
        </p:nvSpPr>
        <p:spPr>
          <a:xfrm>
            <a:off x="956810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25"/>
          <p:cNvSpPr/>
          <p:nvPr/>
        </p:nvSpPr>
        <p:spPr>
          <a:xfrm>
            <a:off x="956810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p25"/>
          <p:cNvSpPr/>
          <p:nvPr/>
        </p:nvSpPr>
        <p:spPr>
          <a:xfrm>
            <a:off x="1260089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3" name="Google Shape;933;p25"/>
          <p:cNvSpPr/>
          <p:nvPr/>
        </p:nvSpPr>
        <p:spPr>
          <a:xfrm>
            <a:off x="1260089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4" name="Google Shape;934;p25"/>
          <p:cNvSpPr/>
          <p:nvPr/>
        </p:nvSpPr>
        <p:spPr>
          <a:xfrm>
            <a:off x="1260089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5" name="Google Shape;935;p25"/>
          <p:cNvSpPr/>
          <p:nvPr/>
        </p:nvSpPr>
        <p:spPr>
          <a:xfrm>
            <a:off x="1260089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6" name="Google Shape;936;p25"/>
          <p:cNvSpPr/>
          <p:nvPr/>
        </p:nvSpPr>
        <p:spPr>
          <a:xfrm>
            <a:off x="1260089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7" name="Google Shape;937;p25"/>
          <p:cNvSpPr/>
          <p:nvPr/>
        </p:nvSpPr>
        <p:spPr>
          <a:xfrm>
            <a:off x="1260089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25"/>
          <p:cNvSpPr/>
          <p:nvPr/>
        </p:nvSpPr>
        <p:spPr>
          <a:xfrm>
            <a:off x="1260089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9" name="Google Shape;939;p25"/>
          <p:cNvSpPr/>
          <p:nvPr/>
        </p:nvSpPr>
        <p:spPr>
          <a:xfrm>
            <a:off x="1260089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0" name="Google Shape;940;p25"/>
          <p:cNvSpPr/>
          <p:nvPr/>
        </p:nvSpPr>
        <p:spPr>
          <a:xfrm>
            <a:off x="1260089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1" name="Google Shape;941;p25"/>
          <p:cNvSpPr/>
          <p:nvPr/>
        </p:nvSpPr>
        <p:spPr>
          <a:xfrm>
            <a:off x="1260089" y="1977432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2" name="Google Shape;942;p25"/>
          <p:cNvSpPr/>
          <p:nvPr/>
        </p:nvSpPr>
        <p:spPr>
          <a:xfrm>
            <a:off x="655775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3" name="Google Shape;943;p25"/>
          <p:cNvSpPr/>
          <p:nvPr/>
        </p:nvSpPr>
        <p:spPr>
          <a:xfrm>
            <a:off x="655775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p25"/>
          <p:cNvSpPr/>
          <p:nvPr/>
        </p:nvSpPr>
        <p:spPr>
          <a:xfrm>
            <a:off x="655775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5" name="Google Shape;945;p25"/>
          <p:cNvSpPr/>
          <p:nvPr/>
        </p:nvSpPr>
        <p:spPr>
          <a:xfrm>
            <a:off x="655775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p25"/>
          <p:cNvSpPr/>
          <p:nvPr/>
        </p:nvSpPr>
        <p:spPr>
          <a:xfrm>
            <a:off x="655775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7" name="Google Shape;947;p25"/>
          <p:cNvSpPr/>
          <p:nvPr/>
        </p:nvSpPr>
        <p:spPr>
          <a:xfrm>
            <a:off x="655775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8" name="Google Shape;948;p25"/>
          <p:cNvSpPr/>
          <p:nvPr/>
        </p:nvSpPr>
        <p:spPr>
          <a:xfrm>
            <a:off x="655775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9" name="Google Shape;949;p25"/>
          <p:cNvSpPr/>
          <p:nvPr/>
        </p:nvSpPr>
        <p:spPr>
          <a:xfrm>
            <a:off x="655775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0" name="Google Shape;950;p25"/>
          <p:cNvSpPr/>
          <p:nvPr/>
        </p:nvSpPr>
        <p:spPr>
          <a:xfrm>
            <a:off x="655775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1" name="Google Shape;951;p25"/>
          <p:cNvSpPr/>
          <p:nvPr/>
        </p:nvSpPr>
        <p:spPr>
          <a:xfrm>
            <a:off x="655775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p25"/>
          <p:cNvSpPr/>
          <p:nvPr/>
        </p:nvSpPr>
        <p:spPr>
          <a:xfrm>
            <a:off x="952919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p25"/>
          <p:cNvSpPr/>
          <p:nvPr/>
        </p:nvSpPr>
        <p:spPr>
          <a:xfrm>
            <a:off x="952919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4" name="Google Shape;954;p25"/>
          <p:cNvSpPr/>
          <p:nvPr/>
        </p:nvSpPr>
        <p:spPr>
          <a:xfrm>
            <a:off x="952919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5" name="Google Shape;955;p25"/>
          <p:cNvSpPr/>
          <p:nvPr/>
        </p:nvSpPr>
        <p:spPr>
          <a:xfrm>
            <a:off x="952919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6" name="Google Shape;956;p25"/>
          <p:cNvSpPr/>
          <p:nvPr/>
        </p:nvSpPr>
        <p:spPr>
          <a:xfrm>
            <a:off x="952919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Google Shape;957;p25"/>
          <p:cNvSpPr/>
          <p:nvPr/>
        </p:nvSpPr>
        <p:spPr>
          <a:xfrm>
            <a:off x="952919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8" name="Google Shape;958;p25"/>
          <p:cNvSpPr/>
          <p:nvPr/>
        </p:nvSpPr>
        <p:spPr>
          <a:xfrm>
            <a:off x="952919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25"/>
          <p:cNvSpPr/>
          <p:nvPr/>
        </p:nvSpPr>
        <p:spPr>
          <a:xfrm>
            <a:off x="952919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0" name="Google Shape;960;p25"/>
          <p:cNvSpPr/>
          <p:nvPr/>
        </p:nvSpPr>
        <p:spPr>
          <a:xfrm>
            <a:off x="952919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1" name="Google Shape;961;p25"/>
          <p:cNvSpPr/>
          <p:nvPr/>
        </p:nvSpPr>
        <p:spPr>
          <a:xfrm>
            <a:off x="952919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2" name="Google Shape;962;p25"/>
          <p:cNvSpPr/>
          <p:nvPr/>
        </p:nvSpPr>
        <p:spPr>
          <a:xfrm>
            <a:off x="1250274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3" name="Google Shape;963;p25"/>
          <p:cNvSpPr/>
          <p:nvPr/>
        </p:nvSpPr>
        <p:spPr>
          <a:xfrm>
            <a:off x="1250274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4" name="Google Shape;964;p25"/>
          <p:cNvSpPr/>
          <p:nvPr/>
        </p:nvSpPr>
        <p:spPr>
          <a:xfrm>
            <a:off x="1250274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5" name="Google Shape;965;p25"/>
          <p:cNvSpPr/>
          <p:nvPr/>
        </p:nvSpPr>
        <p:spPr>
          <a:xfrm>
            <a:off x="1250274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6" name="Google Shape;966;p25"/>
          <p:cNvSpPr/>
          <p:nvPr/>
        </p:nvSpPr>
        <p:spPr>
          <a:xfrm>
            <a:off x="1250274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7" name="Google Shape;967;p25"/>
          <p:cNvSpPr/>
          <p:nvPr/>
        </p:nvSpPr>
        <p:spPr>
          <a:xfrm>
            <a:off x="1250274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8" name="Google Shape;968;p25"/>
          <p:cNvSpPr/>
          <p:nvPr/>
        </p:nvSpPr>
        <p:spPr>
          <a:xfrm>
            <a:off x="1250274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9" name="Google Shape;969;p25"/>
          <p:cNvSpPr/>
          <p:nvPr/>
        </p:nvSpPr>
        <p:spPr>
          <a:xfrm>
            <a:off x="1250274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0" name="Google Shape;970;p25"/>
          <p:cNvSpPr/>
          <p:nvPr/>
        </p:nvSpPr>
        <p:spPr>
          <a:xfrm>
            <a:off x="1250274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1" name="Google Shape;971;p25"/>
          <p:cNvSpPr/>
          <p:nvPr/>
        </p:nvSpPr>
        <p:spPr>
          <a:xfrm>
            <a:off x="1250274" y="2439390"/>
            <a:ext cx="274320" cy="27432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2" name="Google Shape;972;p25" descr="Woop woop... (Dr Zoiderberg)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589442" y="-3922299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25" descr="Woop woop... (Dr Zoiderberg)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589442" y="-3922299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p25" descr="Woop woop... (Dr Zoiderberg)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589442" y="-3922299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5" name="Google Shape;975;p25" descr="Woop woop... (Dr Zoiderberg)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589442" y="-3922299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6" name="Google Shape;976;p25" descr="Woop woop... (Dr Zoiderberg)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589442" y="-3922299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p25" descr="Woop woop... (Dr Zoiderberg)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589442" y="-3922299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5" name="Google Shape;985;p25" descr="Seedless Watermelon, 1 ct - BJs WholeSale Club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72399" y="852481"/>
            <a:ext cx="963391" cy="963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6" name="Google Shape;986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Google Shape;993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Google Shape;994;p25" descr="Wilhelm Scream sound effect.m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759821" y="-390310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5" name="Google Shape;99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7573" y="3350695"/>
            <a:ext cx="23945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6" name="Google Shape;996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020985">
            <a:off x="4350879" y="3247268"/>
            <a:ext cx="1188720" cy="11887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97" name="Google Shape;997;p25"/>
          <p:cNvSpPr txBox="1"/>
          <p:nvPr/>
        </p:nvSpPr>
        <p:spPr>
          <a:xfrm>
            <a:off x="3558208" y="3831061"/>
            <a:ext cx="105378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250</a:t>
            </a:r>
            <a:endParaRPr sz="2400" b="0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998" name="Google Shape;998;p25"/>
          <p:cNvSpPr/>
          <p:nvPr/>
        </p:nvSpPr>
        <p:spPr>
          <a:xfrm>
            <a:off x="2502425" y="1554576"/>
            <a:ext cx="3690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1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999" name="Google Shape;999;p25"/>
          <p:cNvSpPr/>
          <p:nvPr/>
        </p:nvSpPr>
        <p:spPr>
          <a:xfrm>
            <a:off x="4138303" y="1577014"/>
            <a:ext cx="3690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2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00" name="Google Shape;1000;p25"/>
          <p:cNvSpPr/>
          <p:nvPr/>
        </p:nvSpPr>
        <p:spPr>
          <a:xfrm>
            <a:off x="5740393" y="1537102"/>
            <a:ext cx="3690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3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01" name="Google Shape;1001;p25"/>
          <p:cNvSpPr/>
          <p:nvPr/>
        </p:nvSpPr>
        <p:spPr>
          <a:xfrm>
            <a:off x="4117305" y="2834245"/>
            <a:ext cx="3690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6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02" name="Google Shape;1002;p25"/>
          <p:cNvSpPr/>
          <p:nvPr/>
        </p:nvSpPr>
        <p:spPr>
          <a:xfrm>
            <a:off x="5730061" y="2834245"/>
            <a:ext cx="3690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7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03" name="Google Shape;1003;p25"/>
          <p:cNvSpPr/>
          <p:nvPr/>
        </p:nvSpPr>
        <p:spPr>
          <a:xfrm>
            <a:off x="7331410" y="2926169"/>
            <a:ext cx="3690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8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04" name="Google Shape;1004;p25"/>
          <p:cNvSpPr/>
          <p:nvPr/>
        </p:nvSpPr>
        <p:spPr>
          <a:xfrm>
            <a:off x="7290432" y="1554576"/>
            <a:ext cx="3690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4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05" name="Google Shape;1005;p25"/>
          <p:cNvSpPr/>
          <p:nvPr/>
        </p:nvSpPr>
        <p:spPr>
          <a:xfrm>
            <a:off x="2528615" y="2850063"/>
            <a:ext cx="3690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5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06" name="Google Shape;1006;p25"/>
          <p:cNvSpPr/>
          <p:nvPr/>
        </p:nvSpPr>
        <p:spPr>
          <a:xfrm>
            <a:off x="2553104" y="4235318"/>
            <a:ext cx="3690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9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07" name="Google Shape;1007;p25"/>
          <p:cNvSpPr/>
          <p:nvPr/>
        </p:nvSpPr>
        <p:spPr>
          <a:xfrm>
            <a:off x="4033606" y="4207866"/>
            <a:ext cx="55335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10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08" name="Google Shape;1008;p25"/>
          <p:cNvSpPr/>
          <p:nvPr/>
        </p:nvSpPr>
        <p:spPr>
          <a:xfrm>
            <a:off x="5602906" y="4215326"/>
            <a:ext cx="55335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11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009" name="Google Shape;1009;p25"/>
          <p:cNvSpPr/>
          <p:nvPr/>
        </p:nvSpPr>
        <p:spPr>
          <a:xfrm>
            <a:off x="7204188" y="4199405"/>
            <a:ext cx="55335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12</a:t>
            </a:r>
            <a:endParaRPr sz="2400" b="1" i="0" u="none" strike="noStrike" cap="none">
              <a:solidFill>
                <a:srgbClr val="FFFF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1010" name="Google Shape;1010;p25" descr="Sainsbury&amp;#39;s Baby Watermelon | Sainsbury&amp;#39;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53353" y="808956"/>
            <a:ext cx="908207" cy="908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25" descr="Fresh Water Melon (1kg) at Rs 40/kilogram | Watermelon | ID: 179801610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384763" y="664275"/>
            <a:ext cx="1090171" cy="1110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2" name="Google Shape;1012;p25" descr="Watermelon, Large Seedless | Walmart Canada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892727" y="2114297"/>
            <a:ext cx="1447346" cy="96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3" name="Google Shape;1013;p25" descr="Why You Need to Try the Yellow Watermelon | Southern Livi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040411" y="1999937"/>
            <a:ext cx="1592547" cy="1172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4" name="Google Shape;1014;p25" descr="Watermelon - whole, half. – A&amp;amp;T Cooper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793318" y="2110468"/>
            <a:ext cx="1096512" cy="1096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Google Shape;1015;p25" descr="Desert King Melon Information - Tips For Growing Desert King Watermelons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225334" y="3546069"/>
            <a:ext cx="1164153" cy="873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6" name="Google Shape;1016;p25" descr="Whole Melon Images, Stock Photos &amp;amp; Vectors | Shutterstock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666459" y="3253235"/>
            <a:ext cx="1344885" cy="1448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7" name="Google Shape;1017;p25" descr="30Pcs Blue Watermelon Plants,Giant Watermelon Plants, Organic Fruit  Vegetable Plants,Variety Plant for Home Garden : Amazon.in: Garden &amp;amp;  Outdoors"/>
          <p:cNvPicPr preferRelativeResize="0"/>
          <p:nvPr/>
        </p:nvPicPr>
        <p:blipFill rotWithShape="1">
          <a:blip r:embed="rId15">
            <a:alphaModFix/>
          </a:blip>
          <a:srcRect l="18674" r="26894"/>
          <a:stretch/>
        </p:blipFill>
        <p:spPr>
          <a:xfrm>
            <a:off x="5236339" y="3301906"/>
            <a:ext cx="1131377" cy="1212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8" name="Google Shape;1018;p25" descr="Growing Square Watermelons - Information About A Watermelon Grown Square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646890" y="3346598"/>
            <a:ext cx="1789277" cy="1341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25" descr="Watermelon Fruit at Rs 12/kilogram | Watermelon | ID: 15198494748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721587" y="519293"/>
            <a:ext cx="1524683" cy="1524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0" name="Google Shape;1020;p25" descr="https://images.twinkl.co.uk/tw1n/image/private/t_630/u/ux/chafinch-flying-flight-bird-animal-ks1_ver_1.png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 rot="1044697">
            <a:off x="6711571" y="-2287718"/>
            <a:ext cx="1340629" cy="1696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25" descr="Watermelon Seeds, Water Melon Striped Oval Tarbooz 20 Seeds by AllThatGrows  : Amazon.in: Garden &amp;amp; Outdoors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3632771" y="2225261"/>
            <a:ext cx="1221450" cy="954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25" descr="https://images.twinkl.co.uk/tw1n/image/private/t_630/u/ux/chafinch-flying-flight-bird-animal-ks1_ver_1.png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 rot="1044697">
            <a:off x="3483937" y="-2317785"/>
            <a:ext cx="1340629" cy="1696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63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63"/>
                                        <p:tgtEl>
                                          <p:spTgt spid="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63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"/>
                                        <p:tgtEl>
                                          <p:spTgt spid="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63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63"/>
                                        <p:tgtEl>
                                          <p:spTgt spid="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63"/>
                                        <p:tgtEl>
                                          <p:spTgt spid="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63"/>
                                        <p:tgtEl>
                                          <p:spTgt spid="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"/>
                                        <p:tgtEl>
                                          <p:spTgt spid="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63"/>
                                        <p:tgtEl>
                                          <p:spTgt spid="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63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"/>
                                        <p:tgtEl>
                                          <p:spTgt spid="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"/>
                                        <p:tgtEl>
                                          <p:spTgt spid="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"/>
                                        <p:tgtEl>
                                          <p:spTgt spid="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"/>
                                        <p:tgtEl>
                                          <p:spTgt spid="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"/>
                                        <p:tgtEl>
                                          <p:spTgt spid="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63"/>
                                        <p:tgtEl>
                                          <p:spTgt spid="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690"/>
                                        <p:tgtEl>
                                          <p:spTgt spid="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63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63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"/>
                                        <p:tgtEl>
                                          <p:spTgt spid="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63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"/>
                                        <p:tgtEl>
                                          <p:spTgt spid="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"/>
                                        <p:tgtEl>
                                          <p:spTgt spid="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"/>
                                        <p:tgtEl>
                                          <p:spTgt spid="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63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63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"/>
                                        <p:tgtEl>
                                          <p:spTgt spid="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63"/>
                                        <p:tgtEl>
                                          <p:spTgt spid="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63"/>
                                        <p:tgtEl>
                                          <p:spTgt spid="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63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27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5" fill="hold">
                      <p:stCondLst>
                        <p:cond delay="indefinite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1" fill="hold">
                      <p:stCondLst>
                        <p:cond delay="indefinite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9" fill="hold">
                      <p:stCondLst>
                        <p:cond delay="indefinite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1" fill="hold">
                      <p:stCondLst>
                        <p:cond delay="indefinite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5" fill="hold">
                      <p:stCondLst>
                        <p:cond delay="indefinite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7" fill="hold">
                      <p:stCondLst>
                        <p:cond delay="indefinite"/>
                      </p:stCondLst>
                      <p:childTnLst>
                        <p:par>
                          <p:cTn id="538" fill="hold">
                            <p:stCondLst>
                              <p:cond delay="0"/>
                            </p:stCondLst>
                            <p:childTnLst>
                              <p:par>
                                <p:cTn id="5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9" fill="hold">
                      <p:stCondLst>
                        <p:cond delay="indefinite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3" fill="hold">
                      <p:stCondLst>
                        <p:cond delay="indefinite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5" fill="hold">
                      <p:stCondLst>
                        <p:cond delay="indefinite"/>
                      </p:stCondLst>
                      <p:childTnLst>
                        <p:par>
                          <p:cTn id="586" fill="hold">
                            <p:stCondLst>
                              <p:cond delay="0"/>
                            </p:stCondLst>
                            <p:childTnLst>
                              <p:par>
                                <p:cTn id="5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7" fill="hold">
                      <p:stCondLst>
                        <p:cond delay="indefinite"/>
                      </p:stCondLst>
                      <p:childTnLst>
                        <p:par>
                          <p:cTn id="598" fill="hold">
                            <p:stCondLst>
                              <p:cond delay="0"/>
                            </p:stCondLst>
                            <p:childTnLst>
                              <p:par>
                                <p:cTn id="5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9" fill="hold">
                      <p:stCondLst>
                        <p:cond delay="indefinite"/>
                      </p:stCondLst>
                      <p:childTnLst>
                        <p:par>
                          <p:cTn id="610" fill="hold">
                            <p:stCondLst>
                              <p:cond delay="0"/>
                            </p:stCondLst>
                            <p:childTnLst>
                              <p:par>
                                <p:cTn id="6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1" fill="hold">
                      <p:stCondLst>
                        <p:cond delay="indefinite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3" fill="hold">
                      <p:stCondLst>
                        <p:cond delay="indefinite"/>
                      </p:stCondLst>
                      <p:childTnLst>
                        <p:par>
                          <p:cTn id="634" fill="hold">
                            <p:stCondLst>
                              <p:cond delay="0"/>
                            </p:stCondLst>
                            <p:childTnLst>
                              <p:par>
                                <p:cTn id="6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5" fill="hold">
                      <p:stCondLst>
                        <p:cond delay="indefinite"/>
                      </p:stCondLst>
                      <p:childTnLst>
                        <p:par>
                          <p:cTn id="646" fill="hold">
                            <p:stCondLst>
                              <p:cond delay="0"/>
                            </p:stCondLst>
                            <p:childTnLst>
                              <p:par>
                                <p:cTn id="6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7" fill="hold">
                      <p:stCondLst>
                        <p:cond delay="indefinite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3" fill="hold">
                      <p:stCondLst>
                        <p:cond delay="indefinite"/>
                      </p:stCondLst>
                      <p:childTnLst>
                        <p:par>
                          <p:cTn id="664" fill="hold">
                            <p:stCondLst>
                              <p:cond delay="0"/>
                            </p:stCondLst>
                            <p:childTnLst>
                              <p:par>
                                <p:cTn id="6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9" fill="hold">
                      <p:stCondLst>
                        <p:cond delay="indefinite"/>
                      </p:stCondLst>
                      <p:childTnLst>
                        <p:par>
                          <p:cTn id="670" fill="hold">
                            <p:stCondLst>
                              <p:cond delay="0"/>
                            </p:stCondLst>
                            <p:childTnLst>
                              <p:par>
                                <p:cTn id="6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5" fill="hold">
                      <p:stCondLst>
                        <p:cond delay="indefinite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8" dur="500"/>
                                        <p:tgtEl>
                                          <p:spTgt spid="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9" dur="500"/>
                                        <p:tgtEl>
                                          <p:spTgt spid="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3" dur="5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6" dur="500"/>
                                        <p:tgtEl>
                                          <p:spTgt spid="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7" dur="500"/>
                                        <p:tgtEl>
                                          <p:spTgt spid="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0" dur="2063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2063"/>
                            </p:stCondLst>
                            <p:childTnLst>
                              <p:par>
                                <p:cTn id="69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3" dur="5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5" fill="hold">
                            <p:stCondLst>
                              <p:cond delay="2563"/>
                            </p:stCondLst>
                            <p:childTnLst>
                              <p:par>
                                <p:cTn id="6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7" dur="5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9" fill="hold">
                            <p:stCondLst>
                              <p:cond delay="3063"/>
                            </p:stCondLst>
                            <p:childTnLst>
                              <p:par>
                                <p:cTn id="7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2" dur="227"/>
                                        <p:tgtEl>
                                          <p:spTgt spid="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3" fill="hold">
                      <p:stCondLst>
                        <p:cond delay="indefinite"/>
                      </p:stCondLst>
                      <p:childTnLst>
                        <p:par>
                          <p:cTn id="704" fill="hold">
                            <p:stCondLst>
                              <p:cond delay="0"/>
                            </p:stCondLst>
                            <p:childTnLst>
                              <p:par>
                                <p:cTn id="70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6" dur="500"/>
                                        <p:tgtEl>
                                          <p:spTgt spid="1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7" dur="500"/>
                                        <p:tgtEl>
                                          <p:spTgt spid="1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1" dur="50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4" dur="2063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7" dur="500"/>
                                        <p:tgtEl>
                                          <p:spTgt spid="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8" dur="500"/>
                                        <p:tgtEl>
                                          <p:spTgt spid="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2063"/>
                            </p:stCondLst>
                            <p:childTnLst>
                              <p:par>
                                <p:cTn id="72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1" dur="500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3" fill="hold">
                            <p:stCondLst>
                              <p:cond delay="2563"/>
                            </p:stCondLst>
                            <p:childTnLst>
                              <p:par>
                                <p:cTn id="7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5" dur="50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3063"/>
                            </p:stCondLst>
                            <p:childTnLst>
                              <p:par>
                                <p:cTn id="7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0" dur="227"/>
                                        <p:tgtEl>
                                          <p:spTgt spid="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1" fill="hold">
                      <p:stCondLst>
                        <p:cond delay="indefinite"/>
                      </p:stCondLst>
                      <p:childTnLst>
                        <p:par>
                          <p:cTn id="732" fill="hold">
                            <p:stCondLst>
                              <p:cond delay="0"/>
                            </p:stCondLst>
                            <p:childTnLst>
                              <p:par>
                                <p:cTn id="73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4" dur="500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5" dur="500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9" dur="5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2" dur="500"/>
                                        <p:tgtEl>
                                          <p:spTgt spid="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3" dur="500"/>
                                        <p:tgtEl>
                                          <p:spTgt spid="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4" fill="hold">
                            <p:stCondLst>
                              <p:cond delay="500"/>
                            </p:stCondLst>
                            <p:childTnLst>
                              <p:par>
                                <p:cTn id="74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6" dur="5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1000"/>
                            </p:stCondLst>
                            <p:childTnLst>
                              <p:par>
                                <p:cTn id="7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0" dur="5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2" fill="hold">
                            <p:stCondLst>
                              <p:cond delay="1500"/>
                            </p:stCondLst>
                            <p:childTnLst>
                              <p:par>
                                <p:cTn id="7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5" dur="227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6" fill="hold">
                      <p:stCondLst>
                        <p:cond delay="indefinite"/>
                      </p:stCondLst>
                      <p:childTnLst>
                        <p:par>
                          <p:cTn id="757" fill="hold">
                            <p:stCondLst>
                              <p:cond delay="0"/>
                            </p:stCondLst>
                            <p:childTnLst>
                              <p:par>
                                <p:cTn id="75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9" dur="500"/>
                                        <p:tgtEl>
                                          <p:spTgt spid="1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0" dur="500"/>
                                        <p:tgtEl>
                                          <p:spTgt spid="1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4" dur="5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7" dur="500"/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8" dur="500"/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500"/>
                            </p:stCondLst>
                            <p:childTnLst>
                              <p:par>
                                <p:cTn id="77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1" dur="5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5" dur="5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0" dur="227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1" fill="hold">
                      <p:stCondLst>
                        <p:cond delay="indefinite"/>
                      </p:stCondLst>
                      <p:childTnLst>
                        <p:par>
                          <p:cTn id="782" fill="hold">
                            <p:stCondLst>
                              <p:cond delay="0"/>
                            </p:stCondLst>
                            <p:childTnLst>
                              <p:par>
                                <p:cTn id="78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4" dur="500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5" dur="500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9" dur="1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2" dur="5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5" dur="500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6" dur="500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7" fill="hold">
                            <p:stCondLst>
                              <p:cond delay="500"/>
                            </p:stCondLst>
                            <p:childTnLst>
                              <p:par>
                                <p:cTn id="79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9" dur="5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1" fill="hold">
                            <p:stCondLst>
                              <p:cond delay="1000"/>
                            </p:stCondLst>
                            <p:childTnLst>
                              <p:par>
                                <p:cTn id="8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3" dur="5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5" fill="hold">
                            <p:stCondLst>
                              <p:cond delay="1500"/>
                            </p:stCondLst>
                            <p:childTnLst>
                              <p:par>
                                <p:cTn id="8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8" dur="227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9" fill="hold">
                      <p:stCondLst>
                        <p:cond delay="indefinite"/>
                      </p:stCondLst>
                      <p:childTnLst>
                        <p:par>
                          <p:cTn id="810" fill="hold">
                            <p:stCondLst>
                              <p:cond delay="0"/>
                            </p:stCondLst>
                            <p:childTnLst>
                              <p:par>
                                <p:cTn id="8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2" dur="500"/>
                                        <p:tgtEl>
                                          <p:spTgt spid="1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3" dur="500"/>
                                        <p:tgtEl>
                                          <p:spTgt spid="1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7" dur="2063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0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3" dur="500"/>
                                        <p:tgtEl>
                                          <p:spTgt spid="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4" dur="500"/>
                                        <p:tgtEl>
                                          <p:spTgt spid="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5" fill="hold">
                            <p:stCondLst>
                              <p:cond delay="2063"/>
                            </p:stCondLst>
                            <p:childTnLst>
                              <p:par>
                                <p:cTn id="82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7" dur="50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9" fill="hold">
                            <p:stCondLst>
                              <p:cond delay="2563"/>
                            </p:stCondLst>
                            <p:childTnLst>
                              <p:par>
                                <p:cTn id="8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1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3" fill="hold">
                            <p:stCondLst>
                              <p:cond delay="3063"/>
                            </p:stCondLst>
                            <p:childTnLst>
                              <p:par>
                                <p:cTn id="8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6" dur="227"/>
                                        <p:tgtEl>
                                          <p:spTgt spid="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7" fill="hold">
                      <p:stCondLst>
                        <p:cond delay="indefinite"/>
                      </p:stCondLst>
                      <p:childTnLst>
                        <p:par>
                          <p:cTn id="838" fill="hold">
                            <p:stCondLst>
                              <p:cond delay="0"/>
                            </p:stCondLst>
                            <p:childTnLst>
                              <p:par>
                                <p:cTn id="83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0" dur="500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1" dur="500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5" dur="1"/>
                                        <p:tgtEl>
                                          <p:spTgt spid="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8" dur="500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1" dur="500"/>
                                        <p:tgtEl>
                                          <p:spTgt spid="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2" dur="500"/>
                                        <p:tgtEl>
                                          <p:spTgt spid="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3" fill="hold">
                            <p:stCondLst>
                              <p:cond delay="500"/>
                            </p:stCondLst>
                            <p:childTnLst>
                              <p:par>
                                <p:cTn id="85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5" dur="500"/>
                                        <p:tgtEl>
                                          <p:spTgt spid="9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7" fill="hold">
                            <p:stCondLst>
                              <p:cond delay="1000"/>
                            </p:stCondLst>
                            <p:childTnLst>
                              <p:par>
                                <p:cTn id="8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9" dur="500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1" fill="hold">
                            <p:stCondLst>
                              <p:cond delay="1500"/>
                            </p:stCondLst>
                            <p:childTnLst>
                              <p:par>
                                <p:cTn id="8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4" dur="227"/>
                                        <p:tgtEl>
                                          <p:spTgt spid="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5" fill="hold">
                      <p:stCondLst>
                        <p:cond delay="indefinite"/>
                      </p:stCondLst>
                      <p:childTnLst>
                        <p:par>
                          <p:cTn id="866" fill="hold">
                            <p:stCondLst>
                              <p:cond delay="0"/>
                            </p:stCondLst>
                            <p:childTnLst>
                              <p:par>
                                <p:cTn id="86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8" dur="500"/>
                                        <p:tgtEl>
                                          <p:spTgt spid="10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9" dur="500"/>
                                        <p:tgtEl>
                                          <p:spTgt spid="10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3" dur="2063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6" dur="5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9" dur="500"/>
                                        <p:tgtEl>
                                          <p:spTgt spid="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0" dur="500"/>
                                        <p:tgtEl>
                                          <p:spTgt spid="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1" fill="hold">
                            <p:stCondLst>
                              <p:cond delay="2063"/>
                            </p:stCondLst>
                            <p:childTnLst>
                              <p:par>
                                <p:cTn id="88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3" dur="50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5" fill="hold">
                            <p:stCondLst>
                              <p:cond delay="2563"/>
                            </p:stCondLst>
                            <p:childTnLst>
                              <p:par>
                                <p:cTn id="8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7" dur="5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9" fill="hold">
                            <p:stCondLst>
                              <p:cond delay="3063"/>
                            </p:stCondLst>
                            <p:childTnLst>
                              <p:par>
                                <p:cTn id="8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2" dur="227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3" fill="hold">
                      <p:stCondLst>
                        <p:cond delay="indefinite"/>
                      </p:stCondLst>
                      <p:childTnLst>
                        <p:par>
                          <p:cTn id="894" fill="hold">
                            <p:stCondLst>
                              <p:cond delay="0"/>
                            </p:stCondLst>
                            <p:childTnLst>
                              <p:par>
                                <p:cTn id="89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6" dur="500"/>
                                        <p:tgtEl>
                                          <p:spTgt spid="1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7" dur="500"/>
                                        <p:tgtEl>
                                          <p:spTgt spid="1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1" dur="2063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4" dur="5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7" dur="500"/>
                                        <p:tgtEl>
                                          <p:spTgt spid="8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8" dur="500"/>
                                        <p:tgtEl>
                                          <p:spTgt spid="8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9" fill="hold">
                            <p:stCondLst>
                              <p:cond delay="2063"/>
                            </p:stCondLst>
                            <p:childTnLst>
                              <p:par>
                                <p:cTn id="91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1" dur="5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3" fill="hold">
                            <p:stCondLst>
                              <p:cond delay="2563"/>
                            </p:stCondLst>
                            <p:childTnLst>
                              <p:par>
                                <p:cTn id="9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5" dur="5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7" fill="hold">
                            <p:stCondLst>
                              <p:cond delay="3063"/>
                            </p:stCondLst>
                            <p:childTnLst>
                              <p:par>
                                <p:cTn id="9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0" dur="227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1" fill="hold">
                      <p:stCondLst>
                        <p:cond delay="indefinite"/>
                      </p:stCondLst>
                      <p:childTnLst>
                        <p:par>
                          <p:cTn id="922" fill="hold">
                            <p:stCondLst>
                              <p:cond delay="0"/>
                            </p:stCondLst>
                            <p:childTnLst>
                              <p:par>
                                <p:cTn id="92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4" dur="500"/>
                                        <p:tgtEl>
                                          <p:spTgt spid="1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5" dur="500"/>
                                        <p:tgtEl>
                                          <p:spTgt spid="1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9" dur="2063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2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5" dur="500"/>
                                        <p:tgtEl>
                                          <p:spTgt spid="8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6" dur="500"/>
                                        <p:tgtEl>
                                          <p:spTgt spid="8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7" fill="hold">
                            <p:stCondLst>
                              <p:cond delay="2063"/>
                            </p:stCondLst>
                            <p:childTnLst>
                              <p:par>
                                <p:cTn id="93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9" dur="50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1" fill="hold">
                            <p:stCondLst>
                              <p:cond delay="2563"/>
                            </p:stCondLst>
                            <p:childTnLst>
                              <p:par>
                                <p:cTn id="9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3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5" fill="hold">
                            <p:stCondLst>
                              <p:cond delay="3063"/>
                            </p:stCondLst>
                            <p:childTnLst>
                              <p:par>
                                <p:cTn id="9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8" dur="227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9" fill="hold">
                            <p:stCondLst>
                              <p:cond delay="3290"/>
                            </p:stCondLst>
                            <p:childTnLst>
                              <p:par>
                                <p:cTn id="95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1" dur="5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5" dur="5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6" fill="hold">
                      <p:stCondLst>
                        <p:cond delay="indefinite"/>
                      </p:stCondLst>
                      <p:childTnLst>
                        <p:par>
                          <p:cTn id="957" fill="hold">
                            <p:stCondLst>
                              <p:cond delay="0"/>
                            </p:stCondLst>
                            <p:childTnLst>
                              <p:par>
                                <p:cTn id="95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9" dur="500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0" dur="500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4" dur="1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7" dur="50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0" dur="500"/>
                                        <p:tgtEl>
                                          <p:spTgt spid="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1" dur="500"/>
                                        <p:tgtEl>
                                          <p:spTgt spid="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2" fill="hold">
                            <p:stCondLst>
                              <p:cond delay="500"/>
                            </p:stCondLst>
                            <p:childTnLst>
                              <p:par>
                                <p:cTn id="97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4" dur="50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8" dur="50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0" fill="hold">
                            <p:stCondLst>
                              <p:cond delay="1500"/>
                            </p:stCondLst>
                            <p:childTnLst>
                              <p:par>
                                <p:cTn id="9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3" dur="227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4" fill="hold">
                            <p:stCondLst>
                              <p:cond delay="1727"/>
                            </p:stCondLst>
                            <p:childTnLst>
                              <p:par>
                                <p:cTn id="98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6" dur="50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0" dur="5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4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4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4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8" name="Google Shape;408;p4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8309" y="839717"/>
            <a:ext cx="2229535" cy="148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4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09518" y="1047116"/>
            <a:ext cx="2141193" cy="14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4"/>
          <p:cNvSpPr/>
          <p:nvPr/>
        </p:nvSpPr>
        <p:spPr>
          <a:xfrm>
            <a:off x="-543723" y="218297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yellow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4"/>
          <p:cNvSpPr/>
          <p:nvPr/>
        </p:nvSpPr>
        <p:spPr>
          <a:xfrm>
            <a:off x="656216" y="179547"/>
            <a:ext cx="7530353" cy="638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Look and say the </a:t>
            </a:r>
            <a:r>
              <a:rPr lang="en-US" sz="4400" b="0" i="0" u="none" strike="noStrike" cap="none" dirty="0" err="1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colours</a:t>
            </a:r>
            <a:r>
              <a:rPr lang="en-US" sz="4400" b="0" i="0" u="none" strike="noStrike" cap="none" dirty="0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4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785285" y="1167665"/>
            <a:ext cx="1664064" cy="1022135"/>
            <a:chOff x="2785285" y="1167665"/>
            <a:chExt cx="1664064" cy="1022135"/>
          </a:xfrm>
        </p:grpSpPr>
        <p:pic>
          <p:nvPicPr>
            <p:cNvPr id="412" name="Google Shape;412;p4" descr="Pen Vector Clipart - Clipart Suggest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785285" y="1167665"/>
              <a:ext cx="946421" cy="10221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3" name="Google Shape;413;p4" descr="Pen Vector Clipart - Clipart Suggest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502928" y="1167665"/>
              <a:ext cx="946421" cy="10221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4" name="Google Shape;414;p4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black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4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orange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4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brown </a:t>
            </a:r>
            <a:endParaRPr sz="4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8" name="Google Shape;418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1035" y="2749196"/>
            <a:ext cx="1569817" cy="1524918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4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 sz="4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0" name="Google Shape;420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4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endParaRPr sz="4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4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white</a:t>
            </a:r>
            <a:endParaRPr sz="4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795551" y="950515"/>
            <a:ext cx="1529742" cy="1428467"/>
            <a:chOff x="4795551" y="950515"/>
            <a:chExt cx="1529742" cy="1428467"/>
          </a:xfrm>
        </p:grpSpPr>
        <p:pic>
          <p:nvPicPr>
            <p:cNvPr id="423" name="Google Shape;423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-1658260">
              <a:off x="4795551" y="950515"/>
              <a:ext cx="1149111" cy="11461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4" name="Google Shape;424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680881">
              <a:off x="5176182" y="1232879"/>
              <a:ext cx="1149111" cy="114610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5" name="Google Shape;425;p4"/>
          <p:cNvSpPr/>
          <p:nvPr/>
        </p:nvSpPr>
        <p:spPr>
          <a:xfrm>
            <a:off x="3733479" y="21512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6" name="Google Shape;426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51125" y="2907332"/>
            <a:ext cx="1510748" cy="129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34797" y="2907332"/>
            <a:ext cx="1584782" cy="14229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6792508" y="902789"/>
            <a:ext cx="2122526" cy="1371628"/>
            <a:chOff x="6792508" y="902789"/>
            <a:chExt cx="2122526" cy="1371628"/>
          </a:xfrm>
        </p:grpSpPr>
        <p:pic>
          <p:nvPicPr>
            <p:cNvPr id="416" name="Google Shape;416;p4" descr="vector illustration of ruler, instrument of measurement:: tasmeemME.com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792508" y="902789"/>
              <a:ext cx="1314974" cy="12323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8" name="Google Shape;428;p4" descr="vector illustration of ruler, instrument of measurement:: tasmeemME.com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600060" y="1042098"/>
              <a:ext cx="1314974" cy="123231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5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5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5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7" name="Google Shape;437;p5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8309" y="839717"/>
            <a:ext cx="2229535" cy="148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5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09518" y="1047116"/>
            <a:ext cx="2141193" cy="14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5"/>
          <p:cNvSpPr/>
          <p:nvPr/>
        </p:nvSpPr>
        <p:spPr>
          <a:xfrm>
            <a:off x="-543723" y="218297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yellow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5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What’s missing?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1" name="Google Shape;441;p5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5285" y="1167665"/>
            <a:ext cx="946421" cy="102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5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46637" y="1063670"/>
            <a:ext cx="946421" cy="1022135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5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black</a:t>
            </a:r>
            <a:endParaRPr sz="4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5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orange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5" name="Google Shape;445;p5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61873" y="977532"/>
            <a:ext cx="1209355" cy="1200192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5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brown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7" name="Google Shape;447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015" y="2749195"/>
            <a:ext cx="1725837" cy="1721319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5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9" name="Google Shape;449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5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5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white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658260">
            <a:off x="4795551" y="950515"/>
            <a:ext cx="1149111" cy="114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680881">
            <a:off x="5176182" y="1232879"/>
            <a:ext cx="1149111" cy="1146103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5"/>
          <p:cNvSpPr/>
          <p:nvPr/>
        </p:nvSpPr>
        <p:spPr>
          <a:xfrm>
            <a:off x="3733479" y="21512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5" name="Google Shape;455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51125" y="2907332"/>
            <a:ext cx="1510748" cy="129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34797" y="2907332"/>
            <a:ext cx="1584782" cy="1422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5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30224" y="988952"/>
            <a:ext cx="1342260" cy="1295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6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6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6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6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6" name="Google Shape;466;p6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8309" y="839717"/>
            <a:ext cx="2229535" cy="148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6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09518" y="1047116"/>
            <a:ext cx="2141193" cy="14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6"/>
          <p:cNvSpPr/>
          <p:nvPr/>
        </p:nvSpPr>
        <p:spPr>
          <a:xfrm>
            <a:off x="-543723" y="218297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yellow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6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What’s missing?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0" name="Google Shape;470;p6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5285" y="1167665"/>
            <a:ext cx="946421" cy="102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6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46637" y="1063670"/>
            <a:ext cx="946421" cy="1022135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6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black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6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orange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4" name="Google Shape;474;p6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06193" y="889317"/>
            <a:ext cx="1305632" cy="1271645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6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brown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6" name="Google Shape;476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015" y="2749195"/>
            <a:ext cx="1725837" cy="1721319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6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8" name="Google Shape;478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6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6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white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1" name="Google Shape;481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658260">
            <a:off x="4795551" y="950515"/>
            <a:ext cx="1149111" cy="114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680881">
            <a:off x="5176182" y="1232879"/>
            <a:ext cx="1149111" cy="1146103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6"/>
          <p:cNvSpPr/>
          <p:nvPr/>
        </p:nvSpPr>
        <p:spPr>
          <a:xfrm>
            <a:off x="3733479" y="21512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4" name="Google Shape;484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51125" y="2907332"/>
            <a:ext cx="1510748" cy="129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34797" y="2907332"/>
            <a:ext cx="1584782" cy="1422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6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00060" y="981222"/>
            <a:ext cx="1266256" cy="1272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7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7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7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7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5" name="Google Shape;495;p7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8309" y="839717"/>
            <a:ext cx="2229535" cy="148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7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09518" y="1047116"/>
            <a:ext cx="2141193" cy="14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7"/>
          <p:cNvSpPr/>
          <p:nvPr/>
        </p:nvSpPr>
        <p:spPr>
          <a:xfrm>
            <a:off x="-543723" y="218297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yellow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7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What’s missing?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9" name="Google Shape;499;p7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5285" y="1167665"/>
            <a:ext cx="946421" cy="102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7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46637" y="1063670"/>
            <a:ext cx="946421" cy="1022135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7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black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7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orange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3" name="Google Shape;503;p7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55801" y="1005083"/>
            <a:ext cx="1326237" cy="1301128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7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brown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5" name="Google Shape;505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015" y="2749195"/>
            <a:ext cx="1725837" cy="1721319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7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7" name="Google Shape;507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7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7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white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0" name="Google Shape;510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658260">
            <a:off x="4795551" y="950515"/>
            <a:ext cx="1149111" cy="114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680881">
            <a:off x="5176182" y="1232879"/>
            <a:ext cx="1149111" cy="1146103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7"/>
          <p:cNvSpPr/>
          <p:nvPr/>
        </p:nvSpPr>
        <p:spPr>
          <a:xfrm>
            <a:off x="3733479" y="21512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3" name="Google Shape;513;p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51125" y="2907332"/>
            <a:ext cx="1510748" cy="129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34797" y="2907332"/>
            <a:ext cx="1584782" cy="1422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7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86822" y="1063670"/>
            <a:ext cx="1385662" cy="13295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8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8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8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8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4" name="Google Shape;524;p8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8309" y="839717"/>
            <a:ext cx="2229535" cy="148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8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09518" y="1047116"/>
            <a:ext cx="2141193" cy="14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8"/>
          <p:cNvSpPr/>
          <p:nvPr/>
        </p:nvSpPr>
        <p:spPr>
          <a:xfrm>
            <a:off x="-543723" y="218297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yellow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8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What’s missing?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8" name="Google Shape;528;p8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5285" y="1167665"/>
            <a:ext cx="946421" cy="102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8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46637" y="1063670"/>
            <a:ext cx="946421" cy="1022135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8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black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8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orange </a:t>
            </a:r>
            <a:endParaRPr sz="4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2" name="Google Shape;532;p8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20963" y="864021"/>
            <a:ext cx="1379608" cy="1319090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8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brown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4" name="Google Shape;534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015" y="2749195"/>
            <a:ext cx="1725837" cy="1721319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8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6" name="Google Shape;536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8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8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white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9" name="Google Shape;539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658260">
            <a:off x="4795551" y="950515"/>
            <a:ext cx="1149111" cy="114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680881">
            <a:off x="5176182" y="1232879"/>
            <a:ext cx="1149111" cy="1146103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8"/>
          <p:cNvSpPr/>
          <p:nvPr/>
        </p:nvSpPr>
        <p:spPr>
          <a:xfrm>
            <a:off x="3733479" y="21512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2" name="Google Shape;542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51125" y="2907332"/>
            <a:ext cx="1510748" cy="129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34797" y="2907332"/>
            <a:ext cx="1584782" cy="1422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8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30820" y="980664"/>
            <a:ext cx="1339503" cy="1317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9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9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9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9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3" name="Google Shape;553;p9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8309" y="839717"/>
            <a:ext cx="2229535" cy="148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9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09518" y="1047116"/>
            <a:ext cx="2141193" cy="14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9"/>
          <p:cNvSpPr/>
          <p:nvPr/>
        </p:nvSpPr>
        <p:spPr>
          <a:xfrm>
            <a:off x="-543723" y="218297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yellow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9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What’s missing?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7" name="Google Shape;557;p9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5285" y="1167665"/>
            <a:ext cx="946421" cy="102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9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46637" y="1063670"/>
            <a:ext cx="946421" cy="1022135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9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black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9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orange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1" name="Google Shape;561;p9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61771" y="948085"/>
            <a:ext cx="1342260" cy="1295765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9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brown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3" name="Google Shape;563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015" y="2749195"/>
            <a:ext cx="1725837" cy="1721319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9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5" name="Google Shape;565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9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9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white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8" name="Google Shape;568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658260">
            <a:off x="4795551" y="950515"/>
            <a:ext cx="1149111" cy="114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680881">
            <a:off x="5176182" y="1232879"/>
            <a:ext cx="1149111" cy="1146103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9"/>
          <p:cNvSpPr/>
          <p:nvPr/>
        </p:nvSpPr>
        <p:spPr>
          <a:xfrm>
            <a:off x="3733479" y="21512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1" name="Google Shape;571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51125" y="2907332"/>
            <a:ext cx="1510748" cy="129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34797" y="2907332"/>
            <a:ext cx="1584782" cy="1422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9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09430" y="1040665"/>
            <a:ext cx="1342260" cy="1295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10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10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10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10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2" name="Google Shape;582;p10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8309" y="839717"/>
            <a:ext cx="2229535" cy="148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10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09518" y="1047116"/>
            <a:ext cx="2141193" cy="14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10"/>
          <p:cNvSpPr/>
          <p:nvPr/>
        </p:nvSpPr>
        <p:spPr>
          <a:xfrm>
            <a:off x="-543723" y="218297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yellow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10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What’s missing?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6" name="Google Shape;586;p10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5285" y="1167665"/>
            <a:ext cx="946421" cy="102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10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46637" y="1063670"/>
            <a:ext cx="946421" cy="1022135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10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black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10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orange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0" name="Google Shape;590;p10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63281" y="904542"/>
            <a:ext cx="1376176" cy="1390606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10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brown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2" name="Google Shape;592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015" y="2749195"/>
            <a:ext cx="1725837" cy="1721319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10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4" name="Google Shape;594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10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10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white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7" name="Google Shape;597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658260">
            <a:off x="4795551" y="950515"/>
            <a:ext cx="1149111" cy="114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680881">
            <a:off x="5176182" y="1232879"/>
            <a:ext cx="1149111" cy="1146103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10"/>
          <p:cNvSpPr/>
          <p:nvPr/>
        </p:nvSpPr>
        <p:spPr>
          <a:xfrm>
            <a:off x="3733479" y="21512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0" name="Google Shape;600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51125" y="2907332"/>
            <a:ext cx="1510748" cy="129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1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34797" y="2907332"/>
            <a:ext cx="1584782" cy="1422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10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55734" y="981222"/>
            <a:ext cx="1416750" cy="1387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417</Words>
  <Application>Microsoft Office PowerPoint</Application>
  <PresentationFormat>Trình chiếu Trên màn hình (16:9)</PresentationFormat>
  <Paragraphs>237</Paragraphs>
  <Slides>24</Slides>
  <Notes>24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24</vt:i4>
      </vt:variant>
    </vt:vector>
  </HeadingPairs>
  <TitlesOfParts>
    <vt:vector size="33" baseType="lpstr">
      <vt:lpstr>Hind</vt:lpstr>
      <vt:lpstr>Calibri</vt:lpstr>
      <vt:lpstr>Barlow</vt:lpstr>
      <vt:lpstr>Arial</vt:lpstr>
      <vt:lpstr>Corben</vt:lpstr>
      <vt:lpstr>Montserrat</vt:lpstr>
      <vt:lpstr>Comic Sans MS</vt:lpstr>
      <vt:lpstr>Over The Rainbow by Slidesgo</vt:lpstr>
      <vt:lpstr>Office Theme</vt:lpstr>
      <vt:lpstr>Bản trình bày PowerPoint</vt:lpstr>
      <vt:lpstr>REVIEW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ACTIVITY 4</vt:lpstr>
      <vt:lpstr>Bản trình bày PowerPoint</vt:lpstr>
      <vt:lpstr>Bản trình bày PowerPoint</vt:lpstr>
      <vt:lpstr>Bản trình bày PowerPoint</vt:lpstr>
      <vt:lpstr>Bản trình bày PowerPoint</vt:lpstr>
      <vt:lpstr>ACTIVITY 5</vt:lpstr>
      <vt:lpstr>Bản trình bày PowerPoint</vt:lpstr>
      <vt:lpstr>ACTIVITY 6</vt:lpstr>
      <vt:lpstr>Bản trình bày PowerPoint</vt:lpstr>
      <vt:lpstr>GAME</vt:lpstr>
      <vt:lpstr>Whack a  watermelon 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Hi</cp:lastModifiedBy>
  <cp:revision>3</cp:revision>
  <dcterms:modified xsi:type="dcterms:W3CDTF">2025-12-15T13:19:19Z</dcterms:modified>
</cp:coreProperties>
</file>