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8" r:id="rId2"/>
  </p:sldMasterIdLst>
  <p:notesMasterIdLst>
    <p:notesMasterId r:id="rId13"/>
  </p:notesMasterIdLst>
  <p:sldIdLst>
    <p:sldId id="289" r:id="rId3"/>
    <p:sldId id="27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42F9F-B36E-4521-A587-622F3AD21BE7}">
          <p14:sldIdLst>
            <p14:sldId id="289"/>
          </p14:sldIdLst>
        </p14:section>
        <p14:section name="Untitled Section" id="{2856BC7C-3CAF-48B3-A61C-F1AF2943422B}">
          <p14:sldIdLst>
            <p14:sldId id="27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41"/>
    <a:srgbClr val="00CC99"/>
    <a:srgbClr val="0099CC"/>
    <a:srgbClr val="F3D49B"/>
    <a:srgbClr val="3598DB"/>
    <a:srgbClr val="297FB8"/>
    <a:srgbClr val="178C83"/>
    <a:srgbClr val="E1DFE2"/>
    <a:srgbClr val="FFB962"/>
    <a:srgbClr val="E4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200" autoAdjust="0"/>
  </p:normalViewPr>
  <p:slideViewPr>
    <p:cSldViewPr snapToGrid="0" showGuides="1">
      <p:cViewPr varScale="1">
        <p:scale>
          <a:sx n="58" d="100"/>
          <a:sy n="58" d="100"/>
        </p:scale>
        <p:origin x="1012" y="48"/>
      </p:cViewPr>
      <p:guideLst>
        <p:guide orient="horz" pos="2136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F37F-B4FB-44AD-9213-87DE7EC5655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11C7-ADEC-4143-8824-B5FF9737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2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8567" y="918837"/>
            <a:ext cx="7514848" cy="3763665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9400"/>
            <a:ext cx="121920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53200" y="1643267"/>
            <a:ext cx="7085600" cy="23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22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3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067" y="708267"/>
            <a:ext cx="9312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40067" y="1602064"/>
            <a:ext cx="93120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730200" y="5954632"/>
            <a:ext cx="731600" cy="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70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241D-3715-496F-90F6-7236C2AFB9D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0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8.png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8.xml"/><Relationship Id="rId7" Type="http://schemas.microsoft.com/office/2007/relationships/hdphoto" Target="../media/hdphoto4.wdp"/><Relationship Id="rId12" Type="http://schemas.microsoft.com/office/2007/relationships/hdphoto" Target="../media/hdphoto3.wdp"/><Relationship Id="rId2" Type="http://schemas.openxmlformats.org/officeDocument/2006/relationships/audio" Target="../media/media3.mp3"/><Relationship Id="rId16" Type="http://schemas.openxmlformats.org/officeDocument/2006/relationships/image" Target="../media/image16.png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21.gif"/><Relationship Id="rId10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microsoft.com/office/2007/relationships/hdphoto" Target="../media/hdphoto2.wdp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8.xml"/><Relationship Id="rId7" Type="http://schemas.microsoft.com/office/2007/relationships/hdphoto" Target="../media/hdphoto5.wdp"/><Relationship Id="rId12" Type="http://schemas.microsoft.com/office/2007/relationships/hdphoto" Target="../media/hdphoto3.wdp"/><Relationship Id="rId2" Type="http://schemas.openxmlformats.org/officeDocument/2006/relationships/audio" Target="../media/media4.mp3"/><Relationship Id="rId16" Type="http://schemas.openxmlformats.org/officeDocument/2006/relationships/image" Target="../media/image16.png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23.gif"/><Relationship Id="rId10" Type="http://schemas.openxmlformats.org/officeDocument/2006/relationships/image" Target="../media/image11.png"/><Relationship Id="rId4" Type="http://schemas.openxmlformats.org/officeDocument/2006/relationships/audio" Target="../media/audio6.wav"/><Relationship Id="rId9" Type="http://schemas.microsoft.com/office/2007/relationships/hdphoto" Target="../media/hdphoto2.wdp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7.wav"/><Relationship Id="rId9" Type="http://schemas.openxmlformats.org/officeDocument/2006/relationships/image" Target="../media/image11.png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27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6.jpe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8.wav"/><Relationship Id="rId9" Type="http://schemas.openxmlformats.org/officeDocument/2006/relationships/image" Target="../media/image11.png"/><Relationship Id="rId1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gif"/><Relationship Id="rId3" Type="http://schemas.openxmlformats.org/officeDocument/2006/relationships/slideLayout" Target="../slideLayouts/slideLayout8.xml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audio" Target="../media/media7.mp3"/><Relationship Id="rId16" Type="http://schemas.openxmlformats.org/officeDocument/2006/relationships/image" Target="../media/image16.png"/><Relationship Id="rId1" Type="http://schemas.microsoft.com/office/2007/relationships/media" Target="../media/media7.mp3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4.gif"/><Relationship Id="rId10" Type="http://schemas.openxmlformats.org/officeDocument/2006/relationships/image" Target="../media/image11.png"/><Relationship Id="rId4" Type="http://schemas.openxmlformats.org/officeDocument/2006/relationships/audio" Target="../media/audio9.wav"/><Relationship Id="rId9" Type="http://schemas.microsoft.com/office/2007/relationships/hdphoto" Target="../media/hdphoto2.wdp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55;p43"/>
          <p:cNvSpPr txBox="1">
            <a:spLocks/>
          </p:cNvSpPr>
          <p:nvPr/>
        </p:nvSpPr>
        <p:spPr>
          <a:xfrm>
            <a:off x="3483720" y="1772488"/>
            <a:ext cx="5126742" cy="140875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pt-PT" sz="3600" b="1" dirty="0">
                <a:solidFill>
                  <a:srgbClr val="FFFFFF"/>
                </a:solidFill>
                <a:latin typeface="Century" panose="02040604050505020304" pitchFamily="18" charset="0"/>
              </a:rPr>
              <a:t>Unit 7 </a:t>
            </a:r>
          </a:p>
          <a:p>
            <a:pPr algn="ctr">
              <a:spcBef>
                <a:spcPts val="0"/>
              </a:spcBef>
              <a:defRPr/>
            </a:pPr>
            <a:r>
              <a:rPr lang="pt-PT" sz="4800" b="1" dirty="0">
                <a:solidFill>
                  <a:srgbClr val="FFFFFF"/>
                </a:solidFill>
                <a:latin typeface="Century" panose="02040604050505020304" pitchFamily="18" charset="0"/>
              </a:rPr>
              <a:t>In the kitchen</a:t>
            </a:r>
          </a:p>
        </p:txBody>
      </p:sp>
      <p:sp>
        <p:nvSpPr>
          <p:cNvPr id="5" name="Google Shape;2656;p43"/>
          <p:cNvSpPr txBox="1">
            <a:spLocks/>
          </p:cNvSpPr>
          <p:nvPr/>
        </p:nvSpPr>
        <p:spPr>
          <a:xfrm>
            <a:off x="3609741" y="3181243"/>
            <a:ext cx="4874700" cy="42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pt-PT" sz="2800" dirty="0">
                <a:solidFill>
                  <a:srgbClr val="FFFF00"/>
                </a:solidFill>
                <a:latin typeface="Century" panose="02040604050505020304" pitchFamily="18" charset="0"/>
              </a:rPr>
              <a:t>Lesson 1 - Period 1</a:t>
            </a:r>
          </a:p>
        </p:txBody>
      </p:sp>
      <p:pic>
        <p:nvPicPr>
          <p:cNvPr id="6" name="Picture 14" descr="https://i.pinimg.com/564x/9a/aa/5f/9aaa5fb21d363c0fa6ea25dd6bb3a7c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0"/>
          <a:stretch/>
        </p:blipFill>
        <p:spPr bwMode="auto">
          <a:xfrm>
            <a:off x="3756921" y="-15404"/>
            <a:ext cx="1479724" cy="10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.pinimg.com/564x/9a/aa/5f/9aaa5fb21d363c0fa6ea25dd6bb3a7c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5" b="6790"/>
          <a:stretch/>
        </p:blipFill>
        <p:spPr bwMode="auto">
          <a:xfrm>
            <a:off x="7329983" y="-15404"/>
            <a:ext cx="1363985" cy="10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06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ute Milk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32" y="1015200"/>
            <a:ext cx="4006535" cy="40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707830" y="859441"/>
            <a:ext cx="10727904" cy="5048251"/>
            <a:chOff x="-4249838" y="1419696"/>
            <a:chExt cx="10727904" cy="5048251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78504"/>
                    <a:ext cx="5154948" cy="7059455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71502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338725"/>
                <a:ext cx="2305459" cy="4776326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03965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22" y="4897099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-990531"/>
            <a:ext cx="12192000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i.pinimg.com/originals/8f/b6/05/8fb605effe1f8cab39112b348d681bfd.gif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40" y="5408974"/>
            <a:ext cx="1504660" cy="15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47749" y="5021735"/>
            <a:ext cx="20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milk</a:t>
            </a:r>
          </a:p>
        </p:txBody>
      </p:sp>
      <p:pic>
        <p:nvPicPr>
          <p:cNvPr id="2" name="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7334" y="23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2.77778E-6 -0.03496 0.05781 -0.06204 0.12847 -0.06204 C 0.20156 -0.06204 0.25972 -0.03496 0.25972 3.7037E-6 C 0.25972 0.03495 0.3184 0.06203 0.39097 0.06203 C 0.4618 0.06203 0.52118 0.03495 0.52118 3.7037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C96C"/>
            </a:gs>
            <a:gs pos="10000">
              <a:srgbClr val="FFB962"/>
            </a:gs>
            <a:gs pos="87000">
              <a:srgbClr val="FFBB64"/>
            </a:gs>
            <a:gs pos="49000">
              <a:srgbClr val="BD5D4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564x/89/26/ff/8926ffe363f97885f4b74ca64dfc0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564x/ca/b3/98/cab398e7387c854ea21d17d92ea0da9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15" y="3534110"/>
            <a:ext cx="1776771" cy="33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66244" y="1938269"/>
            <a:ext cx="6059511" cy="1004552"/>
            <a:chOff x="1184856" y="2305318"/>
            <a:chExt cx="6838682" cy="1004552"/>
          </a:xfrm>
        </p:grpSpPr>
        <p:sp>
          <p:nvSpPr>
            <p:cNvPr id="3" name="Rounded Rectangle 2"/>
            <p:cNvSpPr/>
            <p:nvPr/>
          </p:nvSpPr>
          <p:spPr>
            <a:xfrm>
              <a:off x="1184856" y="2305318"/>
              <a:ext cx="6838682" cy="1004552"/>
            </a:xfrm>
            <a:prstGeom prst="roundRect">
              <a:avLst/>
            </a:prstGeom>
            <a:gradFill flip="none" rotWithShape="1">
              <a:gsLst>
                <a:gs pos="64750">
                  <a:schemeClr val="bg1"/>
                </a:gs>
                <a:gs pos="63000">
                  <a:srgbClr val="DE8B54"/>
                </a:gs>
                <a:gs pos="32000">
                  <a:srgbClr val="FFB962"/>
                </a:gs>
                <a:gs pos="71000">
                  <a:srgbClr val="FFFFFF"/>
                </a:gs>
                <a:gs pos="96000">
                  <a:schemeClr val="bg1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0" lon="21299988" rev="0"/>
              </a:camera>
              <a:lightRig rig="flat" dir="t"/>
            </a:scene3d>
            <a:sp3d extrusionH="95250" prstMaterial="translucentPowder"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32963" y="2561753"/>
              <a:ext cx="6542467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Bookman Old Style" panose="02050604050505020204" pitchFamily="18" charset="0"/>
                </a:rPr>
                <a:t>BEHIND THE BINOCULARS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3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ake Clipart-chocolate cake with white frosting and carm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21" y="1412969"/>
            <a:ext cx="3416543" cy="279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2514600" y="1192489"/>
            <a:ext cx="11226377" cy="4034118"/>
            <a:chOff x="-1632534" y="1075397"/>
            <a:chExt cx="8490534" cy="3929975"/>
          </a:xfrm>
        </p:grpSpPr>
        <p:grpSp>
          <p:nvGrpSpPr>
            <p:cNvPr id="2" name="Group 1"/>
            <p:cNvGrpSpPr/>
            <p:nvPr/>
          </p:nvGrpSpPr>
          <p:grpSpPr>
            <a:xfrm>
              <a:off x="-1632534" y="1075397"/>
              <a:ext cx="6264450" cy="3929975"/>
              <a:chOff x="-91939" y="278500"/>
              <a:chExt cx="9406579" cy="550503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91939" y="278502"/>
                <a:ext cx="9406579" cy="5505037"/>
                <a:chOff x="-91939" y="278502"/>
                <a:chExt cx="9406579" cy="5505037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-91939" y="278504"/>
                  <a:ext cx="5154949" cy="5505035"/>
                </a:xfrm>
                <a:custGeom>
                  <a:avLst/>
                  <a:gdLst>
                    <a:gd name="connsiteX0" fmla="*/ 3618627 w 5154948"/>
                    <a:gd name="connsiteY0" fmla="*/ 1763085 h 7059455"/>
                    <a:gd name="connsiteX1" fmla="*/ 2085180 w 5154948"/>
                    <a:gd name="connsiteY1" fmla="*/ 3294544 h 7059455"/>
                    <a:gd name="connsiteX2" fmla="*/ 3618627 w 5154948"/>
                    <a:gd name="connsiteY2" fmla="*/ 4826003 h 7059455"/>
                    <a:gd name="connsiteX3" fmla="*/ 5152074 w 5154948"/>
                    <a:gd name="connsiteY3" fmla="*/ 3294544 h 7059455"/>
                    <a:gd name="connsiteX4" fmla="*/ 3618627 w 5154948"/>
                    <a:gd name="connsiteY4" fmla="*/ 1763085 h 7059455"/>
                    <a:gd name="connsiteX5" fmla="*/ 0 w 5154948"/>
                    <a:gd name="connsiteY5" fmla="*/ 0 h 7059455"/>
                    <a:gd name="connsiteX6" fmla="*/ 5154948 w 5154948"/>
                    <a:gd name="connsiteY6" fmla="*/ 0 h 7059455"/>
                    <a:gd name="connsiteX7" fmla="*/ 5154948 w 5154948"/>
                    <a:gd name="connsiteY7" fmla="*/ 7059455 h 7059455"/>
                    <a:gd name="connsiteX8" fmla="*/ 0 w 5154948"/>
                    <a:gd name="connsiteY8" fmla="*/ 7059455 h 7059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54948" h="7059455">
                      <a:moveTo>
                        <a:pt x="3618627" y="1763085"/>
                      </a:moveTo>
                      <a:cubicBezTo>
                        <a:pt x="2771728" y="1763085"/>
                        <a:pt x="2085180" y="2448743"/>
                        <a:pt x="2085180" y="3294544"/>
                      </a:cubicBezTo>
                      <a:cubicBezTo>
                        <a:pt x="2085180" y="4140345"/>
                        <a:pt x="2771728" y="4826003"/>
                        <a:pt x="3618627" y="4826003"/>
                      </a:cubicBezTo>
                      <a:cubicBezTo>
                        <a:pt x="4465526" y="4826003"/>
                        <a:pt x="5152074" y="4140345"/>
                        <a:pt x="5152074" y="3294544"/>
                      </a:cubicBezTo>
                      <a:cubicBezTo>
                        <a:pt x="5152074" y="2448743"/>
                        <a:pt x="4465526" y="1763085"/>
                        <a:pt x="3618627" y="1763085"/>
                      </a:cubicBezTo>
                      <a:close/>
                      <a:moveTo>
                        <a:pt x="0" y="0"/>
                      </a:moveTo>
                      <a:lnTo>
                        <a:pt x="5154948" y="0"/>
                      </a:lnTo>
                      <a:lnTo>
                        <a:pt x="5154948" y="7059455"/>
                      </a:lnTo>
                      <a:lnTo>
                        <a:pt x="0" y="70594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>
                  <a:hlinkClick r:id="" action="ppaction://noaction" highlightClick="1"/>
                </p:cNvPr>
                <p:cNvSpPr/>
                <p:nvPr/>
              </p:nvSpPr>
              <p:spPr>
                <a:xfrm>
                  <a:off x="4988098" y="278502"/>
                  <a:ext cx="4326542" cy="5505036"/>
                </a:xfrm>
                <a:custGeom>
                  <a:avLst/>
                  <a:gdLst>
                    <a:gd name="connsiteX0" fmla="*/ 2696486 w 4326540"/>
                    <a:gd name="connsiteY0" fmla="*/ 2022220 h 7059455"/>
                    <a:gd name="connsiteX1" fmla="*/ 1343434 w 4326540"/>
                    <a:gd name="connsiteY1" fmla="*/ 3380212 h 7059455"/>
                    <a:gd name="connsiteX2" fmla="*/ 2696486 w 4326540"/>
                    <a:gd name="connsiteY2" fmla="*/ 4738204 h 7059455"/>
                    <a:gd name="connsiteX3" fmla="*/ 4049538 w 4326540"/>
                    <a:gd name="connsiteY3" fmla="*/ 3380212 h 7059455"/>
                    <a:gd name="connsiteX4" fmla="*/ 2696486 w 4326540"/>
                    <a:gd name="connsiteY4" fmla="*/ 2022220 h 7059455"/>
                    <a:gd name="connsiteX5" fmla="*/ 0 w 4326540"/>
                    <a:gd name="connsiteY5" fmla="*/ 0 h 7059455"/>
                    <a:gd name="connsiteX6" fmla="*/ 4326540 w 4326540"/>
                    <a:gd name="connsiteY6" fmla="*/ 0 h 7059455"/>
                    <a:gd name="connsiteX7" fmla="*/ 4326540 w 4326540"/>
                    <a:gd name="connsiteY7" fmla="*/ 7059455 h 7059455"/>
                    <a:gd name="connsiteX8" fmla="*/ 0 w 4326540"/>
                    <a:gd name="connsiteY8" fmla="*/ 7059455 h 7059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26540" h="7059455">
                      <a:moveTo>
                        <a:pt x="2696486" y="2022220"/>
                      </a:moveTo>
                      <a:cubicBezTo>
                        <a:pt x="1949216" y="2022220"/>
                        <a:pt x="1343434" y="2630214"/>
                        <a:pt x="1343434" y="3380212"/>
                      </a:cubicBezTo>
                      <a:cubicBezTo>
                        <a:pt x="1343434" y="4130210"/>
                        <a:pt x="1949216" y="4738204"/>
                        <a:pt x="2696486" y="4738204"/>
                      </a:cubicBezTo>
                      <a:cubicBezTo>
                        <a:pt x="3443756" y="4738204"/>
                        <a:pt x="4049538" y="4130210"/>
                        <a:pt x="4049538" y="3380212"/>
                      </a:cubicBezTo>
                      <a:cubicBezTo>
                        <a:pt x="4049538" y="2630214"/>
                        <a:pt x="3443756" y="2022220"/>
                        <a:pt x="2696486" y="2022220"/>
                      </a:cubicBezTo>
                      <a:close/>
                      <a:moveTo>
                        <a:pt x="0" y="0"/>
                      </a:moveTo>
                      <a:lnTo>
                        <a:pt x="4326540" y="0"/>
                      </a:lnTo>
                      <a:lnTo>
                        <a:pt x="4326540" y="7059455"/>
                      </a:lnTo>
                      <a:lnTo>
                        <a:pt x="0" y="70594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992432" y="278500"/>
                <a:ext cx="7282693" cy="4076852"/>
                <a:chOff x="416269" y="-288487"/>
                <a:chExt cx="5959927" cy="3419475"/>
              </a:xfrm>
            </p:grpSpPr>
            <p:pic>
              <p:nvPicPr>
                <p:cNvPr id="5" name="Picture 4" descr="Binocular Field Glasses Flat Icon Stock Illustration - Download Image Now -  Icon, Binoculars, Surveillance - iStock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9173" b="98718"/>
                <a:stretch>
                  <a:fillRect/>
                </a:stretch>
              </p:blipFill>
              <p:spPr bwMode="auto">
                <a:xfrm>
                  <a:off x="1915158" y="-129577"/>
                  <a:ext cx="48218" cy="43824"/>
                </a:xfrm>
                <a:custGeom>
                  <a:avLst/>
                  <a:gdLst>
                    <a:gd name="connsiteX0" fmla="*/ 0 w 48218"/>
                    <a:gd name="connsiteY0" fmla="*/ 0 h 43824"/>
                    <a:gd name="connsiteX1" fmla="*/ 48218 w 48218"/>
                    <a:gd name="connsiteY1" fmla="*/ 0 h 43824"/>
                    <a:gd name="connsiteX2" fmla="*/ 0 w 48218"/>
                    <a:gd name="connsiteY2" fmla="*/ 43824 h 43824"/>
                    <a:gd name="connsiteX3" fmla="*/ 0 w 48218"/>
                    <a:gd name="connsiteY3" fmla="*/ 0 h 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18" h="43824">
                      <a:moveTo>
                        <a:pt x="0" y="0"/>
                      </a:moveTo>
                      <a:lnTo>
                        <a:pt x="48218" y="0"/>
                      </a:lnTo>
                      <a:lnTo>
                        <a:pt x="0" y="438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420628" y="675310"/>
                  <a:ext cx="5955568" cy="2410431"/>
                  <a:chOff x="420628" y="675310"/>
                  <a:chExt cx="5955568" cy="2410431"/>
                </a:xfrm>
              </p:grpSpPr>
              <p:sp>
                <p:nvSpPr>
                  <p:cNvPr id="8" name="Freeform 7"/>
                  <p:cNvSpPr/>
                  <p:nvPr/>
                </p:nvSpPr>
                <p:spPr>
                  <a:xfrm>
                    <a:off x="420628" y="675310"/>
                    <a:ext cx="2584175" cy="2332298"/>
                  </a:xfrm>
                  <a:custGeom>
                    <a:avLst/>
                    <a:gdLst>
                      <a:gd name="connsiteX0" fmla="*/ 1445681 w 2632747"/>
                      <a:gd name="connsiteY0" fmla="*/ 6576 h 2241776"/>
                      <a:gd name="connsiteX1" fmla="*/ 2632747 w 2632747"/>
                      <a:gd name="connsiteY1" fmla="*/ 1124176 h 2241776"/>
                      <a:gd name="connsiteX2" fmla="*/ 1445681 w 2632747"/>
                      <a:gd name="connsiteY2" fmla="*/ 2241776 h 2241776"/>
                      <a:gd name="connsiteX3" fmla="*/ 1324311 w 2632747"/>
                      <a:gd name="connsiteY3" fmla="*/ 2236006 h 2241776"/>
                      <a:gd name="connsiteX4" fmla="*/ 1285976 w 2632747"/>
                      <a:gd name="connsiteY4" fmla="*/ 2230498 h 2241776"/>
                      <a:gd name="connsiteX5" fmla="*/ 1308437 w 2632747"/>
                      <a:gd name="connsiteY5" fmla="*/ 2229430 h 2241776"/>
                      <a:gd name="connsiteX6" fmla="*/ 2374132 w 2632747"/>
                      <a:gd name="connsiteY6" fmla="*/ 1117600 h 2241776"/>
                      <a:gd name="connsiteX7" fmla="*/ 1426301 w 2632747"/>
                      <a:gd name="connsiteY7" fmla="*/ 22706 h 2241776"/>
                      <a:gd name="connsiteX8" fmla="*/ 1346771 w 2632747"/>
                      <a:gd name="connsiteY8" fmla="*/ 11278 h 2241776"/>
                      <a:gd name="connsiteX9" fmla="*/ 1187066 w 2632747"/>
                      <a:gd name="connsiteY9" fmla="*/ 0 h 2241776"/>
                      <a:gd name="connsiteX10" fmla="*/ 1308437 w 2632747"/>
                      <a:gd name="connsiteY10" fmla="*/ 5770 h 2241776"/>
                      <a:gd name="connsiteX11" fmla="*/ 1346771 w 2632747"/>
                      <a:gd name="connsiteY11" fmla="*/ 11278 h 2241776"/>
                      <a:gd name="connsiteX12" fmla="*/ 1324311 w 2632747"/>
                      <a:gd name="connsiteY12" fmla="*/ 12346 h 2241776"/>
                      <a:gd name="connsiteX13" fmla="*/ 258615 w 2632747"/>
                      <a:gd name="connsiteY13" fmla="*/ 1124176 h 2241776"/>
                      <a:gd name="connsiteX14" fmla="*/ 1206446 w 2632747"/>
                      <a:gd name="connsiteY14" fmla="*/ 2219070 h 2241776"/>
                      <a:gd name="connsiteX15" fmla="*/ 1285976 w 2632747"/>
                      <a:gd name="connsiteY15" fmla="*/ 2230498 h 2241776"/>
                      <a:gd name="connsiteX16" fmla="*/ 1187066 w 2632747"/>
                      <a:gd name="connsiteY16" fmla="*/ 2235200 h 2241776"/>
                      <a:gd name="connsiteX17" fmla="*/ 0 w 2632747"/>
                      <a:gd name="connsiteY17" fmla="*/ 1117600 h 2241776"/>
                      <a:gd name="connsiteX18" fmla="*/ 1187066 w 2632747"/>
                      <a:gd name="connsiteY18" fmla="*/ 0 h 2241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32747" h="2241776">
                        <a:moveTo>
                          <a:pt x="1445681" y="6576"/>
                        </a:moveTo>
                        <a:cubicBezTo>
                          <a:pt x="2101279" y="6576"/>
                          <a:pt x="2632747" y="506943"/>
                          <a:pt x="2632747" y="1124176"/>
                        </a:cubicBezTo>
                        <a:cubicBezTo>
                          <a:pt x="2632747" y="1741409"/>
                          <a:pt x="2101279" y="2241776"/>
                          <a:pt x="1445681" y="2241776"/>
                        </a:cubicBezTo>
                        <a:cubicBezTo>
                          <a:pt x="1404706" y="2241776"/>
                          <a:pt x="1364216" y="2239822"/>
                          <a:pt x="1324311" y="2236006"/>
                        </a:cubicBezTo>
                        <a:lnTo>
                          <a:pt x="1285976" y="2230498"/>
                        </a:lnTo>
                        <a:lnTo>
                          <a:pt x="1308437" y="2229430"/>
                        </a:lnTo>
                        <a:cubicBezTo>
                          <a:pt x="1907022" y="2172198"/>
                          <a:pt x="2374132" y="1696256"/>
                          <a:pt x="2374132" y="1117600"/>
                        </a:cubicBezTo>
                        <a:cubicBezTo>
                          <a:pt x="2374132" y="577521"/>
                          <a:pt x="1967227" y="126918"/>
                          <a:pt x="1426301" y="22706"/>
                        </a:cubicBezTo>
                        <a:lnTo>
                          <a:pt x="1346771" y="11278"/>
                        </a:lnTo>
                        <a:close/>
                        <a:moveTo>
                          <a:pt x="1187066" y="0"/>
                        </a:moveTo>
                        <a:cubicBezTo>
                          <a:pt x="1228041" y="0"/>
                          <a:pt x="1268531" y="1955"/>
                          <a:pt x="1308437" y="5770"/>
                        </a:cubicBezTo>
                        <a:lnTo>
                          <a:pt x="1346771" y="11278"/>
                        </a:lnTo>
                        <a:lnTo>
                          <a:pt x="1324311" y="12346"/>
                        </a:lnTo>
                        <a:cubicBezTo>
                          <a:pt x="725726" y="69578"/>
                          <a:pt x="258615" y="545520"/>
                          <a:pt x="258615" y="1124176"/>
                        </a:cubicBezTo>
                        <a:cubicBezTo>
                          <a:pt x="258615" y="1664255"/>
                          <a:pt x="665520" y="2114858"/>
                          <a:pt x="1206446" y="2219070"/>
                        </a:cubicBezTo>
                        <a:lnTo>
                          <a:pt x="1285976" y="2230498"/>
                        </a:lnTo>
                        <a:lnTo>
                          <a:pt x="1187066" y="2235200"/>
                        </a:lnTo>
                        <a:cubicBezTo>
                          <a:pt x="531468" y="2235200"/>
                          <a:pt x="0" y="1734833"/>
                          <a:pt x="0" y="1117600"/>
                        </a:cubicBezTo>
                        <a:cubicBezTo>
                          <a:pt x="0" y="500367"/>
                          <a:pt x="531468" y="0"/>
                          <a:pt x="118706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899212" y="753444"/>
                    <a:ext cx="2476984" cy="2332297"/>
                  </a:xfrm>
                  <a:custGeom>
                    <a:avLst/>
                    <a:gdLst>
                      <a:gd name="connsiteX0" fmla="*/ 1445681 w 2632747"/>
                      <a:gd name="connsiteY0" fmla="*/ 6576 h 2241776"/>
                      <a:gd name="connsiteX1" fmla="*/ 2632747 w 2632747"/>
                      <a:gd name="connsiteY1" fmla="*/ 1124176 h 2241776"/>
                      <a:gd name="connsiteX2" fmla="*/ 1445681 w 2632747"/>
                      <a:gd name="connsiteY2" fmla="*/ 2241776 h 2241776"/>
                      <a:gd name="connsiteX3" fmla="*/ 1324311 w 2632747"/>
                      <a:gd name="connsiteY3" fmla="*/ 2236006 h 2241776"/>
                      <a:gd name="connsiteX4" fmla="*/ 1285976 w 2632747"/>
                      <a:gd name="connsiteY4" fmla="*/ 2230498 h 2241776"/>
                      <a:gd name="connsiteX5" fmla="*/ 1308437 w 2632747"/>
                      <a:gd name="connsiteY5" fmla="*/ 2229430 h 2241776"/>
                      <a:gd name="connsiteX6" fmla="*/ 2374132 w 2632747"/>
                      <a:gd name="connsiteY6" fmla="*/ 1117600 h 2241776"/>
                      <a:gd name="connsiteX7" fmla="*/ 1426301 w 2632747"/>
                      <a:gd name="connsiteY7" fmla="*/ 22706 h 2241776"/>
                      <a:gd name="connsiteX8" fmla="*/ 1346771 w 2632747"/>
                      <a:gd name="connsiteY8" fmla="*/ 11278 h 2241776"/>
                      <a:gd name="connsiteX9" fmla="*/ 1187066 w 2632747"/>
                      <a:gd name="connsiteY9" fmla="*/ 0 h 2241776"/>
                      <a:gd name="connsiteX10" fmla="*/ 1308437 w 2632747"/>
                      <a:gd name="connsiteY10" fmla="*/ 5770 h 2241776"/>
                      <a:gd name="connsiteX11" fmla="*/ 1346771 w 2632747"/>
                      <a:gd name="connsiteY11" fmla="*/ 11278 h 2241776"/>
                      <a:gd name="connsiteX12" fmla="*/ 1324311 w 2632747"/>
                      <a:gd name="connsiteY12" fmla="*/ 12346 h 2241776"/>
                      <a:gd name="connsiteX13" fmla="*/ 258615 w 2632747"/>
                      <a:gd name="connsiteY13" fmla="*/ 1124176 h 2241776"/>
                      <a:gd name="connsiteX14" fmla="*/ 1206446 w 2632747"/>
                      <a:gd name="connsiteY14" fmla="*/ 2219070 h 2241776"/>
                      <a:gd name="connsiteX15" fmla="*/ 1285976 w 2632747"/>
                      <a:gd name="connsiteY15" fmla="*/ 2230498 h 2241776"/>
                      <a:gd name="connsiteX16" fmla="*/ 1187066 w 2632747"/>
                      <a:gd name="connsiteY16" fmla="*/ 2235200 h 2241776"/>
                      <a:gd name="connsiteX17" fmla="*/ 0 w 2632747"/>
                      <a:gd name="connsiteY17" fmla="*/ 1117600 h 2241776"/>
                      <a:gd name="connsiteX18" fmla="*/ 1187066 w 2632747"/>
                      <a:gd name="connsiteY18" fmla="*/ 0 h 2241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32747" h="2241776">
                        <a:moveTo>
                          <a:pt x="1445681" y="6576"/>
                        </a:moveTo>
                        <a:cubicBezTo>
                          <a:pt x="2101279" y="6576"/>
                          <a:pt x="2632747" y="506943"/>
                          <a:pt x="2632747" y="1124176"/>
                        </a:cubicBezTo>
                        <a:cubicBezTo>
                          <a:pt x="2632747" y="1741409"/>
                          <a:pt x="2101279" y="2241776"/>
                          <a:pt x="1445681" y="2241776"/>
                        </a:cubicBezTo>
                        <a:cubicBezTo>
                          <a:pt x="1404706" y="2241776"/>
                          <a:pt x="1364216" y="2239822"/>
                          <a:pt x="1324311" y="2236006"/>
                        </a:cubicBezTo>
                        <a:lnTo>
                          <a:pt x="1285976" y="2230498"/>
                        </a:lnTo>
                        <a:lnTo>
                          <a:pt x="1308437" y="2229430"/>
                        </a:lnTo>
                        <a:cubicBezTo>
                          <a:pt x="1907022" y="2172198"/>
                          <a:pt x="2374132" y="1696256"/>
                          <a:pt x="2374132" y="1117600"/>
                        </a:cubicBezTo>
                        <a:cubicBezTo>
                          <a:pt x="2374132" y="577521"/>
                          <a:pt x="1967227" y="126918"/>
                          <a:pt x="1426301" y="22706"/>
                        </a:cubicBezTo>
                        <a:lnTo>
                          <a:pt x="1346771" y="11278"/>
                        </a:lnTo>
                        <a:close/>
                        <a:moveTo>
                          <a:pt x="1187066" y="0"/>
                        </a:moveTo>
                        <a:cubicBezTo>
                          <a:pt x="1228041" y="0"/>
                          <a:pt x="1268531" y="1955"/>
                          <a:pt x="1308437" y="5770"/>
                        </a:cubicBezTo>
                        <a:lnTo>
                          <a:pt x="1346771" y="11278"/>
                        </a:lnTo>
                        <a:lnTo>
                          <a:pt x="1324311" y="12346"/>
                        </a:lnTo>
                        <a:cubicBezTo>
                          <a:pt x="725726" y="69578"/>
                          <a:pt x="258615" y="545520"/>
                          <a:pt x="258615" y="1124176"/>
                        </a:cubicBezTo>
                        <a:cubicBezTo>
                          <a:pt x="258615" y="1664255"/>
                          <a:pt x="665520" y="2114858"/>
                          <a:pt x="1206446" y="2219070"/>
                        </a:cubicBezTo>
                        <a:lnTo>
                          <a:pt x="1285976" y="2230498"/>
                        </a:lnTo>
                        <a:lnTo>
                          <a:pt x="1187066" y="2235200"/>
                        </a:lnTo>
                        <a:cubicBezTo>
                          <a:pt x="531468" y="2235200"/>
                          <a:pt x="0" y="1734833"/>
                          <a:pt x="0" y="1117600"/>
                        </a:cubicBezTo>
                        <a:cubicBezTo>
                          <a:pt x="0" y="500367"/>
                          <a:pt x="531468" y="0"/>
                          <a:pt x="118706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" name="Picture 12" descr="Binocular Field Glasses Flat Icon Stock Illustration - Download Image Now -  Icon, Binoculars, Surveillance - iStock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79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269" y="-288487"/>
                  <a:ext cx="5829302" cy="341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Action Button: Custom 12">
              <a:hlinkClick r:id="" action="ppaction://noaction" highlightClick="1"/>
            </p:cNvPr>
            <p:cNvSpPr/>
            <p:nvPr/>
          </p:nvSpPr>
          <p:spPr>
            <a:xfrm>
              <a:off x="4552541" y="1075398"/>
              <a:ext cx="2305459" cy="3929973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8" descr="Chef clipart png images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754" y="4462334"/>
            <a:ext cx="1442417" cy="23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80301" y="-1124979"/>
            <a:ext cx="12438148" cy="3142769"/>
            <a:chOff x="-107675" y="-990531"/>
            <a:chExt cx="9404163" cy="3215923"/>
          </a:xfrm>
        </p:grpSpPr>
        <p:pic>
          <p:nvPicPr>
            <p:cNvPr id="20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https://i.pinimg.com/originals/d6/51/c6/d651c62693900bb7911a6ff5b1b04c1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8" y="4903021"/>
            <a:ext cx="1259733" cy="1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3265" y="4542900"/>
            <a:ext cx="156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cake</a:t>
            </a:r>
          </a:p>
        </p:txBody>
      </p:sp>
      <p:pic>
        <p:nvPicPr>
          <p:cNvPr id="15" name="c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36285" y="2681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C 4.44444E-6 -0.03495 0.06024 -0.06203 0.13368 -0.06203 C 0.20972 -0.06203 0.26996 -0.03495 0.26996 -4.07407E-6 C 0.26996 0.03496 0.33055 0.06204 0.40642 0.06204 C 0.48003 0.06204 0.54045 0.03496 0.54045 -4.07407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ied Fish Dish 1184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2046" y="1531032"/>
            <a:ext cx="4146866" cy="29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7492" y="1509320"/>
            <a:ext cx="13592688" cy="4403330"/>
            <a:chOff x="-4249838" y="1413333"/>
            <a:chExt cx="10755858" cy="4072442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3333"/>
              <a:ext cx="8461079" cy="4072442"/>
              <a:chOff x="-1531055" y="1060437"/>
              <a:chExt cx="8461079" cy="4072442"/>
            </a:xfrm>
          </p:grpSpPr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624565" y="1060437"/>
                <a:ext cx="2305459" cy="4066079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238249" cy="4066079"/>
                <a:chOff x="60440" y="266457"/>
                <a:chExt cx="9367237" cy="56956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45767" cy="5695693"/>
                  <a:chOff x="60440" y="266457"/>
                  <a:chExt cx="9245767" cy="5695693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78504"/>
                    <a:ext cx="5154949" cy="5683646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101" y="266457"/>
                    <a:ext cx="4318106" cy="5695693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43868" y="406478"/>
                  <a:ext cx="7383809" cy="4076854"/>
                  <a:chOff x="458361" y="-181144"/>
                  <a:chExt cx="6042677" cy="3419476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03727" y="895682"/>
                    <a:ext cx="5997311" cy="2332297"/>
                    <a:chOff x="503727" y="895682"/>
                    <a:chExt cx="5997311" cy="2332297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503727" y="895682"/>
                      <a:ext cx="2630771" cy="2332297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869019" y="945090"/>
                      <a:ext cx="2632019" cy="2192967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8361" y="-181144"/>
                    <a:ext cx="5997312" cy="34194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4066079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85" y="4872097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-990531"/>
            <a:ext cx="12319000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https://i.pinimg.com/originals/97/41/67/974167649e4439a8f96c18d3732966b3.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8" y="5216979"/>
            <a:ext cx="1598449" cy="16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30502" y="4780464"/>
            <a:ext cx="145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fish</a:t>
            </a:r>
          </a:p>
        </p:txBody>
      </p:sp>
      <p:pic>
        <p:nvPicPr>
          <p:cNvPr id="3" name="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65653" y="382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3 2.96296E-6 C -0.59583 -0.03496 -0.53038 -0.06204 -0.44931 -0.06204 C -0.3658 -0.06204 -0.29896 -0.03496 -0.29896 2.96296E-6 C -0.29896 0.03495 -0.23229 0.06203 -0.14896 0.06203 C -0.06788 0.06203 -0.00017 0.03495 -0.00017 2.96296E-6 " pathEditMode="relative" rAng="0" ptsTypes="AAAAA">
                                      <p:cBhvr>
                                        <p:cTn id="6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Turkey Sunday Roast Roast Chicken Roasting PNG, Clipart, Clipart, Cooking,  Cuisine, Diner, Dish Free PNG 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86" b="97905" l="687" r="98352">
                        <a14:foregroundMark x1="6044" y1="56000" x2="14560" y2="68952"/>
                        <a14:foregroundMark x1="6868" y1="64381" x2="16484" y2="75048"/>
                        <a14:foregroundMark x1="9890" y1="48762" x2="3297" y2="66667"/>
                        <a14:foregroundMark x1="6868" y1="70476" x2="16209" y2="83429"/>
                        <a14:foregroundMark x1="18407" y1="84190" x2="39286" y2="89524"/>
                        <a14:foregroundMark x1="16758" y1="76190" x2="28571" y2="81524"/>
                        <a14:foregroundMark x1="39286" y1="86857" x2="72527" y2="90667"/>
                        <a14:foregroundMark x1="92857" y1="63619" x2="67033" y2="89524"/>
                        <a14:foregroundMark x1="90110" y1="49143" x2="95604" y2="67429"/>
                        <a14:foregroundMark x1="89560" y1="70476" x2="78846" y2="85333"/>
                        <a14:foregroundMark x1="84615" y1="41143" x2="90934" y2="48762"/>
                        <a14:foregroundMark x1="75824" y1="84571" x2="92308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14" y="1537277"/>
            <a:ext cx="4435475" cy="31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140332" y="904874"/>
            <a:ext cx="11749799" cy="5048251"/>
            <a:chOff x="-4249838" y="1419696"/>
            <a:chExt cx="10727904" cy="5048251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78504"/>
                    <a:ext cx="5154948" cy="7059455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71502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066800"/>
                <a:ext cx="2305459" cy="5048251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04825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46" y="4840603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416326" y="-990531"/>
            <a:ext cx="9404163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s://i.pinimg.com/originals/c1/89/a0/c189a0edfc6ef6f1abb447dd5bb5d1af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67" y="5291553"/>
            <a:ext cx="2063333" cy="15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ic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47648" y="176790"/>
            <a:ext cx="609600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04205" y="5028552"/>
            <a:ext cx="269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3652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2.77778E-6 -0.03495 0.06319 -0.06204 0.14045 -0.06204 C 0.22031 -0.06204 0.28403 -0.03495 0.28403 -3.7037E-7 C 0.28403 0.03495 0.34774 0.06204 0.42743 0.06204 C 0.50468 0.06204 0.56909 0.03495 0.56909 -3.7037E-7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tato Chips PNG, Vector, PSD, and Clipart With Transparent - Clip Art 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95038" l="1042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98" y="1322545"/>
            <a:ext cx="2605444" cy="35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471369" y="818249"/>
            <a:ext cx="10687050" cy="5048251"/>
            <a:chOff x="-4249838" y="1419696"/>
            <a:chExt cx="10727904" cy="5048251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78504"/>
                    <a:ext cx="5154948" cy="7059455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71502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075400"/>
                <a:ext cx="2305459" cy="5039651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04825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8" y="4879671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-990531"/>
            <a:ext cx="12192000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s://i.pinimg.com/originals/c2/c4/34/c2c43477666b872b0a8a5c50c1c9975b.gif"/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3F0EA"/>
              </a:clrFrom>
              <a:clrTo>
                <a:srgbClr val="F3F0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597" y="5369927"/>
            <a:ext cx="1483403" cy="14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59111" y="5095965"/>
            <a:ext cx="20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chips</a:t>
            </a:r>
          </a:p>
        </p:txBody>
      </p:sp>
      <p:pic>
        <p:nvPicPr>
          <p:cNvPr id="2" name="uszzzzc0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1545" y="-3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2.77778E-6 -0.03496 0.06319 -0.06204 0.14045 -0.06204 C 0.22031 -0.06204 0.28385 -0.03496 0.28385 4.07407E-6 C 0.28385 0.03495 0.34774 0.06203 0.42725 0.06203 C 0.50451 0.06203 0.56909 0.03495 0.56909 4.07407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rge Popcorn Clip Art Free PNG Image｜Illus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05" y="864564"/>
            <a:ext cx="3953005" cy="39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001945" y="908957"/>
            <a:ext cx="10727904" cy="5486400"/>
            <a:chOff x="-4249838" y="1419696"/>
            <a:chExt cx="10727904" cy="5486400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78504"/>
                    <a:ext cx="5154948" cy="7059455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59455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338725"/>
                <a:ext cx="2305459" cy="4495800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486400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46" y="4817571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-990531"/>
            <a:ext cx="12192000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i.pinimg.com/originals/02/e8/47/02e8477de880892748c5c0748417b848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69" y="5373487"/>
            <a:ext cx="2094571" cy="15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816005" y="5089496"/>
            <a:ext cx="308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popcorn</a:t>
            </a:r>
          </a:p>
        </p:txBody>
      </p:sp>
      <p:pic>
        <p:nvPicPr>
          <p:cNvPr id="2" name="popco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64680" y="151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C 2.77778E-6 -0.03495 0.06319 -0.06204 0.14045 -0.06204 C 0.22031 -0.06204 0.28385 -0.03495 0.28385 -7.40741E-7 C 0.28385 0.03495 0.34774 0.06204 0.42725 0.06204 C 0.50451 0.06204 0.56909 0.03495 0.56909 -7.40741E-7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asta Clipart Images – Browse 4,322 Stock Photos, Vectors, and Video | 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85" y="1566735"/>
            <a:ext cx="3488880" cy="29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500909" y="1258618"/>
            <a:ext cx="11563350" cy="5048251"/>
            <a:chOff x="-4249838" y="1419696"/>
            <a:chExt cx="10727904" cy="5048251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66457"/>
                    <a:ext cx="5154949" cy="7071502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71502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066800"/>
                <a:ext cx="2305459" cy="5048251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04825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443" y="4884341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.pinimg.com/originals/34/f1/8b/34f18ba88977650fb7c931ce5af6c10c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610" y="5421609"/>
            <a:ext cx="1436390" cy="14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0" y="-990531"/>
            <a:ext cx="12192000" cy="3215923"/>
            <a:chOff x="-107675" y="-990531"/>
            <a:chExt cx="9404163" cy="3215923"/>
          </a:xfrm>
        </p:grpSpPr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5407381" y="4839533"/>
            <a:ext cx="20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pasta</a:t>
            </a:r>
          </a:p>
        </p:txBody>
      </p:sp>
      <p:pic>
        <p:nvPicPr>
          <p:cNvPr id="2" name="pa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56389" y="323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5.55556E-7 -0.03495 0.07326 -0.06203 0.16319 -0.06203 C 0.25608 -0.06203 0.33003 -0.03495 0.33003 -4.44444E-6 C 0.33003 0.03496 0.40451 0.06204 0.49687 0.06204 C 0.58698 0.06204 0.6625 0.03496 0.6625 -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zza Clipart Images | Free Photos, PNG Stickers, Wallpapers &amp; Backgrounds  - rawpixel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50" b="95750" l="4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34" y="1178115"/>
            <a:ext cx="359727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283972" y="538546"/>
            <a:ext cx="11819172" cy="5048251"/>
            <a:chOff x="-4249838" y="1419696"/>
            <a:chExt cx="10727904" cy="5048251"/>
          </a:xfrm>
        </p:grpSpPr>
        <p:grpSp>
          <p:nvGrpSpPr>
            <p:cNvPr id="14" name="Group 13"/>
            <p:cNvGrpSpPr/>
            <p:nvPr/>
          </p:nvGrpSpPr>
          <p:grpSpPr>
            <a:xfrm>
              <a:off x="-1955059" y="1419696"/>
              <a:ext cx="8433125" cy="5048251"/>
              <a:chOff x="-1531055" y="1066800"/>
              <a:chExt cx="8433125" cy="5048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531055" y="1066800"/>
                <a:ext cx="6162971" cy="5048251"/>
                <a:chOff x="60440" y="266457"/>
                <a:chExt cx="9254200" cy="707150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0440" y="266457"/>
                  <a:ext cx="9254200" cy="7071502"/>
                  <a:chOff x="60440" y="266457"/>
                  <a:chExt cx="9254200" cy="7071502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60440" y="266457"/>
                    <a:ext cx="5154949" cy="7071502"/>
                  </a:xfrm>
                  <a:custGeom>
                    <a:avLst/>
                    <a:gdLst>
                      <a:gd name="connsiteX0" fmla="*/ 3618627 w 5154948"/>
                      <a:gd name="connsiteY0" fmla="*/ 1763085 h 7059455"/>
                      <a:gd name="connsiteX1" fmla="*/ 2085180 w 5154948"/>
                      <a:gd name="connsiteY1" fmla="*/ 3294544 h 7059455"/>
                      <a:gd name="connsiteX2" fmla="*/ 3618627 w 5154948"/>
                      <a:gd name="connsiteY2" fmla="*/ 4826003 h 7059455"/>
                      <a:gd name="connsiteX3" fmla="*/ 5152074 w 5154948"/>
                      <a:gd name="connsiteY3" fmla="*/ 3294544 h 7059455"/>
                      <a:gd name="connsiteX4" fmla="*/ 3618627 w 5154948"/>
                      <a:gd name="connsiteY4" fmla="*/ 1763085 h 7059455"/>
                      <a:gd name="connsiteX5" fmla="*/ 0 w 5154948"/>
                      <a:gd name="connsiteY5" fmla="*/ 0 h 7059455"/>
                      <a:gd name="connsiteX6" fmla="*/ 5154948 w 5154948"/>
                      <a:gd name="connsiteY6" fmla="*/ 0 h 7059455"/>
                      <a:gd name="connsiteX7" fmla="*/ 5154948 w 5154948"/>
                      <a:gd name="connsiteY7" fmla="*/ 7059455 h 7059455"/>
                      <a:gd name="connsiteX8" fmla="*/ 0 w 5154948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54948" h="7059455">
                        <a:moveTo>
                          <a:pt x="3618627" y="1763085"/>
                        </a:moveTo>
                        <a:cubicBezTo>
                          <a:pt x="2771728" y="1763085"/>
                          <a:pt x="2085180" y="2448743"/>
                          <a:pt x="2085180" y="3294544"/>
                        </a:cubicBezTo>
                        <a:cubicBezTo>
                          <a:pt x="2085180" y="4140345"/>
                          <a:pt x="2771728" y="4826003"/>
                          <a:pt x="3618627" y="4826003"/>
                        </a:cubicBezTo>
                        <a:cubicBezTo>
                          <a:pt x="4465526" y="4826003"/>
                          <a:pt x="5152074" y="4140345"/>
                          <a:pt x="5152074" y="3294544"/>
                        </a:cubicBezTo>
                        <a:cubicBezTo>
                          <a:pt x="5152074" y="2448743"/>
                          <a:pt x="4465526" y="1763085"/>
                          <a:pt x="3618627" y="1763085"/>
                        </a:cubicBezTo>
                        <a:close/>
                        <a:moveTo>
                          <a:pt x="0" y="0"/>
                        </a:moveTo>
                        <a:lnTo>
                          <a:pt x="5154948" y="0"/>
                        </a:lnTo>
                        <a:lnTo>
                          <a:pt x="5154948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>
                    <a:hlinkClick r:id="" action="ppaction://noaction" highlightClick="1"/>
                  </p:cNvPr>
                  <p:cNvSpPr/>
                  <p:nvPr/>
                </p:nvSpPr>
                <p:spPr>
                  <a:xfrm>
                    <a:off x="4988099" y="266457"/>
                    <a:ext cx="4326541" cy="7059455"/>
                  </a:xfrm>
                  <a:custGeom>
                    <a:avLst/>
                    <a:gdLst>
                      <a:gd name="connsiteX0" fmla="*/ 2696486 w 4326540"/>
                      <a:gd name="connsiteY0" fmla="*/ 2022220 h 7059455"/>
                      <a:gd name="connsiteX1" fmla="*/ 1343434 w 4326540"/>
                      <a:gd name="connsiteY1" fmla="*/ 3380212 h 7059455"/>
                      <a:gd name="connsiteX2" fmla="*/ 2696486 w 4326540"/>
                      <a:gd name="connsiteY2" fmla="*/ 4738204 h 7059455"/>
                      <a:gd name="connsiteX3" fmla="*/ 4049538 w 4326540"/>
                      <a:gd name="connsiteY3" fmla="*/ 3380212 h 7059455"/>
                      <a:gd name="connsiteX4" fmla="*/ 2696486 w 4326540"/>
                      <a:gd name="connsiteY4" fmla="*/ 2022220 h 7059455"/>
                      <a:gd name="connsiteX5" fmla="*/ 0 w 4326540"/>
                      <a:gd name="connsiteY5" fmla="*/ 0 h 7059455"/>
                      <a:gd name="connsiteX6" fmla="*/ 4326540 w 4326540"/>
                      <a:gd name="connsiteY6" fmla="*/ 0 h 7059455"/>
                      <a:gd name="connsiteX7" fmla="*/ 4326540 w 4326540"/>
                      <a:gd name="connsiteY7" fmla="*/ 7059455 h 7059455"/>
                      <a:gd name="connsiteX8" fmla="*/ 0 w 4326540"/>
                      <a:gd name="connsiteY8" fmla="*/ 7059455 h 705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26540" h="7059455">
                        <a:moveTo>
                          <a:pt x="2696486" y="2022220"/>
                        </a:moveTo>
                        <a:cubicBezTo>
                          <a:pt x="1949216" y="2022220"/>
                          <a:pt x="1343434" y="2630214"/>
                          <a:pt x="1343434" y="3380212"/>
                        </a:cubicBezTo>
                        <a:cubicBezTo>
                          <a:pt x="1343434" y="4130210"/>
                          <a:pt x="1949216" y="4738204"/>
                          <a:pt x="2696486" y="4738204"/>
                        </a:cubicBezTo>
                        <a:cubicBezTo>
                          <a:pt x="3443756" y="4738204"/>
                          <a:pt x="4049538" y="4130210"/>
                          <a:pt x="4049538" y="3380212"/>
                        </a:cubicBezTo>
                        <a:cubicBezTo>
                          <a:pt x="4049538" y="2630214"/>
                          <a:pt x="3443756" y="2022220"/>
                          <a:pt x="2696486" y="2022220"/>
                        </a:cubicBezTo>
                        <a:close/>
                        <a:moveTo>
                          <a:pt x="0" y="0"/>
                        </a:moveTo>
                        <a:lnTo>
                          <a:pt x="4326540" y="0"/>
                        </a:lnTo>
                        <a:lnTo>
                          <a:pt x="4326540" y="7059455"/>
                        </a:lnTo>
                        <a:lnTo>
                          <a:pt x="0" y="70594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072377" y="467959"/>
                  <a:ext cx="7123075" cy="4650933"/>
                  <a:chOff x="481694" y="-129577"/>
                  <a:chExt cx="5829300" cy="3900988"/>
                </a:xfrm>
              </p:grpSpPr>
              <p:pic>
                <p:nvPicPr>
                  <p:cNvPr id="19" name="Picture 18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173" b="98718"/>
                  <a:stretch>
                    <a:fillRect/>
                  </a:stretch>
                </p:blipFill>
                <p:spPr bwMode="auto">
                  <a:xfrm>
                    <a:off x="1915158" y="-129577"/>
                    <a:ext cx="48218" cy="43824"/>
                  </a:xfrm>
                  <a:custGeom>
                    <a:avLst/>
                    <a:gdLst>
                      <a:gd name="connsiteX0" fmla="*/ 0 w 48218"/>
                      <a:gd name="connsiteY0" fmla="*/ 0 h 43824"/>
                      <a:gd name="connsiteX1" fmla="*/ 48218 w 48218"/>
                      <a:gd name="connsiteY1" fmla="*/ 0 h 43824"/>
                      <a:gd name="connsiteX2" fmla="*/ 0 w 48218"/>
                      <a:gd name="connsiteY2" fmla="*/ 43824 h 43824"/>
                      <a:gd name="connsiteX3" fmla="*/ 0 w 48218"/>
                      <a:gd name="connsiteY3" fmla="*/ 0 h 4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18" h="43824">
                        <a:moveTo>
                          <a:pt x="0" y="0"/>
                        </a:moveTo>
                        <a:lnTo>
                          <a:pt x="48218" y="0"/>
                        </a:lnTo>
                        <a:lnTo>
                          <a:pt x="0" y="438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1694" y="1353405"/>
                    <a:ext cx="5786873" cy="2332298"/>
                    <a:chOff x="481694" y="1353405"/>
                    <a:chExt cx="5786873" cy="2332298"/>
                  </a:xfrm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481694" y="1353405"/>
                      <a:ext cx="2584175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3791583" y="1353405"/>
                      <a:ext cx="2476984" cy="2332298"/>
                    </a:xfrm>
                    <a:custGeom>
                      <a:avLst/>
                      <a:gdLst>
                        <a:gd name="connsiteX0" fmla="*/ 1445681 w 2632747"/>
                        <a:gd name="connsiteY0" fmla="*/ 6576 h 2241776"/>
                        <a:gd name="connsiteX1" fmla="*/ 2632747 w 2632747"/>
                        <a:gd name="connsiteY1" fmla="*/ 1124176 h 2241776"/>
                        <a:gd name="connsiteX2" fmla="*/ 1445681 w 2632747"/>
                        <a:gd name="connsiteY2" fmla="*/ 2241776 h 2241776"/>
                        <a:gd name="connsiteX3" fmla="*/ 1324311 w 2632747"/>
                        <a:gd name="connsiteY3" fmla="*/ 2236006 h 2241776"/>
                        <a:gd name="connsiteX4" fmla="*/ 1285976 w 2632747"/>
                        <a:gd name="connsiteY4" fmla="*/ 2230498 h 2241776"/>
                        <a:gd name="connsiteX5" fmla="*/ 1308437 w 2632747"/>
                        <a:gd name="connsiteY5" fmla="*/ 2229430 h 2241776"/>
                        <a:gd name="connsiteX6" fmla="*/ 2374132 w 2632747"/>
                        <a:gd name="connsiteY6" fmla="*/ 1117600 h 2241776"/>
                        <a:gd name="connsiteX7" fmla="*/ 1426301 w 2632747"/>
                        <a:gd name="connsiteY7" fmla="*/ 22706 h 2241776"/>
                        <a:gd name="connsiteX8" fmla="*/ 1346771 w 2632747"/>
                        <a:gd name="connsiteY8" fmla="*/ 11278 h 2241776"/>
                        <a:gd name="connsiteX9" fmla="*/ 1187066 w 2632747"/>
                        <a:gd name="connsiteY9" fmla="*/ 0 h 2241776"/>
                        <a:gd name="connsiteX10" fmla="*/ 1308437 w 2632747"/>
                        <a:gd name="connsiteY10" fmla="*/ 5770 h 2241776"/>
                        <a:gd name="connsiteX11" fmla="*/ 1346771 w 2632747"/>
                        <a:gd name="connsiteY11" fmla="*/ 11278 h 2241776"/>
                        <a:gd name="connsiteX12" fmla="*/ 1324311 w 2632747"/>
                        <a:gd name="connsiteY12" fmla="*/ 12346 h 2241776"/>
                        <a:gd name="connsiteX13" fmla="*/ 258615 w 2632747"/>
                        <a:gd name="connsiteY13" fmla="*/ 1124176 h 2241776"/>
                        <a:gd name="connsiteX14" fmla="*/ 1206446 w 2632747"/>
                        <a:gd name="connsiteY14" fmla="*/ 2219070 h 2241776"/>
                        <a:gd name="connsiteX15" fmla="*/ 1285976 w 2632747"/>
                        <a:gd name="connsiteY15" fmla="*/ 2230498 h 2241776"/>
                        <a:gd name="connsiteX16" fmla="*/ 1187066 w 2632747"/>
                        <a:gd name="connsiteY16" fmla="*/ 2235200 h 2241776"/>
                        <a:gd name="connsiteX17" fmla="*/ 0 w 2632747"/>
                        <a:gd name="connsiteY17" fmla="*/ 1117600 h 2241776"/>
                        <a:gd name="connsiteX18" fmla="*/ 1187066 w 2632747"/>
                        <a:gd name="connsiteY18" fmla="*/ 0 h 2241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2747" h="2241776">
                          <a:moveTo>
                            <a:pt x="1445681" y="6576"/>
                          </a:moveTo>
                          <a:cubicBezTo>
                            <a:pt x="2101279" y="6576"/>
                            <a:pt x="2632747" y="506943"/>
                            <a:pt x="2632747" y="1124176"/>
                          </a:cubicBezTo>
                          <a:cubicBezTo>
                            <a:pt x="2632747" y="1741409"/>
                            <a:pt x="2101279" y="2241776"/>
                            <a:pt x="1445681" y="2241776"/>
                          </a:cubicBezTo>
                          <a:cubicBezTo>
                            <a:pt x="1404706" y="2241776"/>
                            <a:pt x="1364216" y="2239822"/>
                            <a:pt x="1324311" y="2236006"/>
                          </a:cubicBezTo>
                          <a:lnTo>
                            <a:pt x="1285976" y="2230498"/>
                          </a:lnTo>
                          <a:lnTo>
                            <a:pt x="1308437" y="2229430"/>
                          </a:lnTo>
                          <a:cubicBezTo>
                            <a:pt x="1907022" y="2172198"/>
                            <a:pt x="2374132" y="1696256"/>
                            <a:pt x="2374132" y="1117600"/>
                          </a:cubicBezTo>
                          <a:cubicBezTo>
                            <a:pt x="2374132" y="577521"/>
                            <a:pt x="1967227" y="126918"/>
                            <a:pt x="1426301" y="22706"/>
                          </a:cubicBezTo>
                          <a:lnTo>
                            <a:pt x="1346771" y="11278"/>
                          </a:lnTo>
                          <a:close/>
                          <a:moveTo>
                            <a:pt x="1187066" y="0"/>
                          </a:moveTo>
                          <a:cubicBezTo>
                            <a:pt x="1228041" y="0"/>
                            <a:pt x="1268531" y="1955"/>
                            <a:pt x="1308437" y="5770"/>
                          </a:cubicBezTo>
                          <a:lnTo>
                            <a:pt x="1346771" y="11278"/>
                          </a:lnTo>
                          <a:lnTo>
                            <a:pt x="1324311" y="12346"/>
                          </a:lnTo>
                          <a:cubicBezTo>
                            <a:pt x="725726" y="69578"/>
                            <a:pt x="258615" y="545520"/>
                            <a:pt x="258615" y="1124176"/>
                          </a:cubicBezTo>
                          <a:cubicBezTo>
                            <a:pt x="258615" y="1664255"/>
                            <a:pt x="665520" y="2114858"/>
                            <a:pt x="1206446" y="2219070"/>
                          </a:cubicBezTo>
                          <a:lnTo>
                            <a:pt x="1285976" y="2230498"/>
                          </a:lnTo>
                          <a:lnTo>
                            <a:pt x="1187066" y="2235200"/>
                          </a:lnTo>
                          <a:cubicBezTo>
                            <a:pt x="531468" y="2235200"/>
                            <a:pt x="0" y="1734833"/>
                            <a:pt x="0" y="1117600"/>
                          </a:cubicBezTo>
                          <a:cubicBezTo>
                            <a:pt x="0" y="500367"/>
                            <a:pt x="531468" y="0"/>
                            <a:pt x="118706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1" name="Picture 12" descr="Binocular Field Glasses Flat Icon Stock Illustration - Download Image Now -  Icon, Binoculars, Surveillance - iStock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279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694" y="351936"/>
                    <a:ext cx="5829300" cy="3419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6" name="Action Button: Custom 15">
                <a:hlinkClick r:id="" action="ppaction://noaction" highlightClick="1"/>
              </p:cNvPr>
              <p:cNvSpPr/>
              <p:nvPr/>
            </p:nvSpPr>
            <p:spPr>
              <a:xfrm>
                <a:off x="4596611" y="1066800"/>
                <a:ext cx="2305459" cy="5039651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ction Button: Custom 11">
              <a:hlinkClick r:id="" action="ppaction://noaction" highlightClick="1"/>
            </p:cNvPr>
            <p:cNvSpPr/>
            <p:nvPr/>
          </p:nvSpPr>
          <p:spPr>
            <a:xfrm>
              <a:off x="-4249838" y="1419696"/>
              <a:ext cx="2819400" cy="504825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Chef clipart png images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67">
                        <a14:foregroundMark x1="82500" y1="10284" x2="52500" y2="29433"/>
                        <a14:foregroundMark x1="57500" y1="9752" x2="93611" y2="30674"/>
                        <a14:foregroundMark x1="64167" y1="2837" x2="48056" y2="10461"/>
                        <a14:foregroundMark x1="10833" y1="25355" x2="9444" y2="50887"/>
                        <a14:foregroundMark x1="11389" y1="48227" x2="46944" y2="57447"/>
                        <a14:foregroundMark x1="56944" y1="30142" x2="61111" y2="35461"/>
                        <a14:foregroundMark x1="77222" y1="51241" x2="38333" y2="75000"/>
                        <a14:foregroundMark x1="64722" y1="80851" x2="26667" y2="81560"/>
                        <a14:foregroundMark x1="58611" y1="89007" x2="63889" y2="98050"/>
                        <a14:foregroundMark x1="35833" y1="88121" x2="28333" y2="97872"/>
                        <a14:foregroundMark x1="42222" y1="90780" x2="34167" y2="97872"/>
                        <a14:foregroundMark x1="21667" y1="94504" x2="27500" y2="94504"/>
                        <a14:backgroundMark x1="93611" y1="1241" x2="99722" y2="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1" y="4825358"/>
            <a:ext cx="1325158" cy="19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originals/a4/84/8e/a4848e1a3e4567cf89ce32a4b9481144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91" y="5052196"/>
            <a:ext cx="1884229" cy="18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-990531"/>
            <a:ext cx="12192000" cy="3215923"/>
            <a:chOff x="-107675" y="-990531"/>
            <a:chExt cx="9404163" cy="3215923"/>
          </a:xfrm>
        </p:grpSpPr>
        <p:pic>
          <p:nvPicPr>
            <p:cNvPr id="27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92" y="602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pinimg.com/originals/44/d9/a9/44d9a9274de7bd1b0ff697ce0d93aaa4.gif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675" y="-49852"/>
              <a:ext cx="1775496" cy="221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2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76" y="-979885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i.pinimg.com/originals/13/b5/6c/13b56c23770b91a95e1026686927657b.gif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80" y="-990531"/>
              <a:ext cx="2725282" cy="27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5554675" y="4985242"/>
            <a:ext cx="20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pizza</a:t>
            </a:r>
          </a:p>
        </p:txBody>
      </p:sp>
      <p:pic>
        <p:nvPicPr>
          <p:cNvPr id="2" name="pizz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23282" y="5871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C 3.88889E-6 -0.03495 0.05781 -0.06203 0.12847 -0.06203 C 0.20156 -0.06203 0.25972 -0.03495 0.25972 -2.59259E-6 C 0.25972 0.03496 0.3184 0.06204 0.39097 0.06204 C 0.4618 0.06204 0.52118 0.03496 0.52118 -2.59259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3_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21</Words>
  <Application>Microsoft Office PowerPoint</Application>
  <PresentationFormat>Màn hình rộng</PresentationFormat>
  <Paragraphs>12</Paragraphs>
  <Slides>10</Slides>
  <Notes>1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Bellota Text Light</vt:lpstr>
      <vt:lpstr>Bookman Old Style</vt:lpstr>
      <vt:lpstr>Calibri</vt:lpstr>
      <vt:lpstr>Calibri Light</vt:lpstr>
      <vt:lpstr>Century</vt:lpstr>
      <vt:lpstr>Satisfy</vt:lpstr>
      <vt:lpstr>3_Lafew template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</cp:lastModifiedBy>
  <cp:revision>154</cp:revision>
  <dcterms:created xsi:type="dcterms:W3CDTF">2021-02-22T07:35:11Z</dcterms:created>
  <dcterms:modified xsi:type="dcterms:W3CDTF">2025-12-17T01:00:35Z</dcterms:modified>
</cp:coreProperties>
</file>