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78" r:id="rId3"/>
    <p:sldMasterId id="2147483685" r:id="rId4"/>
    <p:sldMasterId id="2147483709" r:id="rId5"/>
  </p:sldMasterIdLst>
  <p:notesMasterIdLst>
    <p:notesMasterId r:id="rId30"/>
  </p:notesMasterIdLst>
  <p:sldIdLst>
    <p:sldId id="272" r:id="rId6"/>
    <p:sldId id="273" r:id="rId7"/>
    <p:sldId id="274" r:id="rId8"/>
    <p:sldId id="269" r:id="rId9"/>
    <p:sldId id="270" r:id="rId10"/>
    <p:sldId id="271" r:id="rId11"/>
    <p:sldId id="293" r:id="rId12"/>
    <p:sldId id="294" r:id="rId13"/>
    <p:sldId id="258" r:id="rId14"/>
    <p:sldId id="279" r:id="rId15"/>
    <p:sldId id="296" r:id="rId16"/>
    <p:sldId id="259" r:id="rId17"/>
    <p:sldId id="297" r:id="rId18"/>
    <p:sldId id="275" r:id="rId19"/>
    <p:sldId id="281" r:id="rId20"/>
    <p:sldId id="288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76B4"/>
    <a:srgbClr val="0070C0"/>
    <a:srgbClr val="825F94"/>
    <a:srgbClr val="92278F"/>
    <a:srgbClr val="F28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35" autoAdjust="0"/>
    <p:restoredTop sz="80399" autoAdjust="0"/>
  </p:normalViewPr>
  <p:slideViewPr>
    <p:cSldViewPr snapToGrid="0" showGuides="1">
      <p:cViewPr varScale="1">
        <p:scale>
          <a:sx n="51" d="100"/>
          <a:sy n="51" d="100"/>
        </p:scale>
        <p:origin x="992" y="-4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1DCE2-C0F6-45EF-8A09-A34E7B12D8A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29523-64EF-4389-B3C5-6AFDBF5B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9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ddf0b2468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g25ddf0b24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101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829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43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594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699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65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Chia 2 </a:t>
            </a:r>
            <a:r>
              <a:rPr lang="en-US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Chọn</a:t>
            </a:r>
            <a:r>
              <a:rPr lang="en-US" baseline="0" dirty="0"/>
              <a:t> 1 thẻ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. </a:t>
            </a:r>
            <a:r>
              <a:rPr lang="en-US" baseline="0" dirty="0" err="1"/>
              <a:t>Nếu</a:t>
            </a:r>
            <a:r>
              <a:rPr lang="en-US" baseline="0" dirty="0"/>
              <a:t> HS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GV </a:t>
            </a:r>
            <a:r>
              <a:rPr lang="en-US" baseline="0" dirty="0" err="1"/>
              <a:t>thưởng</a:t>
            </a:r>
            <a:r>
              <a:rPr lang="en-US" baseline="0" dirty="0"/>
              <a:t> 1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, </a:t>
            </a:r>
            <a:r>
              <a:rPr lang="en-US" baseline="0" dirty="0" err="1"/>
              <a:t>nếu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ngược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hồi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nhường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lượt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bạn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9523-64EF-4389-B3C5-6AFDBF5BED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39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Chia 2 </a:t>
            </a:r>
            <a:r>
              <a:rPr lang="en-US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Chọn</a:t>
            </a:r>
            <a:r>
              <a:rPr lang="en-US" baseline="0" dirty="0"/>
              <a:t> 1 thẻ </a:t>
            </a:r>
            <a:r>
              <a:rPr lang="en-US" baseline="0" dirty="0" err="1"/>
              <a:t>tư</a:t>
            </a:r>
            <a:r>
              <a:rPr lang="en-US" baseline="0" dirty="0"/>
              <a:t>̀  </a:t>
            </a:r>
            <a:r>
              <a:rPr lang="en-US" baseline="0" dirty="0" err="1"/>
              <a:t>bất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r>
              <a:rPr lang="en-US" baseline="0" dirty="0" err="1"/>
              <a:t>Nếu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̀  GV </a:t>
            </a:r>
            <a:r>
              <a:rPr lang="en-US" baseline="0" dirty="0" err="1"/>
              <a:t>thưởng</a:t>
            </a:r>
            <a:r>
              <a:rPr lang="en-US" baseline="0" dirty="0"/>
              <a:t> 1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, </a:t>
            </a:r>
            <a:r>
              <a:rPr lang="en-US" baseline="0" dirty="0" err="1"/>
              <a:t>nếu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̀ 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ngược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hồi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nhường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lượt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bạn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thập</a:t>
            </a:r>
            <a:r>
              <a:rPr lang="en-US" baseline="0" dirty="0"/>
              <a:t> </a:t>
            </a:r>
            <a:r>
              <a:rPr lang="en-US" baseline="0" dirty="0" err="1"/>
              <a:t>đủ</a:t>
            </a:r>
            <a:r>
              <a:rPr lang="en-US" baseline="0" dirty="0"/>
              <a:t> 6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 sẽ </a:t>
            </a:r>
            <a:r>
              <a:rPr lang="en-US" baseline="0" dirty="0" err="1"/>
              <a:t>chiến</a:t>
            </a:r>
            <a:r>
              <a:rPr lang="en-US" baseline="0" dirty="0"/>
              <a:t> </a:t>
            </a:r>
            <a:r>
              <a:rPr lang="en-US" baseline="0" dirty="0" err="1"/>
              <a:t>thắng</a:t>
            </a:r>
            <a:r>
              <a:rPr lang="en-US" baseline="0" dirty="0"/>
              <a:t>.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boy </a:t>
            </a:r>
            <a:r>
              <a:rPr lang="en-US" baseline="0" dirty="0" err="1"/>
              <a:t>hoặc</a:t>
            </a:r>
            <a:r>
              <a:rPr lang="en-US" baseline="0" dirty="0"/>
              <a:t> girl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chúc</a:t>
            </a:r>
            <a:r>
              <a:rPr lang="en-US" baseline="0" dirty="0"/>
              <a:t> </a:t>
            </a:r>
            <a:r>
              <a:rPr lang="en-US" baseline="0" dirty="0" err="1"/>
              <a:t>mừng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9523-64EF-4389-B3C5-6AFDBF5BED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3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29523-64EF-4389-B3C5-6AFDBF5BE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644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44824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5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87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57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39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71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90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75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0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6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7" name="Google Shape;537;p31"/>
          <p:cNvSpPr/>
          <p:nvPr/>
        </p:nvSpPr>
        <p:spPr>
          <a:xfrm>
            <a:off x="0" y="5014967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9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1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1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929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20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1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72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91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60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7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7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12/22/2025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334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srgbClr val="232323"/>
                </a:solidFill>
              </a:rPr>
              <a:pPr>
                <a:defRPr/>
              </a:pPr>
              <a:t>12/22/2025</a:t>
            </a:fld>
            <a:endParaRPr lang="en-US">
              <a:solidFill>
                <a:srgbClr val="23232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23232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srgbClr val="23232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32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6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1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9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7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8" name="Google Shape;68;p11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828067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730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0312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3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8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4a"/><Relationship Id="rId16" Type="http://schemas.openxmlformats.org/officeDocument/2006/relationships/image" Target="../media/image13.png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audio" Target="../media/audio1.wav"/><Relationship Id="rId18" Type="http://schemas.openxmlformats.org/officeDocument/2006/relationships/image" Target="../media/image14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audio" Target="../media/audio4.wav"/><Relationship Id="rId17" Type="http://schemas.openxmlformats.org/officeDocument/2006/relationships/image" Target="../media/image26.png"/><Relationship Id="rId2" Type="http://schemas.openxmlformats.org/officeDocument/2006/relationships/audio" Target="../media/media9.m4a"/><Relationship Id="rId16" Type="http://schemas.openxmlformats.org/officeDocument/2006/relationships/image" Target="../media/image25.png"/><Relationship Id="rId1" Type="http://schemas.microsoft.com/office/2007/relationships/media" Target="../media/media9.m4a"/><Relationship Id="rId6" Type="http://schemas.openxmlformats.org/officeDocument/2006/relationships/audio" Target="../media/media6.m4a"/><Relationship Id="rId11" Type="http://schemas.openxmlformats.org/officeDocument/2006/relationships/slideLayout" Target="../slideLayouts/slideLayout4.xml"/><Relationship Id="rId5" Type="http://schemas.microsoft.com/office/2007/relationships/media" Target="../media/media6.m4a"/><Relationship Id="rId15" Type="http://schemas.openxmlformats.org/officeDocument/2006/relationships/image" Target="../media/image24.png"/><Relationship Id="rId10" Type="http://schemas.openxmlformats.org/officeDocument/2006/relationships/audio" Target="../media/media8.m4a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19.png"/><Relationship Id="rId18" Type="http://schemas.openxmlformats.org/officeDocument/2006/relationships/image" Target="../media/image14.png"/><Relationship Id="rId3" Type="http://schemas.microsoft.com/office/2007/relationships/media" Target="../media/media11.m4a"/><Relationship Id="rId7" Type="http://schemas.microsoft.com/office/2007/relationships/media" Target="../media/media13.m4a"/><Relationship Id="rId12" Type="http://schemas.openxmlformats.org/officeDocument/2006/relationships/audio" Target="../media/audio2.wav"/><Relationship Id="rId17" Type="http://schemas.openxmlformats.org/officeDocument/2006/relationships/image" Target="../media/image29.png"/><Relationship Id="rId2" Type="http://schemas.openxmlformats.org/officeDocument/2006/relationships/audio" Target="../media/media10.m4a"/><Relationship Id="rId16" Type="http://schemas.openxmlformats.org/officeDocument/2006/relationships/image" Target="../media/image28.png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slideLayout" Target="../slideLayouts/slideLayout6.xml"/><Relationship Id="rId5" Type="http://schemas.microsoft.com/office/2007/relationships/media" Target="../media/media12.m4a"/><Relationship Id="rId15" Type="http://schemas.openxmlformats.org/officeDocument/2006/relationships/image" Target="../media/image27.png"/><Relationship Id="rId10" Type="http://schemas.openxmlformats.org/officeDocument/2006/relationships/audio" Target="../media/media14.m4a"/><Relationship Id="rId4" Type="http://schemas.openxmlformats.org/officeDocument/2006/relationships/audio" Target="../media/media11.m4a"/><Relationship Id="rId9" Type="http://schemas.microsoft.com/office/2007/relationships/media" Target="../media/media14.m4a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0.gif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4.wdp"/><Relationship Id="rId12" Type="http://schemas.openxmlformats.org/officeDocument/2006/relationships/image" Target="../media/image1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3.png"/><Relationship Id="rId11" Type="http://schemas.microsoft.com/office/2007/relationships/hdphoto" Target="../media/hdphoto6.wdp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7.xml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39.gif"/><Relationship Id="rId7" Type="http://schemas.openxmlformats.org/officeDocument/2006/relationships/image" Target="../media/image36.jpeg"/><Relationship Id="rId12" Type="http://schemas.openxmlformats.org/officeDocument/2006/relationships/slide" Target="slide22.xml"/><Relationship Id="rId17" Type="http://schemas.openxmlformats.org/officeDocument/2006/relationships/image" Target="../media/image35.png"/><Relationship Id="rId2" Type="http://schemas.openxmlformats.org/officeDocument/2006/relationships/audio" Target="../media/media17.m4a"/><Relationship Id="rId16" Type="http://schemas.microsoft.com/office/2007/relationships/hdphoto" Target="../media/hdphoto5.wdp"/><Relationship Id="rId20" Type="http://schemas.microsoft.com/office/2007/relationships/hdphoto" Target="../media/hdphoto8.wdp"/><Relationship Id="rId1" Type="http://schemas.microsoft.com/office/2007/relationships/media" Target="../media/media17.m4a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image" Target="../media/image32.jpeg"/><Relationship Id="rId15" Type="http://schemas.openxmlformats.org/officeDocument/2006/relationships/image" Target="../media/image34.png"/><Relationship Id="rId10" Type="http://schemas.openxmlformats.org/officeDocument/2006/relationships/slide" Target="slide20.xml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openxmlformats.org/officeDocument/2006/relationships/slide" Target="slide19.xml"/><Relationship Id="rId14" Type="http://schemas.microsoft.com/office/2007/relationships/hdphoto" Target="../media/hdphoto7.wdp"/><Relationship Id="rId2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13" Type="http://schemas.openxmlformats.org/officeDocument/2006/relationships/image" Target="../media/image41.png"/><Relationship Id="rId3" Type="http://schemas.microsoft.com/office/2007/relationships/media" Target="../media/media19.m4a"/><Relationship Id="rId7" Type="http://schemas.microsoft.com/office/2007/relationships/media" Target="../media/media21.m4a"/><Relationship Id="rId12" Type="http://schemas.openxmlformats.org/officeDocument/2006/relationships/image" Target="../media/image15.png"/><Relationship Id="rId2" Type="http://schemas.openxmlformats.org/officeDocument/2006/relationships/audio" Target="../media/media18.m4a"/><Relationship Id="rId16" Type="http://schemas.openxmlformats.org/officeDocument/2006/relationships/image" Target="../media/image14.png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openxmlformats.org/officeDocument/2006/relationships/audio" Target="../media/audio1.wav"/><Relationship Id="rId5" Type="http://schemas.microsoft.com/office/2007/relationships/media" Target="../media/media20.m4a"/><Relationship Id="rId15" Type="http://schemas.openxmlformats.org/officeDocument/2006/relationships/image" Target="../media/image26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19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20.png"/><Relationship Id="rId18" Type="http://schemas.openxmlformats.org/officeDocument/2006/relationships/image" Target="../media/image14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4.m4a"/><Relationship Id="rId16" Type="http://schemas.openxmlformats.org/officeDocument/2006/relationships/slide" Target="slide1.xml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slideLayout" Target="../slideLayouts/slideLayout6.xml"/><Relationship Id="rId5" Type="http://schemas.microsoft.com/office/2007/relationships/media" Target="../media/media6.m4a"/><Relationship Id="rId15" Type="http://schemas.openxmlformats.org/officeDocument/2006/relationships/image" Target="../media/image22.png"/><Relationship Id="rId10" Type="http://schemas.openxmlformats.org/officeDocument/2006/relationships/audio" Target="../media/media8.m4a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4">
                <a:lumMod val="66000"/>
                <a:lumOff val="34000"/>
              </a:schemeClr>
            </a:gs>
            <a:gs pos="16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age 2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466">
            <a:off x="325018" y="4775157"/>
            <a:ext cx="2522835" cy="1865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4" name="Google Shape;144;p23"/>
          <p:cNvGrpSpPr/>
          <p:nvPr/>
        </p:nvGrpSpPr>
        <p:grpSpPr>
          <a:xfrm>
            <a:off x="3744570" y="1122772"/>
            <a:ext cx="4577866" cy="3373627"/>
            <a:chOff x="0" y="-38100"/>
            <a:chExt cx="2297013" cy="2624786"/>
          </a:xfrm>
        </p:grpSpPr>
        <p:sp>
          <p:nvSpPr>
            <p:cNvPr id="145" name="Google Shape;145;p23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  <a:buClr>
                  <a:srgbClr val="000000"/>
                </a:buClr>
                <a:defRPr/>
              </a:pPr>
              <a:endParaRPr sz="9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6" name="Picture 12" descr="Free: Brown wooden frame , Preview, Wooden frames transparent background  PNG clipart - nohat.cc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215" y1="18431" x2="91718" y2="22263"/>
                        <a14:foregroundMark x1="93168" y1="27920" x2="98137" y2="69891"/>
                        <a14:foregroundMark x1="89648" y1="53102" x2="88406" y2="98175"/>
                        <a14:foregroundMark x1="1449" y1="89781" x2="86749" y2="94343"/>
                        <a14:foregroundMark x1="10973" y1="15511" x2="6625" y2="90693"/>
                        <a14:foregroundMark x1="29193" y1="15511" x2="48654" y2="2372"/>
                        <a14:backgroundMark x1="21325" y1="25000" x2="70186" y2="76095"/>
                        <a14:backgroundMark x1="43478" y1="11314" x2="56315" y2="11314"/>
                        <a14:backgroundMark x1="33333" y1="14051" x2="36439" y2="13139"/>
                        <a14:backgroundMark x1="32091" y1="14781" x2="30642" y2="14416"/>
                        <a14:backgroundMark x1="98344" y1="29745" x2="98137" y2="96715"/>
                        <a14:backgroundMark x1="97308" y1="56569" x2="96480" y2="68613"/>
                        <a14:backgroundMark x1="96687" y1="52920" x2="96066" y2="58759"/>
                        <a14:backgroundMark x1="97308" y1="49635" x2="96066" y2="52920"/>
                        <a14:backgroundMark x1="98137" y1="56022" x2="96273" y2="59307"/>
                        <a14:backgroundMark x1="96687" y1="52372" x2="95859" y2="57117"/>
                        <a14:backgroundMark x1="98137" y1="57117" x2="95652" y2="62044"/>
                        <a14:backgroundMark x1="97930" y1="64416" x2="96066" y2="67153"/>
                        <a14:backgroundMark x1="98551" y1="67518" x2="95652" y2="6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363">
            <a:off x="2920408" y="-2452"/>
            <a:ext cx="6023484" cy="483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Google Shape;150;p23"/>
          <p:cNvSpPr/>
          <p:nvPr/>
        </p:nvSpPr>
        <p:spPr>
          <a:xfrm>
            <a:off x="9217239" y="2707961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1" name="Google Shape;151;p23"/>
          <p:cNvSpPr/>
          <p:nvPr/>
        </p:nvSpPr>
        <p:spPr>
          <a:xfrm>
            <a:off x="1397052" y="219937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6" y="2085099"/>
            <a:ext cx="4409579" cy="9507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84047" y="1254102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Unit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150" y="1085703"/>
            <a:ext cx="1175789" cy="1134114"/>
          </a:xfrm>
          <a:prstGeom prst="rect">
            <a:avLst/>
          </a:prstGeom>
        </p:spPr>
      </p:pic>
      <p:sp>
        <p:nvSpPr>
          <p:cNvPr id="154" name="Google Shape;154;p23"/>
          <p:cNvSpPr/>
          <p:nvPr/>
        </p:nvSpPr>
        <p:spPr>
          <a:xfrm rot="17588518">
            <a:off x="955764" y="4465415"/>
            <a:ext cx="381192" cy="382338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1" y="0"/>
                </a:lnTo>
                <a:lnTo>
                  <a:pt x="1375931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032" name="Picture 8" descr="Page 7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381">
            <a:off x="4958707" y="4927628"/>
            <a:ext cx="2633079" cy="1772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Page 16 | Village summer Vectors &amp; Illustrations for Free Download | Freepi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6601">
            <a:off x="9685784" y="4883369"/>
            <a:ext cx="2291466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7" name="Google Shape;157;p23"/>
          <p:cNvSpPr/>
          <p:nvPr/>
        </p:nvSpPr>
        <p:spPr>
          <a:xfrm rot="19491218">
            <a:off x="10972888" y="4421754"/>
            <a:ext cx="431036" cy="39738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" name="Google Shape;157;p23"/>
          <p:cNvSpPr/>
          <p:nvPr/>
        </p:nvSpPr>
        <p:spPr>
          <a:xfrm rot="18551328">
            <a:off x="6082587" y="4592585"/>
            <a:ext cx="398177" cy="31577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" name="Google Shape;421;p36"/>
          <p:cNvSpPr/>
          <p:nvPr/>
        </p:nvSpPr>
        <p:spPr>
          <a:xfrm>
            <a:off x="10524139" y="156004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Google Shape;423;p36"/>
          <p:cNvSpPr/>
          <p:nvPr/>
        </p:nvSpPr>
        <p:spPr>
          <a:xfrm>
            <a:off x="494261" y="2461527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acoustic-guitar-logo-13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7451" y="2256885"/>
            <a:ext cx="609600" cy="609600"/>
          </a:xfrm>
          <a:prstGeom prst="rect">
            <a:avLst/>
          </a:prstGeom>
        </p:spPr>
      </p:pic>
      <p:sp>
        <p:nvSpPr>
          <p:cNvPr id="20" name="Google Shape;2656;p43">
            <a:extLst>
              <a:ext uri="{FF2B5EF4-FFF2-40B4-BE49-F238E27FC236}">
                <a16:creationId xmlns:a16="http://schemas.microsoft.com/office/drawing/2014/main" id="{42C6918F-B50D-462A-97B5-F937E447A5BA}"/>
              </a:ext>
            </a:extLst>
          </p:cNvPr>
          <p:cNvSpPr txBox="1">
            <a:spLocks/>
          </p:cNvSpPr>
          <p:nvPr/>
        </p:nvSpPr>
        <p:spPr>
          <a:xfrm>
            <a:off x="3596153" y="3028562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3200" dirty="0">
                <a:solidFill>
                  <a:srgbClr val="FF0066"/>
                </a:solidFill>
                <a:latin typeface="Century" panose="02040604050505020304" pitchFamily="18" charset="0"/>
              </a:rPr>
              <a:t>Lesson 1 - Period 1</a:t>
            </a:r>
          </a:p>
        </p:txBody>
      </p:sp>
    </p:spTree>
    <p:extLst>
      <p:ext uri="{BB962C8B-B14F-4D97-AF65-F5344CB8AC3E}">
        <p14:creationId xmlns:p14="http://schemas.microsoft.com/office/powerpoint/2010/main" val="30891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85C0"/>
            </a:gs>
            <a:gs pos="6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425;p40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" name="Google Shape;425;p40"/>
          <p:cNvSpPr/>
          <p:nvPr/>
        </p:nvSpPr>
        <p:spPr>
          <a:xfrm>
            <a:off x="1970872" y="1796662"/>
            <a:ext cx="550720" cy="62178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Google Shape;425;p40"/>
          <p:cNvSpPr/>
          <p:nvPr/>
        </p:nvSpPr>
        <p:spPr>
          <a:xfrm>
            <a:off x="9753602" y="1612128"/>
            <a:ext cx="550720" cy="62178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Google Shape;425;p40"/>
          <p:cNvSpPr/>
          <p:nvPr/>
        </p:nvSpPr>
        <p:spPr>
          <a:xfrm>
            <a:off x="3596298" y="78078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Google Shape;425;p40"/>
          <p:cNvSpPr/>
          <p:nvPr/>
        </p:nvSpPr>
        <p:spPr>
          <a:xfrm>
            <a:off x="9491371" y="2888027"/>
            <a:ext cx="355312" cy="335687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" name="Google Shape;425;p40"/>
          <p:cNvSpPr/>
          <p:nvPr/>
        </p:nvSpPr>
        <p:spPr>
          <a:xfrm>
            <a:off x="8471794" y="911878"/>
            <a:ext cx="355312" cy="335687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" name="Google Shape;425;p40"/>
          <p:cNvSpPr/>
          <p:nvPr/>
        </p:nvSpPr>
        <p:spPr>
          <a:xfrm>
            <a:off x="2957363" y="2876063"/>
            <a:ext cx="355312" cy="335687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Google Shape;425;p40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06" y="1191468"/>
            <a:ext cx="3669811" cy="25068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6" y="590424"/>
            <a:ext cx="4704287" cy="28324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77" y="1146828"/>
            <a:ext cx="3830023" cy="23415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152163" y="3311653"/>
            <a:ext cx="2299250" cy="991848"/>
            <a:chOff x="1368877" y="3691352"/>
            <a:chExt cx="1696912" cy="641592"/>
          </a:xfrm>
        </p:grpSpPr>
        <p:sp>
          <p:nvSpPr>
            <p:cNvPr id="45" name="Rounded Rectangle 44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68877" y="3735149"/>
              <a:ext cx="16969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</a:t>
              </a:r>
              <a:r>
                <a:rPr lang="en-US" sz="3200">
                  <a:solidFill>
                    <a:srgbClr val="0070C0"/>
                  </a:solidFill>
                </a:rPr>
                <a:t>illage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20136" y="3466730"/>
            <a:ext cx="2579860" cy="1007275"/>
            <a:chOff x="1406977" y="3691352"/>
            <a:chExt cx="1904010" cy="651571"/>
          </a:xfrm>
        </p:grpSpPr>
        <p:sp>
          <p:nvSpPr>
            <p:cNvPr id="48" name="Rounded Rectangle 47"/>
            <p:cNvSpPr/>
            <p:nvPr/>
          </p:nvSpPr>
          <p:spPr>
            <a:xfrm>
              <a:off x="1406977" y="3691352"/>
              <a:ext cx="1904010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46642" y="3758148"/>
              <a:ext cx="186434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</a:t>
              </a:r>
              <a:r>
                <a:rPr lang="en-US" sz="3200">
                  <a:solidFill>
                    <a:srgbClr val="0070C0"/>
                  </a:solidFill>
                </a:rPr>
                <a:t>olleyball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678983" y="3482157"/>
            <a:ext cx="2120279" cy="991848"/>
            <a:chOff x="1406977" y="3691352"/>
            <a:chExt cx="1564826" cy="641592"/>
          </a:xfrm>
        </p:grpSpPr>
        <p:sp>
          <p:nvSpPr>
            <p:cNvPr id="51" name="Rounded Rectangle 50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560974" y="3735149"/>
              <a:ext cx="13455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</a:t>
              </a:r>
              <a:r>
                <a:rPr lang="en-US" sz="3200">
                  <a:solidFill>
                    <a:srgbClr val="0070C0"/>
                  </a:solidFill>
                </a:rPr>
                <a:t>an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530400" y="3698310"/>
            <a:ext cx="13607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0" dirty="0">
                <a:solidFill>
                  <a:srgbClr val="FF0000"/>
                </a:solidFill>
              </a:rPr>
              <a:t>v</a:t>
            </a:r>
          </a:p>
        </p:txBody>
      </p:sp>
      <p:pic>
        <p:nvPicPr>
          <p:cNvPr id="54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55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56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57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  <p:pic>
        <p:nvPicPr>
          <p:cNvPr id="58" name="Track 040">
            <a:hlinkClick r:id="" action="ppaction://media"/>
            <a:extLst>
              <a:ext uri="{FF2B5EF4-FFF2-40B4-BE49-F238E27FC236}">
                <a16:creationId xmlns:a16="http://schemas.microsoft.com/office/drawing/2014/main" id="{FF370631-5EEA-4085-8E58-14F0CA8932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75792" y="22856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5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2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6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49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71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59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60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6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Activity 2</a:t>
            </a:r>
            <a:endParaRPr kumimoji="0" lang="en-US" sz="5400" b="1" i="0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Point and say.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66" y="1578755"/>
            <a:ext cx="1137609" cy="12029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65005" y="1360422"/>
            <a:ext cx="2183588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3719" y="2285660"/>
            <a:ext cx="1664387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9801" y="3105834"/>
            <a:ext cx="2393996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24" y="82375"/>
            <a:ext cx="748108" cy="760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9633" y="76835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Point and say.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89" y="456391"/>
            <a:ext cx="950039" cy="468467"/>
          </a:xfrm>
          <a:prstGeom prst="rect">
            <a:avLst/>
          </a:prstGeom>
        </p:spPr>
      </p:pic>
      <p:pic>
        <p:nvPicPr>
          <p:cNvPr id="13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81" y="190299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865" y="3648405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806" y="2674237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131" y="2398997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24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25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  <p:pic>
        <p:nvPicPr>
          <p:cNvPr id="26" name="Track 040">
            <a:hlinkClick r:id="" action="ppaction://media"/>
            <a:extLst>
              <a:ext uri="{FF2B5EF4-FFF2-40B4-BE49-F238E27FC236}">
                <a16:creationId xmlns:a16="http://schemas.microsoft.com/office/drawing/2014/main" id="{FF370631-5EEA-4085-8E58-14F0CA8932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75792" y="22856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7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14780" y="1416202"/>
            <a:ext cx="6814995" cy="36009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Wrap-up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90" y="3401277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12" y="3515731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hlinkClick r:id="" action="ppaction://hlinkshowjump?jump=nextslide"/>
          </p:cNvPr>
          <p:cNvSpPr/>
          <p:nvPr/>
        </p:nvSpPr>
        <p:spPr>
          <a:xfrm>
            <a:off x="5310499" y="4129385"/>
            <a:ext cx="1939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START</a:t>
            </a:r>
          </a:p>
        </p:txBody>
      </p:sp>
      <p:sp>
        <p:nvSpPr>
          <p:cNvPr id="3" name="Rectangle 2"/>
          <p:cNvSpPr/>
          <p:nvPr/>
        </p:nvSpPr>
        <p:spPr>
          <a:xfrm>
            <a:off x="4083864" y="307807"/>
            <a:ext cx="38575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Red words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Green words</a:t>
            </a:r>
          </a:p>
        </p:txBody>
      </p:sp>
      <p:pic>
        <p:nvPicPr>
          <p:cNvPr id="2" name="Nhạc-cao-bồi-viễn-Tây-cực-hay.-Nghe-nhạc-này_-chắc-bạn-đã-già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9556" y="3096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564x/1e/45/38/1e4538de2306b662e4f9143927e92ab3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83" y="190883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.pinimg.com/564x/1e/45/38/1e4538de2306b662e4f9143927e92ab3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69" y="743293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i.pinimg.com/564x/1e/45/38/1e4538de2306b662e4f9143927e92ab3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70" y="217303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i.pinimg.com/564x/1e/45/38/1e4538de2306b662e4f9143927e92ab3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69" y="601842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i.pinimg.com/564x/1e/45/38/1e4538de2306b662e4f9143927e92ab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81" y="172354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i.pinimg.com/564x/1e/45/38/1e4538de2306b662e4f9143927e92ab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621" y="601842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oy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95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oy 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23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oy 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76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oy 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34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oy 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77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y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90" y="3401277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irl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12" y="3515731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hhn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32" y="3963358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hhn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67" y="3656138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hhn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678" y="3783672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hhn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48" y="3934204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hhn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901" y="3783671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hhn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68" y="4150963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boy 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78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95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76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29" y="2765366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39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64" y="2759134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89" y="2753928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boy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77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boy 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05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boy 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58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boy 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516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boy 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59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hhn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43" y="4099562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hhn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534" y="3829163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hhn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554" y="3931407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hhn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48" y="4018533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hhn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891" y="3931407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hhn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62" y="4273602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boy 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960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77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58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711" y="2773688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21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46" y="2767456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571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h 1" descr="https://i.pinimg.com/originals/b0/8f/c2/b08fc24329b32562dee9813c7249306c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39" y="-443615"/>
            <a:ext cx="5029136" cy="50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h 2" descr="https://i.pinimg.com/originals/b0/8f/c2/b08fc24329b32562dee9813c7249306c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13" y="-311732"/>
            <a:ext cx="5367626" cy="50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yeehaw"/>
          <p:cNvSpPr/>
          <p:nvPr/>
        </p:nvSpPr>
        <p:spPr>
          <a:xfrm>
            <a:off x="4745427" y="1967441"/>
            <a:ext cx="2916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.VnTime" panose="020B7200000000000000" pitchFamily="34" charset="0"/>
              </a:rPr>
              <a:t>Excellent</a:t>
            </a:r>
          </a:p>
        </p:txBody>
      </p:sp>
      <p:pic>
        <p:nvPicPr>
          <p:cNvPr id="71" name="Nhạc-cao-bồi-viễn-Tây-cực-hay.-Nghe-nhạc-này_-chắc-bạn-đã-già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69556" y="3096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5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962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-0.00139 0.05 L 0.02777 0.05741 L 0.04166 0.07222 L 0.02361 0.11481 L 0.07361 0.13333 " pathEditMode="relative" ptsTypes="A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 L -0.01667 0.03935 L 0.02621 0.05787 L 0.03385 0.13426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01528 0.0537 L -0.01389 0.06644 L 0.00695 0.12986 L 0.04861 0.09491 L 0.025 0.12662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03055 0.02407 L 0.01389 0.03889 L 0.03472 0.05926 L 0.01527 0.08333 L 0.02083 0.14259 " pathEditMode="relative" ptsTypes="AAAA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 L 0.02222 0.06157 L -0.00121 0.09074 L 0.01632 0.12014 L -0.00694 0.14954 L -0.00417 0.16713 " pathEditMode="relative" rAng="0" ptsTypes="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4.07407E-6 L -0.02223 0.03149 L 0.00555 0.06112 L -0.03612 0.07037 L -0.04306 0.12593 L -0.06806 0.15556 " pathEditMode="relative" ptsTypes="AAAAAA">
                                      <p:cBhvr>
                                        <p:cTn id="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-0.00139 0.05 L 0.02777 0.0574 L 0.04166 0.07222 L 0.02361 0.11481 L 0.07361 0.13333 " pathEditMode="relative" rAng="0" ptsTypes="AAAAAA">
                                      <p:cBhvr>
                                        <p:cTn id="16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2.59259E-6 L -0.01667 0.03935 L 0.02621 0.05787 L 0.03385 0.13426 " pathEditMode="relative" rAng="0" ptsTypes="AAAA">
                                      <p:cBhvr>
                                        <p:cTn id="17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0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01528 0.0537 L -0.01388 0.06643 L 0.00695 0.12986 L 0.04862 0.0949 L 0.025 0.12662 " pathEditMode="relative" rAng="0" ptsTypes="AAAAAA">
                                      <p:cBhvr>
                                        <p:cTn id="19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00"/>
                            </p:stCondLst>
                            <p:childTnLst>
                              <p:par>
                                <p:cTn id="1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0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03056 0.02407 L 0.01389 0.03889 L 0.03472 0.05926 L 0.01528 0.08333 L 0.02084 0.14259 " pathEditMode="relative" rAng="0" ptsTypes="AAAAAA">
                                      <p:cBhvr>
                                        <p:cTn id="20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000"/>
                            </p:stCondLst>
                            <p:childTnLst>
                              <p:par>
                                <p:cTn id="2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0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2.59259E-6 L 0.02223 0.06157 L -0.00121 0.09074 L 0.01632 0.12014 L -0.00694 0.14953 L -0.00416 0.16713 " pathEditMode="relative" rAng="0" ptsTypes="AAAAAA">
                                      <p:cBhvr>
                                        <p:cTn id="22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-0.02222 0.03148 L 0.00555 0.06111 L -0.03611 0.07037 L -0.04306 0.12592 L -0.06806 0.15555 " pathEditMode="relative" rAng="0" ptsTypes="AAAAAA">
                                      <p:cBhvr>
                                        <p:cTn id="23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000"/>
                            </p:stCondLst>
                            <p:childTnLst>
                              <p:par>
                                <p:cTn id="2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64235" y="4129385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village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9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09783" y="4129385"/>
            <a:ext cx="1540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juice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47641" y="4129385"/>
            <a:ext cx="1265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jam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3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425;p40"/>
          <p:cNvSpPr/>
          <p:nvPr/>
        </p:nvSpPr>
        <p:spPr>
          <a:xfrm>
            <a:off x="1781900" y="1275466"/>
            <a:ext cx="546841" cy="473342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7" name="Google Shape;425;p40"/>
          <p:cNvSpPr/>
          <p:nvPr/>
        </p:nvSpPr>
        <p:spPr>
          <a:xfrm>
            <a:off x="5428962" y="9459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10064242" y="400186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4771144" y="510195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10832949" y="2302901"/>
            <a:ext cx="181267" cy="198072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1066283" y="3105172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5245" name="Google Shape;5245;p64"/>
          <p:cNvGrpSpPr/>
          <p:nvPr/>
        </p:nvGrpSpPr>
        <p:grpSpPr>
          <a:xfrm>
            <a:off x="2688462" y="2365417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60" name="Google Shape;5260;p64"/>
          <p:cNvGrpSpPr/>
          <p:nvPr/>
        </p:nvGrpSpPr>
        <p:grpSpPr>
          <a:xfrm>
            <a:off x="2642382" y="4066498"/>
            <a:ext cx="446935" cy="446935"/>
            <a:chOff x="4047426" y="2789942"/>
            <a:chExt cx="446935" cy="446935"/>
          </a:xfrm>
        </p:grpSpPr>
        <p:sp>
          <p:nvSpPr>
            <p:cNvPr id="5261" name="Google Shape;5261;p64"/>
            <p:cNvSpPr/>
            <p:nvPr/>
          </p:nvSpPr>
          <p:spPr>
            <a:xfrm>
              <a:off x="4214747" y="2929954"/>
              <a:ext cx="112415" cy="77668"/>
            </a:xfrm>
            <a:custGeom>
              <a:avLst/>
              <a:gdLst/>
              <a:ahLst/>
              <a:cxnLst/>
              <a:rect l="l" t="t" r="r" b="b"/>
              <a:pathLst>
                <a:path w="5487" h="3791" extrusionOk="0">
                  <a:moveTo>
                    <a:pt x="2741" y="1"/>
                  </a:moveTo>
                  <a:cubicBezTo>
                    <a:pt x="1503" y="1"/>
                    <a:pt x="420" y="776"/>
                    <a:pt x="1" y="1881"/>
                  </a:cubicBezTo>
                  <a:cubicBezTo>
                    <a:pt x="617" y="2566"/>
                    <a:pt x="1615" y="3054"/>
                    <a:pt x="2629" y="3739"/>
                  </a:cubicBezTo>
                  <a:cubicBezTo>
                    <a:pt x="2664" y="3774"/>
                    <a:pt x="2704" y="3791"/>
                    <a:pt x="2745" y="3791"/>
                  </a:cubicBezTo>
                  <a:cubicBezTo>
                    <a:pt x="2787" y="3791"/>
                    <a:pt x="2831" y="3774"/>
                    <a:pt x="2873" y="3739"/>
                  </a:cubicBezTo>
                  <a:cubicBezTo>
                    <a:pt x="3893" y="3054"/>
                    <a:pt x="4822" y="2613"/>
                    <a:pt x="5486" y="1881"/>
                  </a:cubicBezTo>
                  <a:cubicBezTo>
                    <a:pt x="5067" y="776"/>
                    <a:pt x="4005" y="1"/>
                    <a:pt x="274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2" name="Google Shape;5262;p64"/>
            <p:cNvSpPr/>
            <p:nvPr/>
          </p:nvSpPr>
          <p:spPr>
            <a:xfrm>
              <a:off x="4211489" y="2968470"/>
              <a:ext cx="119258" cy="57570"/>
            </a:xfrm>
            <a:custGeom>
              <a:avLst/>
              <a:gdLst/>
              <a:ahLst/>
              <a:cxnLst/>
              <a:rect l="l" t="t" r="r" b="b"/>
              <a:pathLst>
                <a:path w="5821" h="2810" extrusionOk="0">
                  <a:moveTo>
                    <a:pt x="160" y="1"/>
                  </a:moveTo>
                  <a:cubicBezTo>
                    <a:pt x="91" y="224"/>
                    <a:pt x="27" y="468"/>
                    <a:pt x="0" y="712"/>
                  </a:cubicBezTo>
                  <a:cubicBezTo>
                    <a:pt x="0" y="712"/>
                    <a:pt x="1970" y="2146"/>
                    <a:pt x="2900" y="2810"/>
                  </a:cubicBezTo>
                  <a:cubicBezTo>
                    <a:pt x="3850" y="2146"/>
                    <a:pt x="5820" y="712"/>
                    <a:pt x="5820" y="712"/>
                  </a:cubicBezTo>
                  <a:cubicBezTo>
                    <a:pt x="5778" y="468"/>
                    <a:pt x="5735" y="224"/>
                    <a:pt x="5645" y="1"/>
                  </a:cubicBezTo>
                  <a:cubicBezTo>
                    <a:pt x="4912" y="314"/>
                    <a:pt x="4052" y="797"/>
                    <a:pt x="3032" y="1482"/>
                  </a:cubicBezTo>
                  <a:cubicBezTo>
                    <a:pt x="2990" y="1506"/>
                    <a:pt x="2946" y="1518"/>
                    <a:pt x="2904" y="1518"/>
                  </a:cubicBezTo>
                  <a:cubicBezTo>
                    <a:pt x="2863" y="1518"/>
                    <a:pt x="2823" y="1506"/>
                    <a:pt x="2788" y="1482"/>
                  </a:cubicBezTo>
                  <a:cubicBezTo>
                    <a:pt x="1774" y="797"/>
                    <a:pt x="908" y="314"/>
                    <a:pt x="1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3" name="Google Shape;5263;p64"/>
            <p:cNvSpPr/>
            <p:nvPr/>
          </p:nvSpPr>
          <p:spPr>
            <a:xfrm>
              <a:off x="4270883" y="2976194"/>
              <a:ext cx="204015" cy="73898"/>
            </a:xfrm>
            <a:custGeom>
              <a:avLst/>
              <a:gdLst/>
              <a:ahLst/>
              <a:cxnLst/>
              <a:rect l="l" t="t" r="r" b="b"/>
              <a:pathLst>
                <a:path w="9958" h="3607" extrusionOk="0">
                  <a:moveTo>
                    <a:pt x="4206" y="1"/>
                  </a:moveTo>
                  <a:cubicBezTo>
                    <a:pt x="3144" y="1"/>
                    <a:pt x="1440" y="1020"/>
                    <a:pt x="1" y="2061"/>
                  </a:cubicBezTo>
                  <a:lnTo>
                    <a:pt x="22" y="2634"/>
                  </a:lnTo>
                  <a:lnTo>
                    <a:pt x="1573" y="3229"/>
                  </a:lnTo>
                  <a:lnTo>
                    <a:pt x="2921" y="3606"/>
                  </a:lnTo>
                  <a:lnTo>
                    <a:pt x="8762" y="3606"/>
                  </a:lnTo>
                  <a:lnTo>
                    <a:pt x="9957" y="3229"/>
                  </a:lnTo>
                  <a:cubicBezTo>
                    <a:pt x="8476" y="2061"/>
                    <a:pt x="5688" y="1"/>
                    <a:pt x="420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4" name="Google Shape;5264;p64"/>
            <p:cNvSpPr/>
            <p:nvPr/>
          </p:nvSpPr>
          <p:spPr>
            <a:xfrm>
              <a:off x="4296779" y="3042348"/>
              <a:ext cx="197581" cy="24052"/>
            </a:xfrm>
            <a:custGeom>
              <a:avLst/>
              <a:gdLst/>
              <a:ahLst/>
              <a:cxnLst/>
              <a:rect l="l" t="t" r="r" b="b"/>
              <a:pathLst>
                <a:path w="9644" h="1174" extrusionOk="0">
                  <a:moveTo>
                    <a:pt x="309" y="0"/>
                  </a:moveTo>
                  <a:lnTo>
                    <a:pt x="1" y="377"/>
                  </a:lnTo>
                  <a:lnTo>
                    <a:pt x="1259" y="775"/>
                  </a:lnTo>
                  <a:lnTo>
                    <a:pt x="2587" y="1174"/>
                  </a:lnTo>
                  <a:lnTo>
                    <a:pt x="8693" y="1174"/>
                  </a:lnTo>
                  <a:lnTo>
                    <a:pt x="9644" y="775"/>
                  </a:lnTo>
                  <a:cubicBezTo>
                    <a:pt x="9644" y="775"/>
                    <a:pt x="9272" y="467"/>
                    <a:pt x="86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5" name="Google Shape;5265;p64"/>
            <p:cNvSpPr/>
            <p:nvPr/>
          </p:nvSpPr>
          <p:spPr>
            <a:xfrm>
              <a:off x="4067339" y="2976194"/>
              <a:ext cx="235770" cy="73898"/>
            </a:xfrm>
            <a:custGeom>
              <a:avLst/>
              <a:gdLst/>
              <a:ahLst/>
              <a:cxnLst/>
              <a:rect l="l" t="t" r="r" b="b"/>
              <a:pathLst>
                <a:path w="11508" h="3607" extrusionOk="0">
                  <a:moveTo>
                    <a:pt x="5757" y="1"/>
                  </a:moveTo>
                  <a:cubicBezTo>
                    <a:pt x="4275" y="1"/>
                    <a:pt x="1461" y="2061"/>
                    <a:pt x="0" y="3229"/>
                  </a:cubicBezTo>
                  <a:lnTo>
                    <a:pt x="1949" y="3606"/>
                  </a:lnTo>
                  <a:lnTo>
                    <a:pt x="9362" y="3606"/>
                  </a:lnTo>
                  <a:lnTo>
                    <a:pt x="11508" y="3229"/>
                  </a:lnTo>
                  <a:cubicBezTo>
                    <a:pt x="10026" y="2061"/>
                    <a:pt x="7238" y="1"/>
                    <a:pt x="575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6" name="Google Shape;5266;p64"/>
            <p:cNvSpPr/>
            <p:nvPr/>
          </p:nvSpPr>
          <p:spPr>
            <a:xfrm>
              <a:off x="4047426" y="3042348"/>
              <a:ext cx="275168" cy="24052"/>
            </a:xfrm>
            <a:custGeom>
              <a:avLst/>
              <a:gdLst/>
              <a:ahLst/>
              <a:cxnLst/>
              <a:rect l="l" t="t" r="r" b="b"/>
              <a:pathLst>
                <a:path w="13431" h="1174" extrusionOk="0">
                  <a:moveTo>
                    <a:pt x="972" y="0"/>
                  </a:moveTo>
                  <a:cubicBezTo>
                    <a:pt x="378" y="467"/>
                    <a:pt x="1" y="775"/>
                    <a:pt x="1" y="775"/>
                  </a:cubicBezTo>
                  <a:lnTo>
                    <a:pt x="1795" y="1174"/>
                  </a:lnTo>
                  <a:lnTo>
                    <a:pt x="11109" y="1174"/>
                  </a:lnTo>
                  <a:lnTo>
                    <a:pt x="13430" y="775"/>
                  </a:lnTo>
                  <a:cubicBezTo>
                    <a:pt x="13430" y="775"/>
                    <a:pt x="13053" y="467"/>
                    <a:pt x="12480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7" name="Google Shape;5267;p64"/>
            <p:cNvSpPr/>
            <p:nvPr/>
          </p:nvSpPr>
          <p:spPr>
            <a:xfrm>
              <a:off x="4047426" y="3058226"/>
              <a:ext cx="446935" cy="170497"/>
            </a:xfrm>
            <a:custGeom>
              <a:avLst/>
              <a:gdLst/>
              <a:ahLst/>
              <a:cxnLst/>
              <a:rect l="l" t="t" r="r" b="b"/>
              <a:pathLst>
                <a:path w="21815" h="8322" extrusionOk="0">
                  <a:moveTo>
                    <a:pt x="1" y="0"/>
                  </a:moveTo>
                  <a:lnTo>
                    <a:pt x="1" y="7944"/>
                  </a:lnTo>
                  <a:lnTo>
                    <a:pt x="1663" y="8321"/>
                  </a:lnTo>
                  <a:lnTo>
                    <a:pt x="20270" y="8321"/>
                  </a:lnTo>
                  <a:lnTo>
                    <a:pt x="21815" y="7944"/>
                  </a:lnTo>
                  <a:lnTo>
                    <a:pt x="21815" y="0"/>
                  </a:lnTo>
                  <a:lnTo>
                    <a:pt x="13430" y="0"/>
                  </a:lnTo>
                  <a:lnTo>
                    <a:pt x="12081" y="39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8" name="Google Shape;5268;p64"/>
            <p:cNvSpPr/>
            <p:nvPr/>
          </p:nvSpPr>
          <p:spPr>
            <a:xfrm>
              <a:off x="4076907" y="2816596"/>
              <a:ext cx="97500" cy="53985"/>
            </a:xfrm>
            <a:custGeom>
              <a:avLst/>
              <a:gdLst/>
              <a:ahLst/>
              <a:cxnLst/>
              <a:rect l="l" t="t" r="r" b="b"/>
              <a:pathLst>
                <a:path w="4759" h="2635" extrusionOk="0">
                  <a:moveTo>
                    <a:pt x="2125" y="1"/>
                  </a:moveTo>
                  <a:cubicBezTo>
                    <a:pt x="1503" y="1"/>
                    <a:pt x="994" y="489"/>
                    <a:pt x="972" y="1089"/>
                  </a:cubicBezTo>
                  <a:lnTo>
                    <a:pt x="887" y="1089"/>
                  </a:lnTo>
                  <a:cubicBezTo>
                    <a:pt x="510" y="1089"/>
                    <a:pt x="155" y="1328"/>
                    <a:pt x="1" y="1663"/>
                  </a:cubicBezTo>
                  <a:cubicBezTo>
                    <a:pt x="1" y="2369"/>
                    <a:pt x="510" y="2634"/>
                    <a:pt x="887" y="2634"/>
                  </a:cubicBezTo>
                  <a:lnTo>
                    <a:pt x="3739" y="2634"/>
                  </a:lnTo>
                  <a:cubicBezTo>
                    <a:pt x="4206" y="2634"/>
                    <a:pt x="4759" y="2284"/>
                    <a:pt x="4759" y="1551"/>
                  </a:cubicBezTo>
                  <a:cubicBezTo>
                    <a:pt x="4605" y="1132"/>
                    <a:pt x="4206" y="824"/>
                    <a:pt x="3739" y="824"/>
                  </a:cubicBezTo>
                  <a:cubicBezTo>
                    <a:pt x="3564" y="824"/>
                    <a:pt x="3410" y="866"/>
                    <a:pt x="3277" y="930"/>
                  </a:cubicBezTo>
                  <a:cubicBezTo>
                    <a:pt x="3166" y="399"/>
                    <a:pt x="2698" y="1"/>
                    <a:pt x="2125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9" name="Google Shape;5269;p64"/>
            <p:cNvSpPr/>
            <p:nvPr/>
          </p:nvSpPr>
          <p:spPr>
            <a:xfrm>
              <a:off x="4355639" y="2789942"/>
              <a:ext cx="128395" cy="73448"/>
            </a:xfrm>
            <a:custGeom>
              <a:avLst/>
              <a:gdLst/>
              <a:ahLst/>
              <a:cxnLst/>
              <a:rect l="l" t="t" r="r" b="b"/>
              <a:pathLst>
                <a:path w="6267" h="3585" extrusionOk="0">
                  <a:moveTo>
                    <a:pt x="3696" y="1"/>
                  </a:moveTo>
                  <a:cubicBezTo>
                    <a:pt x="3144" y="1"/>
                    <a:pt x="2655" y="351"/>
                    <a:pt x="2480" y="861"/>
                  </a:cubicBezTo>
                  <a:cubicBezTo>
                    <a:pt x="2326" y="771"/>
                    <a:pt x="2151" y="728"/>
                    <a:pt x="1970" y="728"/>
                  </a:cubicBezTo>
                  <a:cubicBezTo>
                    <a:pt x="1418" y="728"/>
                    <a:pt x="956" y="1195"/>
                    <a:pt x="956" y="1748"/>
                  </a:cubicBezTo>
                  <a:cubicBezTo>
                    <a:pt x="956" y="1811"/>
                    <a:pt x="956" y="1880"/>
                    <a:pt x="977" y="1944"/>
                  </a:cubicBezTo>
                  <a:lnTo>
                    <a:pt x="956" y="1944"/>
                  </a:lnTo>
                  <a:cubicBezTo>
                    <a:pt x="531" y="1944"/>
                    <a:pt x="160" y="2210"/>
                    <a:pt x="0" y="2587"/>
                  </a:cubicBezTo>
                  <a:cubicBezTo>
                    <a:pt x="0" y="3208"/>
                    <a:pt x="531" y="3585"/>
                    <a:pt x="956" y="3585"/>
                  </a:cubicBezTo>
                  <a:lnTo>
                    <a:pt x="5002" y="3585"/>
                  </a:lnTo>
                  <a:cubicBezTo>
                    <a:pt x="5603" y="3585"/>
                    <a:pt x="6266" y="3139"/>
                    <a:pt x="6266" y="2300"/>
                  </a:cubicBezTo>
                  <a:cubicBezTo>
                    <a:pt x="6086" y="1769"/>
                    <a:pt x="5603" y="1392"/>
                    <a:pt x="5024" y="1392"/>
                  </a:cubicBezTo>
                  <a:lnTo>
                    <a:pt x="5024" y="1302"/>
                  </a:lnTo>
                  <a:cubicBezTo>
                    <a:pt x="5024" y="595"/>
                    <a:pt x="4429" y="1"/>
                    <a:pt x="3696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0" name="Google Shape;5270;p64"/>
            <p:cNvSpPr/>
            <p:nvPr/>
          </p:nvSpPr>
          <p:spPr>
            <a:xfrm>
              <a:off x="4047426" y="3220548"/>
              <a:ext cx="446935" cy="16329"/>
            </a:xfrm>
            <a:custGeom>
              <a:avLst/>
              <a:gdLst/>
              <a:ahLst/>
              <a:cxnLst/>
              <a:rect l="l" t="t" r="r" b="b"/>
              <a:pathLst>
                <a:path w="21815" h="797" extrusionOk="0">
                  <a:moveTo>
                    <a:pt x="1" y="0"/>
                  </a:moveTo>
                  <a:lnTo>
                    <a:pt x="1" y="797"/>
                  </a:lnTo>
                  <a:lnTo>
                    <a:pt x="6904" y="797"/>
                  </a:lnTo>
                  <a:lnTo>
                    <a:pt x="8364" y="398"/>
                  </a:lnTo>
                  <a:lnTo>
                    <a:pt x="13674" y="398"/>
                  </a:lnTo>
                  <a:lnTo>
                    <a:pt x="14779" y="797"/>
                  </a:lnTo>
                  <a:lnTo>
                    <a:pt x="21815" y="797"/>
                  </a:lnTo>
                  <a:lnTo>
                    <a:pt x="218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1" name="Google Shape;5271;p64"/>
            <p:cNvSpPr/>
            <p:nvPr/>
          </p:nvSpPr>
          <p:spPr>
            <a:xfrm>
              <a:off x="4218783" y="3058226"/>
              <a:ext cx="189960" cy="170497"/>
            </a:xfrm>
            <a:custGeom>
              <a:avLst/>
              <a:gdLst/>
              <a:ahLst/>
              <a:cxnLst/>
              <a:rect l="l" t="t" r="r" b="b"/>
              <a:pathLst>
                <a:path w="9272" h="8322" extrusionOk="0">
                  <a:moveTo>
                    <a:pt x="1795" y="0"/>
                  </a:moveTo>
                  <a:cubicBezTo>
                    <a:pt x="1795" y="0"/>
                    <a:pt x="4137" y="2146"/>
                    <a:pt x="4137" y="4004"/>
                  </a:cubicBezTo>
                  <a:cubicBezTo>
                    <a:pt x="4137" y="5311"/>
                    <a:pt x="1662" y="6973"/>
                    <a:pt x="0" y="7923"/>
                  </a:cubicBezTo>
                  <a:lnTo>
                    <a:pt x="1285" y="8321"/>
                  </a:lnTo>
                  <a:lnTo>
                    <a:pt x="5778" y="8321"/>
                  </a:lnTo>
                  <a:lnTo>
                    <a:pt x="7392" y="7923"/>
                  </a:lnTo>
                  <a:cubicBezTo>
                    <a:pt x="8252" y="7084"/>
                    <a:pt x="9272" y="5645"/>
                    <a:pt x="8587" y="3962"/>
                  </a:cubicBezTo>
                  <a:cubicBezTo>
                    <a:pt x="8077" y="2725"/>
                    <a:pt x="5066" y="0"/>
                    <a:pt x="50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2" name="Google Shape;5272;p64"/>
            <p:cNvSpPr/>
            <p:nvPr/>
          </p:nvSpPr>
          <p:spPr>
            <a:xfrm>
              <a:off x="4188851" y="3220548"/>
              <a:ext cx="181376" cy="16329"/>
            </a:xfrm>
            <a:custGeom>
              <a:avLst/>
              <a:gdLst/>
              <a:ahLst/>
              <a:cxnLst/>
              <a:rect l="l" t="t" r="r" b="b"/>
              <a:pathLst>
                <a:path w="8853" h="797" extrusionOk="0">
                  <a:moveTo>
                    <a:pt x="1461" y="0"/>
                  </a:moveTo>
                  <a:cubicBezTo>
                    <a:pt x="643" y="489"/>
                    <a:pt x="1" y="797"/>
                    <a:pt x="1" y="797"/>
                  </a:cubicBezTo>
                  <a:lnTo>
                    <a:pt x="7876" y="797"/>
                  </a:lnTo>
                  <a:cubicBezTo>
                    <a:pt x="7876" y="797"/>
                    <a:pt x="8343" y="510"/>
                    <a:pt x="885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3" name="Google Shape;5273;p64"/>
            <p:cNvSpPr/>
            <p:nvPr/>
          </p:nvSpPr>
          <p:spPr>
            <a:xfrm>
              <a:off x="4075063" y="2848372"/>
              <a:ext cx="100655" cy="30362"/>
            </a:xfrm>
            <a:custGeom>
              <a:avLst/>
              <a:gdLst/>
              <a:ahLst/>
              <a:cxnLst/>
              <a:rect l="l" t="t" r="r" b="b"/>
              <a:pathLst>
                <a:path w="4913" h="1482" extrusionOk="0">
                  <a:moveTo>
                    <a:pt x="4849" y="0"/>
                  </a:moveTo>
                  <a:cubicBezTo>
                    <a:pt x="4695" y="398"/>
                    <a:pt x="4296" y="706"/>
                    <a:pt x="3829" y="706"/>
                  </a:cubicBezTo>
                  <a:lnTo>
                    <a:pt x="977" y="706"/>
                  </a:lnTo>
                  <a:cubicBezTo>
                    <a:pt x="600" y="706"/>
                    <a:pt x="245" y="467"/>
                    <a:pt x="91" y="112"/>
                  </a:cubicBezTo>
                  <a:cubicBezTo>
                    <a:pt x="48" y="244"/>
                    <a:pt x="0" y="377"/>
                    <a:pt x="0" y="510"/>
                  </a:cubicBezTo>
                  <a:cubicBezTo>
                    <a:pt x="0" y="1062"/>
                    <a:pt x="446" y="1482"/>
                    <a:pt x="977" y="1482"/>
                  </a:cubicBezTo>
                  <a:lnTo>
                    <a:pt x="3829" y="1482"/>
                  </a:lnTo>
                  <a:cubicBezTo>
                    <a:pt x="4429" y="1482"/>
                    <a:pt x="4912" y="998"/>
                    <a:pt x="4912" y="377"/>
                  </a:cubicBezTo>
                  <a:cubicBezTo>
                    <a:pt x="4912" y="244"/>
                    <a:pt x="4891" y="112"/>
                    <a:pt x="4849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4" name="Google Shape;5274;p64"/>
            <p:cNvSpPr/>
            <p:nvPr/>
          </p:nvSpPr>
          <p:spPr>
            <a:xfrm>
              <a:off x="4354328" y="2837043"/>
              <a:ext cx="130567" cy="34952"/>
            </a:xfrm>
            <a:custGeom>
              <a:avLst/>
              <a:gdLst/>
              <a:ahLst/>
              <a:cxnLst/>
              <a:rect l="l" t="t" r="r" b="b"/>
              <a:pathLst>
                <a:path w="6373" h="1706" extrusionOk="0">
                  <a:moveTo>
                    <a:pt x="6330" y="1"/>
                  </a:moveTo>
                  <a:cubicBezTo>
                    <a:pt x="6150" y="532"/>
                    <a:pt x="5667" y="909"/>
                    <a:pt x="5066" y="909"/>
                  </a:cubicBezTo>
                  <a:lnTo>
                    <a:pt x="1020" y="909"/>
                  </a:lnTo>
                  <a:cubicBezTo>
                    <a:pt x="595" y="909"/>
                    <a:pt x="224" y="643"/>
                    <a:pt x="64" y="288"/>
                  </a:cubicBezTo>
                  <a:cubicBezTo>
                    <a:pt x="22" y="399"/>
                    <a:pt x="1" y="532"/>
                    <a:pt x="1" y="665"/>
                  </a:cubicBezTo>
                  <a:cubicBezTo>
                    <a:pt x="1" y="1238"/>
                    <a:pt x="463" y="1705"/>
                    <a:pt x="1020" y="1705"/>
                  </a:cubicBezTo>
                  <a:lnTo>
                    <a:pt x="5066" y="1705"/>
                  </a:lnTo>
                  <a:cubicBezTo>
                    <a:pt x="5799" y="1705"/>
                    <a:pt x="6373" y="1105"/>
                    <a:pt x="6373" y="399"/>
                  </a:cubicBezTo>
                  <a:cubicBezTo>
                    <a:pt x="6373" y="245"/>
                    <a:pt x="6352" y="112"/>
                    <a:pt x="6330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5" name="Google Shape;5275;p64"/>
            <p:cNvSpPr/>
            <p:nvPr/>
          </p:nvSpPr>
          <p:spPr>
            <a:xfrm>
              <a:off x="4264142" y="2875129"/>
              <a:ext cx="13624" cy="33968"/>
            </a:xfrm>
            <a:custGeom>
              <a:avLst/>
              <a:gdLst/>
              <a:ahLst/>
              <a:cxnLst/>
              <a:rect l="l" t="t" r="r" b="b"/>
              <a:pathLst>
                <a:path w="665" h="1658" extrusionOk="0">
                  <a:moveTo>
                    <a:pt x="330" y="0"/>
                  </a:moveTo>
                  <a:cubicBezTo>
                    <a:pt x="154" y="0"/>
                    <a:pt x="0" y="154"/>
                    <a:pt x="0" y="330"/>
                  </a:cubicBezTo>
                  <a:lnTo>
                    <a:pt x="0" y="1328"/>
                  </a:lnTo>
                  <a:cubicBezTo>
                    <a:pt x="0" y="1503"/>
                    <a:pt x="154" y="1657"/>
                    <a:pt x="330" y="1657"/>
                  </a:cubicBezTo>
                  <a:cubicBezTo>
                    <a:pt x="531" y="1657"/>
                    <a:pt x="664" y="1503"/>
                    <a:pt x="664" y="1328"/>
                  </a:cubicBezTo>
                  <a:lnTo>
                    <a:pt x="664" y="330"/>
                  </a:lnTo>
                  <a:cubicBezTo>
                    <a:pt x="664" y="154"/>
                    <a:pt x="531" y="0"/>
                    <a:pt x="33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6" name="Google Shape;5276;p64"/>
            <p:cNvSpPr/>
            <p:nvPr/>
          </p:nvSpPr>
          <p:spPr>
            <a:xfrm>
              <a:off x="4207453" y="2890945"/>
              <a:ext cx="25814" cy="30875"/>
            </a:xfrm>
            <a:custGeom>
              <a:avLst/>
              <a:gdLst/>
              <a:ahLst/>
              <a:cxnLst/>
              <a:rect l="l" t="t" r="r" b="b"/>
              <a:pathLst>
                <a:path w="1260" h="1507" extrusionOk="0">
                  <a:moveTo>
                    <a:pt x="368" y="1"/>
                  </a:moveTo>
                  <a:cubicBezTo>
                    <a:pt x="310" y="1"/>
                    <a:pt x="252" y="16"/>
                    <a:pt x="197" y="46"/>
                  </a:cubicBezTo>
                  <a:cubicBezTo>
                    <a:pt x="43" y="137"/>
                    <a:pt x="1" y="354"/>
                    <a:pt x="91" y="514"/>
                  </a:cubicBezTo>
                  <a:lnTo>
                    <a:pt x="596" y="1353"/>
                  </a:lnTo>
                  <a:cubicBezTo>
                    <a:pt x="665" y="1443"/>
                    <a:pt x="776" y="1507"/>
                    <a:pt x="888" y="1507"/>
                  </a:cubicBezTo>
                  <a:cubicBezTo>
                    <a:pt x="951" y="1507"/>
                    <a:pt x="994" y="1485"/>
                    <a:pt x="1063" y="1464"/>
                  </a:cubicBezTo>
                  <a:cubicBezTo>
                    <a:pt x="1217" y="1353"/>
                    <a:pt x="1259" y="1151"/>
                    <a:pt x="1174" y="997"/>
                  </a:cubicBezTo>
                  <a:lnTo>
                    <a:pt x="665" y="158"/>
                  </a:lnTo>
                  <a:cubicBezTo>
                    <a:pt x="591" y="56"/>
                    <a:pt x="481" y="1"/>
                    <a:pt x="36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7" name="Google Shape;5277;p64"/>
            <p:cNvSpPr/>
            <p:nvPr/>
          </p:nvSpPr>
          <p:spPr>
            <a:xfrm>
              <a:off x="4167974" y="2932781"/>
              <a:ext cx="33190" cy="23089"/>
            </a:xfrm>
            <a:custGeom>
              <a:avLst/>
              <a:gdLst/>
              <a:ahLst/>
              <a:cxnLst/>
              <a:rect l="l" t="t" r="r" b="b"/>
              <a:pathLst>
                <a:path w="1620" h="1127" extrusionOk="0">
                  <a:moveTo>
                    <a:pt x="383" y="0"/>
                  </a:moveTo>
                  <a:cubicBezTo>
                    <a:pt x="268" y="0"/>
                    <a:pt x="153" y="64"/>
                    <a:pt x="91" y="171"/>
                  </a:cubicBezTo>
                  <a:cubicBezTo>
                    <a:pt x="0" y="330"/>
                    <a:pt x="69" y="527"/>
                    <a:pt x="223" y="617"/>
                  </a:cubicBezTo>
                  <a:lnTo>
                    <a:pt x="1089" y="1079"/>
                  </a:lnTo>
                  <a:cubicBezTo>
                    <a:pt x="1153" y="1100"/>
                    <a:pt x="1195" y="1127"/>
                    <a:pt x="1243" y="1127"/>
                  </a:cubicBezTo>
                  <a:cubicBezTo>
                    <a:pt x="1376" y="1127"/>
                    <a:pt x="1487" y="1058"/>
                    <a:pt x="1551" y="946"/>
                  </a:cubicBezTo>
                  <a:cubicBezTo>
                    <a:pt x="1620" y="771"/>
                    <a:pt x="1572" y="569"/>
                    <a:pt x="1397" y="505"/>
                  </a:cubicBezTo>
                  <a:lnTo>
                    <a:pt x="531" y="38"/>
                  </a:lnTo>
                  <a:cubicBezTo>
                    <a:pt x="485" y="12"/>
                    <a:pt x="434" y="0"/>
                    <a:pt x="38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8" name="Google Shape;5278;p64"/>
            <p:cNvSpPr/>
            <p:nvPr/>
          </p:nvSpPr>
          <p:spPr>
            <a:xfrm>
              <a:off x="4308969" y="2890945"/>
              <a:ext cx="25917" cy="30875"/>
            </a:xfrm>
            <a:custGeom>
              <a:avLst/>
              <a:gdLst/>
              <a:ahLst/>
              <a:cxnLst/>
              <a:rect l="l" t="t" r="r" b="b"/>
              <a:pathLst>
                <a:path w="1265" h="1507" extrusionOk="0">
                  <a:moveTo>
                    <a:pt x="874" y="1"/>
                  </a:moveTo>
                  <a:cubicBezTo>
                    <a:pt x="763" y="1"/>
                    <a:pt x="656" y="56"/>
                    <a:pt x="600" y="158"/>
                  </a:cubicBezTo>
                  <a:lnTo>
                    <a:pt x="91" y="997"/>
                  </a:lnTo>
                  <a:cubicBezTo>
                    <a:pt x="0" y="1151"/>
                    <a:pt x="48" y="1353"/>
                    <a:pt x="202" y="1464"/>
                  </a:cubicBezTo>
                  <a:cubicBezTo>
                    <a:pt x="245" y="1485"/>
                    <a:pt x="314" y="1507"/>
                    <a:pt x="377" y="1507"/>
                  </a:cubicBezTo>
                  <a:cubicBezTo>
                    <a:pt x="489" y="1507"/>
                    <a:pt x="600" y="1443"/>
                    <a:pt x="643" y="1353"/>
                  </a:cubicBezTo>
                  <a:lnTo>
                    <a:pt x="1153" y="514"/>
                  </a:lnTo>
                  <a:cubicBezTo>
                    <a:pt x="1264" y="354"/>
                    <a:pt x="1195" y="137"/>
                    <a:pt x="1041" y="46"/>
                  </a:cubicBezTo>
                  <a:cubicBezTo>
                    <a:pt x="989" y="16"/>
                    <a:pt x="931" y="1"/>
                    <a:pt x="87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9" name="Google Shape;5279;p64"/>
            <p:cNvSpPr/>
            <p:nvPr/>
          </p:nvSpPr>
          <p:spPr>
            <a:xfrm>
              <a:off x="4340725" y="2932781"/>
              <a:ext cx="33538" cy="23089"/>
            </a:xfrm>
            <a:custGeom>
              <a:avLst/>
              <a:gdLst/>
              <a:ahLst/>
              <a:cxnLst/>
              <a:rect l="l" t="t" r="r" b="b"/>
              <a:pathLst>
                <a:path w="1637" h="1127" extrusionOk="0">
                  <a:moveTo>
                    <a:pt x="1254" y="0"/>
                  </a:moveTo>
                  <a:cubicBezTo>
                    <a:pt x="1203" y="0"/>
                    <a:pt x="1152" y="12"/>
                    <a:pt x="1105" y="38"/>
                  </a:cubicBezTo>
                  <a:lnTo>
                    <a:pt x="224" y="505"/>
                  </a:lnTo>
                  <a:cubicBezTo>
                    <a:pt x="65" y="569"/>
                    <a:pt x="1" y="771"/>
                    <a:pt x="91" y="946"/>
                  </a:cubicBezTo>
                  <a:cubicBezTo>
                    <a:pt x="155" y="1058"/>
                    <a:pt x="266" y="1127"/>
                    <a:pt x="378" y="1127"/>
                  </a:cubicBezTo>
                  <a:cubicBezTo>
                    <a:pt x="442" y="1127"/>
                    <a:pt x="489" y="1100"/>
                    <a:pt x="532" y="1079"/>
                  </a:cubicBezTo>
                  <a:lnTo>
                    <a:pt x="1392" y="617"/>
                  </a:lnTo>
                  <a:cubicBezTo>
                    <a:pt x="1573" y="527"/>
                    <a:pt x="1636" y="330"/>
                    <a:pt x="1551" y="171"/>
                  </a:cubicBezTo>
                  <a:cubicBezTo>
                    <a:pt x="1489" y="64"/>
                    <a:pt x="1372" y="0"/>
                    <a:pt x="125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2635579" y="3268046"/>
            <a:ext cx="447037" cy="393954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665054" y="852467"/>
            <a:ext cx="446935" cy="342715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183175" y="2715714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11421621" y="2693973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82;p27"/>
          <p:cNvSpPr txBox="1">
            <a:spLocks/>
          </p:cNvSpPr>
          <p:nvPr/>
        </p:nvSpPr>
        <p:spPr>
          <a:xfrm>
            <a:off x="1705058" y="81742"/>
            <a:ext cx="77175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buClr>
                <a:srgbClr val="2B1A18"/>
              </a:buClr>
              <a:defRPr/>
            </a:pPr>
            <a:r>
              <a:rPr lang="en-US" sz="4400" b="1" kern="0" dirty="0">
                <a:solidFill>
                  <a:srgbClr val="002D86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Table of contents</a:t>
            </a:r>
          </a:p>
        </p:txBody>
      </p:sp>
      <p:sp>
        <p:nvSpPr>
          <p:cNvPr id="143" name="Google Shape;2802;p47"/>
          <p:cNvSpPr txBox="1">
            <a:spLocks/>
          </p:cNvSpPr>
          <p:nvPr/>
        </p:nvSpPr>
        <p:spPr>
          <a:xfrm>
            <a:off x="3259888" y="1594698"/>
            <a:ext cx="5832544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333333"/>
              </a:buClr>
              <a:defRPr/>
            </a:pPr>
            <a:r>
              <a:rPr lang="pt-PT" sz="3600" kern="0" dirty="0"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1. Warm-up and Review</a:t>
            </a:r>
          </a:p>
        </p:txBody>
      </p:sp>
      <p:grpSp>
        <p:nvGrpSpPr>
          <p:cNvPr id="153" name="Google Shape;5341;p64"/>
          <p:cNvGrpSpPr/>
          <p:nvPr/>
        </p:nvGrpSpPr>
        <p:grpSpPr>
          <a:xfrm>
            <a:off x="8415033" y="234599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2348905" y="80830"/>
            <a:ext cx="510043" cy="495306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3" name="Google Shape;2802;p47"/>
          <p:cNvSpPr txBox="1">
            <a:spLocks/>
          </p:cNvSpPr>
          <p:nvPr/>
        </p:nvSpPr>
        <p:spPr>
          <a:xfrm>
            <a:off x="3260022" y="2437004"/>
            <a:ext cx="7066203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333333"/>
              </a:buClr>
              <a:defRPr/>
            </a:pPr>
            <a:r>
              <a:rPr lang="pt-PT" sz="3600" kern="0" dirty="0"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2. Activity 1: Listen and repeat.</a:t>
            </a:r>
          </a:p>
        </p:txBody>
      </p:sp>
      <p:sp>
        <p:nvSpPr>
          <p:cNvPr id="22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202186" y="3243616"/>
            <a:ext cx="6551415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600" dirty="0"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3. Activity 2: Point and say.</a:t>
            </a:r>
          </a:p>
        </p:txBody>
      </p:sp>
      <p:grpSp>
        <p:nvGrpSpPr>
          <p:cNvPr id="226" name="Google Shape;7121;p78"/>
          <p:cNvGrpSpPr/>
          <p:nvPr/>
        </p:nvGrpSpPr>
        <p:grpSpPr>
          <a:xfrm>
            <a:off x="10623612" y="4278990"/>
            <a:ext cx="939782" cy="793502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sp>
        <p:nvSpPr>
          <p:cNvPr id="235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222870" y="3967497"/>
            <a:ext cx="6402761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600" b="0" dirty="0"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4. Fun corner and </a:t>
            </a:r>
            <a:r>
              <a:rPr lang="en-US" sz="3600" b="0" dirty="0"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lang="pt-PT" sz="3600" b="0" dirty="0"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rap-up</a:t>
            </a:r>
          </a:p>
        </p:txBody>
      </p:sp>
      <p:grpSp>
        <p:nvGrpSpPr>
          <p:cNvPr id="238" name="Google Shape;7214;p78"/>
          <p:cNvGrpSpPr/>
          <p:nvPr/>
        </p:nvGrpSpPr>
        <p:grpSpPr>
          <a:xfrm>
            <a:off x="11071853" y="5969023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436831" y="6164195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5083498" y="6231346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2317518" y="5834369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1038942" y="4233779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8687452" y="4673523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7641200" y="5936787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26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10073" y="4129385"/>
            <a:ext cx="294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volleyball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42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61268" y="4129385"/>
            <a:ext cx="1237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ball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9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72745" y="4129385"/>
            <a:ext cx="1214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van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91538" y="4129385"/>
            <a:ext cx="1377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jelly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11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A685C0"/>
            </a:gs>
            <a:gs pos="81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25;p40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" name="Google Shape;425;p40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Google Shape;425;p40"/>
          <p:cNvSpPr/>
          <p:nvPr/>
        </p:nvSpPr>
        <p:spPr>
          <a:xfrm>
            <a:off x="7848124" y="350324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Google Shape;425;p40"/>
          <p:cNvSpPr/>
          <p:nvPr/>
        </p:nvSpPr>
        <p:spPr>
          <a:xfrm>
            <a:off x="4128800" y="464732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56" y="1647743"/>
            <a:ext cx="6657933" cy="4008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58" y="1647742"/>
            <a:ext cx="6622243" cy="4523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59" y="2203832"/>
            <a:ext cx="5384005" cy="32916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9F76B4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DEDE7"/>
                </a:solidFill>
                <a:latin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>
                  <a:solidFill>
                    <a:srgbClr val="FDEDE7"/>
                  </a:solidFill>
                  <a:latin typeface="Comic Sans MS" panose="030F0702030302020204" pitchFamily="66" charset="0"/>
                </a:rPr>
                <a:t>v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30392" y="273834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4800" b="1" dirty="0">
                <a:ln>
                  <a:solidFill>
                    <a:srgbClr val="5B5BC9">
                      <a:lumMod val="20000"/>
                      <a:lumOff val="80000"/>
                    </a:srgbClr>
                  </a:solidFill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21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22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24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3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1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867062" y="398556"/>
            <a:ext cx="1159423" cy="752756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862191" y="3825923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0620986" y="5971758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308187" y="6221170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5083498" y="6231346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2797372" y="5895007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141596" y="4072230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11386643" y="3887857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7407192" y="588863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558799" y="1390746"/>
            <a:ext cx="8763313" cy="36009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01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Warm-up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and 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Review</a:t>
            </a:r>
            <a:endParaRPr lang="en-US" sz="5400" b="1" spc="5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11490569" y="17310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6786275" y="60397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4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e2/9d/6f/e29d6ff8380687809ad1ea7e38e546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44"/>
            <a:ext cx="12192000" cy="68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e"/>
          <p:cNvSpPr txBox="1"/>
          <p:nvPr/>
        </p:nvSpPr>
        <p:spPr>
          <a:xfrm>
            <a:off x="3925965" y="596076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Here</a:t>
            </a:r>
          </a:p>
        </p:txBody>
      </p:sp>
      <p:sp>
        <p:nvSpPr>
          <p:cNvPr id="30" name="me"/>
          <p:cNvSpPr txBox="1"/>
          <p:nvPr/>
        </p:nvSpPr>
        <p:spPr>
          <a:xfrm>
            <a:off x="5156548" y="5921254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31" name="me"/>
          <p:cNvSpPr txBox="1"/>
          <p:nvPr/>
        </p:nvSpPr>
        <p:spPr>
          <a:xfrm>
            <a:off x="6448657" y="5918579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are.</a:t>
            </a:r>
          </a:p>
        </p:txBody>
      </p:sp>
      <p:sp>
        <p:nvSpPr>
          <p:cNvPr id="11" name="pass"/>
          <p:cNvSpPr txBox="1"/>
          <p:nvPr/>
        </p:nvSpPr>
        <p:spPr>
          <a:xfrm>
            <a:off x="4955642" y="529094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14" name="me"/>
          <p:cNvSpPr txBox="1"/>
          <p:nvPr/>
        </p:nvSpPr>
        <p:spPr>
          <a:xfrm>
            <a:off x="6181238" y="52651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4" y="4680333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jam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3898169" y="50880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4757670" y="4634864"/>
            <a:ext cx="1436863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,please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3637407" y="2999234"/>
            <a:ext cx="4202606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88355" y="4479244"/>
            <a:ext cx="4082730" cy="2202286"/>
            <a:chOff x="2150773" y="3181083"/>
            <a:chExt cx="4984123" cy="2949262"/>
          </a:xfrm>
        </p:grpSpPr>
        <p:grpSp>
          <p:nvGrpSpPr>
            <p:cNvPr id="6" name="Group 5"/>
            <p:cNvGrpSpPr/>
            <p:nvPr/>
          </p:nvGrpSpPr>
          <p:grpSpPr>
            <a:xfrm>
              <a:off x="2150773" y="3181083"/>
              <a:ext cx="4984123" cy="2949262"/>
              <a:chOff x="1635618" y="1481071"/>
              <a:chExt cx="5847008" cy="391517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35618" y="1481071"/>
                <a:ext cx="5847008" cy="3915177"/>
              </a:xfrm>
              <a:prstGeom prst="rect">
                <a:avLst/>
              </a:prstGeom>
              <a:solidFill>
                <a:schemeClr val="bg1"/>
              </a:solidFill>
              <a:ln w="28575"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 rot="5400000">
                <a:off x="1155879" y="1993008"/>
                <a:ext cx="3895858" cy="2910626"/>
              </a:xfrm>
              <a:prstGeom prst="triangle">
                <a:avLst>
                  <a:gd name="adj" fmla="val 47354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6200000">
                <a:off x="4079382" y="1993008"/>
                <a:ext cx="3895858" cy="2910626"/>
              </a:xfrm>
              <a:prstGeom prst="triangle">
                <a:avLst>
                  <a:gd name="adj" fmla="val 52313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sosceles Triangle 7"/>
            <p:cNvSpPr/>
            <p:nvPr/>
          </p:nvSpPr>
          <p:spPr>
            <a:xfrm>
              <a:off x="2161749" y="4595348"/>
              <a:ext cx="4973145" cy="1534996"/>
            </a:xfrm>
            <a:prstGeom prst="triangle">
              <a:avLst>
                <a:gd name="adj" fmla="val 50220"/>
              </a:avLst>
            </a:prstGeom>
            <a:solidFill>
              <a:srgbClr val="9F76B4"/>
            </a:solidFill>
            <a:ln w="285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pen"/>
          <p:cNvSpPr/>
          <p:nvPr/>
        </p:nvSpPr>
        <p:spPr>
          <a:xfrm rot="10800000">
            <a:off x="3679881" y="4471693"/>
            <a:ext cx="4073609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e"/>
          <p:cNvSpPr txBox="1"/>
          <p:nvPr/>
        </p:nvSpPr>
        <p:spPr>
          <a:xfrm>
            <a:off x="4471279" y="184466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the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2066113" y="1817655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Pass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6876445" y="1861312"/>
            <a:ext cx="1436863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, please.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5673862" y="1861700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jam</a:t>
            </a:r>
          </a:p>
        </p:txBody>
      </p:sp>
      <p:sp>
        <p:nvSpPr>
          <p:cNvPr id="19" name="me"/>
          <p:cNvSpPr txBox="1"/>
          <p:nvPr/>
        </p:nvSpPr>
        <p:spPr>
          <a:xfrm>
            <a:off x="3268696" y="181771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1117" y="2455703"/>
            <a:ext cx="609600" cy="609600"/>
          </a:xfrm>
          <a:prstGeom prst="rect">
            <a:avLst/>
          </a:prstGeom>
        </p:spPr>
      </p:pic>
      <p:sp>
        <p:nvSpPr>
          <p:cNvPr id="32" name="the"/>
          <p:cNvSpPr txBox="1"/>
          <p:nvPr/>
        </p:nvSpPr>
        <p:spPr>
          <a:xfrm>
            <a:off x="4491988" y="247580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are.</a:t>
            </a:r>
          </a:p>
        </p:txBody>
      </p:sp>
      <p:sp>
        <p:nvSpPr>
          <p:cNvPr id="33" name="pass"/>
          <p:cNvSpPr txBox="1"/>
          <p:nvPr/>
        </p:nvSpPr>
        <p:spPr>
          <a:xfrm>
            <a:off x="2045404" y="2444567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Here</a:t>
            </a:r>
          </a:p>
        </p:txBody>
      </p:sp>
      <p:sp>
        <p:nvSpPr>
          <p:cNvPr id="36" name="me"/>
          <p:cNvSpPr txBox="1"/>
          <p:nvPr/>
        </p:nvSpPr>
        <p:spPr>
          <a:xfrm>
            <a:off x="3268696" y="2461878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884809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69769 L 0.00555 -0.00533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73287 L -8.33333E-7 2.59259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-0.00093 C -0.0033 -0.01783 -0.00643 -0.03473 -0.01024 -0.05186 C -0.01181 -0.05926 -0.01354 -0.06667 -0.01476 -0.07408 C -0.02205 -0.11482 -0.02014 -0.12917 -0.02518 -0.17246 C -0.02622 -0.18287 -0.02899 -0.1926 -0.03038 -0.20232 C -0.03212 -0.21482 -0.03507 -0.23982 -0.03507 -0.24005 L 0.10208 -0.60903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5 -0.6382 L 0.15955 -0.63797 L 0.15955 -0.6169 L 2.22222E-6 2.96296E-6 " pathEditMode="relative" rAng="0" ptsTypes="AAAA">
                                      <p:cBhvr>
                                        <p:cTn id="24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29548 -0.65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3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24601 -0.668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-3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7409 -0.659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1" y="-3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0712 -0.6763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3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7" grpId="0" animBg="1"/>
      <p:bldP spid="7" grpId="1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e2/9d/6f/e29d6ff8380687809ad1ea7e38e546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44"/>
            <a:ext cx="12192000" cy="68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e"/>
          <p:cNvSpPr txBox="1"/>
          <p:nvPr/>
        </p:nvSpPr>
        <p:spPr>
          <a:xfrm>
            <a:off x="3925965" y="596076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Here</a:t>
            </a:r>
          </a:p>
        </p:txBody>
      </p:sp>
      <p:sp>
        <p:nvSpPr>
          <p:cNvPr id="30" name="me"/>
          <p:cNvSpPr txBox="1"/>
          <p:nvPr/>
        </p:nvSpPr>
        <p:spPr>
          <a:xfrm>
            <a:off x="5156548" y="5921254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31" name="me"/>
          <p:cNvSpPr txBox="1"/>
          <p:nvPr/>
        </p:nvSpPr>
        <p:spPr>
          <a:xfrm>
            <a:off x="6448657" y="5918579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are.</a:t>
            </a:r>
          </a:p>
        </p:txBody>
      </p:sp>
      <p:sp>
        <p:nvSpPr>
          <p:cNvPr id="11" name="pass"/>
          <p:cNvSpPr txBox="1"/>
          <p:nvPr/>
        </p:nvSpPr>
        <p:spPr>
          <a:xfrm>
            <a:off x="4955642" y="529094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14" name="me"/>
          <p:cNvSpPr txBox="1"/>
          <p:nvPr/>
        </p:nvSpPr>
        <p:spPr>
          <a:xfrm>
            <a:off x="6181238" y="52651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4" y="4680333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juice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3898169" y="50880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4757670" y="4634864"/>
            <a:ext cx="1436863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,please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3637407" y="2999234"/>
            <a:ext cx="4142666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97345" y="4481605"/>
            <a:ext cx="4082730" cy="2202286"/>
            <a:chOff x="2150773" y="3181083"/>
            <a:chExt cx="4984123" cy="2949262"/>
          </a:xfrm>
        </p:grpSpPr>
        <p:grpSp>
          <p:nvGrpSpPr>
            <p:cNvPr id="6" name="Group 5"/>
            <p:cNvGrpSpPr/>
            <p:nvPr/>
          </p:nvGrpSpPr>
          <p:grpSpPr>
            <a:xfrm>
              <a:off x="2150773" y="3181083"/>
              <a:ext cx="4984123" cy="2949262"/>
              <a:chOff x="1635618" y="1481071"/>
              <a:chExt cx="5847008" cy="391517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35618" y="1481071"/>
                <a:ext cx="5847008" cy="3915177"/>
              </a:xfrm>
              <a:prstGeom prst="rect">
                <a:avLst/>
              </a:prstGeom>
              <a:solidFill>
                <a:schemeClr val="bg1"/>
              </a:solidFill>
              <a:ln w="28575"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 rot="5400000">
                <a:off x="1155879" y="1993008"/>
                <a:ext cx="3895858" cy="2910626"/>
              </a:xfrm>
              <a:prstGeom prst="triangle">
                <a:avLst>
                  <a:gd name="adj" fmla="val 47354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6200000">
                <a:off x="4079382" y="1993008"/>
                <a:ext cx="3895858" cy="2910626"/>
              </a:xfrm>
              <a:prstGeom prst="triangle">
                <a:avLst>
                  <a:gd name="adj" fmla="val 52313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sosceles Triangle 7"/>
            <p:cNvSpPr/>
            <p:nvPr/>
          </p:nvSpPr>
          <p:spPr>
            <a:xfrm>
              <a:off x="2161749" y="4595348"/>
              <a:ext cx="4973145" cy="1534996"/>
            </a:xfrm>
            <a:prstGeom prst="triangle">
              <a:avLst>
                <a:gd name="adj" fmla="val 50220"/>
              </a:avLst>
            </a:prstGeom>
            <a:solidFill>
              <a:srgbClr val="9F76B4"/>
            </a:solidFill>
            <a:ln w="285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pen"/>
          <p:cNvSpPr/>
          <p:nvPr/>
        </p:nvSpPr>
        <p:spPr>
          <a:xfrm rot="10800000">
            <a:off x="3704243" y="4460144"/>
            <a:ext cx="4073609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e"/>
          <p:cNvSpPr txBox="1"/>
          <p:nvPr/>
        </p:nvSpPr>
        <p:spPr>
          <a:xfrm>
            <a:off x="4471279" y="184466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the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2066113" y="1817655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Pass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6876445" y="1861312"/>
            <a:ext cx="1436863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, please.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5673862" y="1861700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juice</a:t>
            </a:r>
          </a:p>
        </p:txBody>
      </p:sp>
      <p:sp>
        <p:nvSpPr>
          <p:cNvPr id="19" name="me"/>
          <p:cNvSpPr txBox="1"/>
          <p:nvPr/>
        </p:nvSpPr>
        <p:spPr>
          <a:xfrm>
            <a:off x="3268696" y="181771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063" y="618687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1117" y="2455703"/>
            <a:ext cx="609600" cy="609600"/>
          </a:xfrm>
          <a:prstGeom prst="rect">
            <a:avLst/>
          </a:prstGeom>
        </p:spPr>
      </p:pic>
      <p:sp>
        <p:nvSpPr>
          <p:cNvPr id="32" name="the"/>
          <p:cNvSpPr txBox="1"/>
          <p:nvPr/>
        </p:nvSpPr>
        <p:spPr>
          <a:xfrm>
            <a:off x="4491988" y="247580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are.</a:t>
            </a:r>
          </a:p>
        </p:txBody>
      </p:sp>
      <p:sp>
        <p:nvSpPr>
          <p:cNvPr id="33" name="pass"/>
          <p:cNvSpPr txBox="1"/>
          <p:nvPr/>
        </p:nvSpPr>
        <p:spPr>
          <a:xfrm>
            <a:off x="2045404" y="2444567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Here</a:t>
            </a:r>
          </a:p>
        </p:txBody>
      </p:sp>
      <p:sp>
        <p:nvSpPr>
          <p:cNvPr id="36" name="me"/>
          <p:cNvSpPr txBox="1"/>
          <p:nvPr/>
        </p:nvSpPr>
        <p:spPr>
          <a:xfrm>
            <a:off x="3268696" y="2461878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692488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69769 L 0.00555 -0.00533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73287 L -8.33333E-7 2.59259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-0.00093 C -0.0033 -0.01783 -0.00643 -0.03473 -0.01024 -0.05186 C -0.01181 -0.05926 -0.01354 -0.06667 -0.01476 -0.07408 C -0.02205 -0.11482 -0.02014 -0.12917 -0.02518 -0.17246 C -0.02622 -0.18287 -0.02899 -0.1926 -0.03038 -0.20232 C -0.03212 -0.21482 -0.03507 -0.23982 -0.03507 -0.24005 L 0.10208 -0.60903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5 -0.6382 L 0.15955 -0.63797 L 0.15955 -0.6169 L 2.22222E-6 2.96296E-6 " pathEditMode="relative" rAng="0" ptsTypes="AAAA">
                                      <p:cBhvr>
                                        <p:cTn id="24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29548 -0.65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3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24601 -0.668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-3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8385 -0.694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-3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2161 -0.690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-3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7" grpId="0" animBg="1"/>
      <p:bldP spid="7" grpId="1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e2/9d/6f/e29d6ff8380687809ad1ea7e38e546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44"/>
            <a:ext cx="12192000" cy="68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e"/>
          <p:cNvSpPr txBox="1"/>
          <p:nvPr/>
        </p:nvSpPr>
        <p:spPr>
          <a:xfrm>
            <a:off x="3925965" y="596076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Here</a:t>
            </a:r>
          </a:p>
        </p:txBody>
      </p:sp>
      <p:sp>
        <p:nvSpPr>
          <p:cNvPr id="30" name="me"/>
          <p:cNvSpPr txBox="1"/>
          <p:nvPr/>
        </p:nvSpPr>
        <p:spPr>
          <a:xfrm>
            <a:off x="5156548" y="5921254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31" name="me"/>
          <p:cNvSpPr txBox="1"/>
          <p:nvPr/>
        </p:nvSpPr>
        <p:spPr>
          <a:xfrm>
            <a:off x="6448657" y="5918579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are.</a:t>
            </a:r>
          </a:p>
        </p:txBody>
      </p:sp>
      <p:sp>
        <p:nvSpPr>
          <p:cNvPr id="11" name="pass"/>
          <p:cNvSpPr txBox="1"/>
          <p:nvPr/>
        </p:nvSpPr>
        <p:spPr>
          <a:xfrm>
            <a:off x="4955642" y="529094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14" name="me"/>
          <p:cNvSpPr txBox="1"/>
          <p:nvPr/>
        </p:nvSpPr>
        <p:spPr>
          <a:xfrm>
            <a:off x="6181238" y="52651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4" y="4680333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jelly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3898169" y="50880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4757670" y="4634864"/>
            <a:ext cx="1436863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,please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3637407" y="2999234"/>
            <a:ext cx="4142666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67375" y="4479244"/>
            <a:ext cx="4082730" cy="2202286"/>
            <a:chOff x="2150773" y="3181083"/>
            <a:chExt cx="4984123" cy="2949262"/>
          </a:xfrm>
        </p:grpSpPr>
        <p:grpSp>
          <p:nvGrpSpPr>
            <p:cNvPr id="6" name="Group 5"/>
            <p:cNvGrpSpPr/>
            <p:nvPr/>
          </p:nvGrpSpPr>
          <p:grpSpPr>
            <a:xfrm>
              <a:off x="2150773" y="3181083"/>
              <a:ext cx="4984123" cy="2949262"/>
              <a:chOff x="1635618" y="1481071"/>
              <a:chExt cx="5847008" cy="391517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35618" y="1481071"/>
                <a:ext cx="5847008" cy="3915177"/>
              </a:xfrm>
              <a:prstGeom prst="rect">
                <a:avLst/>
              </a:prstGeom>
              <a:solidFill>
                <a:schemeClr val="bg1"/>
              </a:solidFill>
              <a:ln w="28575"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 rot="5400000">
                <a:off x="1155879" y="1993008"/>
                <a:ext cx="3895858" cy="2910626"/>
              </a:xfrm>
              <a:prstGeom prst="triangle">
                <a:avLst>
                  <a:gd name="adj" fmla="val 47354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6200000">
                <a:off x="4079382" y="1993008"/>
                <a:ext cx="3895858" cy="2910626"/>
              </a:xfrm>
              <a:prstGeom prst="triangle">
                <a:avLst>
                  <a:gd name="adj" fmla="val 52313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sosceles Triangle 7"/>
            <p:cNvSpPr/>
            <p:nvPr/>
          </p:nvSpPr>
          <p:spPr>
            <a:xfrm>
              <a:off x="2161749" y="4595348"/>
              <a:ext cx="4973145" cy="1534996"/>
            </a:xfrm>
            <a:prstGeom prst="triangle">
              <a:avLst>
                <a:gd name="adj" fmla="val 50220"/>
              </a:avLst>
            </a:prstGeom>
            <a:solidFill>
              <a:srgbClr val="9F76B4"/>
            </a:solidFill>
            <a:ln w="285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pen"/>
          <p:cNvSpPr/>
          <p:nvPr/>
        </p:nvSpPr>
        <p:spPr>
          <a:xfrm rot="10800000">
            <a:off x="3706465" y="4481215"/>
            <a:ext cx="4073609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e"/>
          <p:cNvSpPr txBox="1"/>
          <p:nvPr/>
        </p:nvSpPr>
        <p:spPr>
          <a:xfrm>
            <a:off x="4471279" y="184466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the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2066113" y="1817655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Pass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6876445" y="1861312"/>
            <a:ext cx="1436863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, please.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5673862" y="1861700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jelly</a:t>
            </a:r>
          </a:p>
        </p:txBody>
      </p:sp>
      <p:sp>
        <p:nvSpPr>
          <p:cNvPr id="19" name="me"/>
          <p:cNvSpPr txBox="1"/>
          <p:nvPr/>
        </p:nvSpPr>
        <p:spPr>
          <a:xfrm>
            <a:off x="3268696" y="181771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21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1117" y="2455703"/>
            <a:ext cx="609600" cy="609600"/>
          </a:xfrm>
          <a:prstGeom prst="rect">
            <a:avLst/>
          </a:prstGeom>
        </p:spPr>
      </p:pic>
      <p:sp>
        <p:nvSpPr>
          <p:cNvPr id="32" name="the"/>
          <p:cNvSpPr txBox="1"/>
          <p:nvPr/>
        </p:nvSpPr>
        <p:spPr>
          <a:xfrm>
            <a:off x="4491988" y="247580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are.</a:t>
            </a:r>
          </a:p>
        </p:txBody>
      </p:sp>
      <p:sp>
        <p:nvSpPr>
          <p:cNvPr id="33" name="pass"/>
          <p:cNvSpPr txBox="1"/>
          <p:nvPr/>
        </p:nvSpPr>
        <p:spPr>
          <a:xfrm>
            <a:off x="2045404" y="2444567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Here</a:t>
            </a:r>
          </a:p>
        </p:txBody>
      </p:sp>
      <p:sp>
        <p:nvSpPr>
          <p:cNvPr id="36" name="me"/>
          <p:cNvSpPr txBox="1"/>
          <p:nvPr/>
        </p:nvSpPr>
        <p:spPr>
          <a:xfrm>
            <a:off x="3268696" y="2461878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042555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69769 L 0.00555 -0.00533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73287 L -8.33333E-7 2.59259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-0.00093 C -0.0033 -0.01783 -0.00643 -0.03473 -0.01024 -0.05186 C -0.01181 -0.05926 -0.01354 -0.06667 -0.01476 -0.07408 C -0.02205 -0.11482 -0.02014 -0.12917 -0.02518 -0.17246 C -0.02622 -0.18287 -0.02899 -0.1926 -0.03038 -0.20232 C -0.03212 -0.21482 -0.03507 -0.23982 -0.03507 -0.24005 L 0.10208 -0.60903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5 -0.6382 L 0.15955 -0.63797 L 0.15955 -0.6169 L 2.22222E-6 2.96296E-6 " pathEditMode="relative" rAng="0" ptsTypes="AAAA">
                                      <p:cBhvr>
                                        <p:cTn id="24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29548 -0.65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3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2638 -0.689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3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7187 -0.6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742 -0.694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3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7" grpId="0" animBg="1"/>
      <p:bldP spid="7" grpId="1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3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Activity 1</a:t>
            </a:r>
            <a:endParaRPr kumimoji="0" lang="en-US" sz="5400" b="1" i="0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Listen and repeat.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5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9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66" y="1578755"/>
            <a:ext cx="1137609" cy="1202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6" y="65896"/>
            <a:ext cx="791935" cy="741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0331" y="13821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repeat.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12" y="471199"/>
            <a:ext cx="950039" cy="5123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65005" y="1360422"/>
            <a:ext cx="2183588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13719" y="2285660"/>
            <a:ext cx="1664387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59801" y="3105834"/>
            <a:ext cx="2393996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</a:t>
            </a:r>
          </a:p>
        </p:txBody>
      </p:sp>
      <p:pic>
        <p:nvPicPr>
          <p:cNvPr id="12" name="Picture 1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7" y="5495474"/>
            <a:ext cx="1062080" cy="10620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4A4624B-DC49-4013-9C9E-8F1262E95FD2}"/>
              </a:ext>
            </a:extLst>
          </p:cNvPr>
          <p:cNvSpPr/>
          <p:nvPr/>
        </p:nvSpPr>
        <p:spPr>
          <a:xfrm>
            <a:off x="6154649" y="610407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E2262F-9493-4369-B0DC-C1E35F6502F1}"/>
              </a:ext>
            </a:extLst>
          </p:cNvPr>
          <p:cNvSpPr/>
          <p:nvPr/>
        </p:nvSpPr>
        <p:spPr>
          <a:xfrm rot="5400000">
            <a:off x="6339484" y="626777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2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21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22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  <p:pic>
        <p:nvPicPr>
          <p:cNvPr id="24" name="Track 040">
            <a:hlinkClick r:id="" action="ppaction://media"/>
            <a:extLst>
              <a:ext uri="{FF2B5EF4-FFF2-40B4-BE49-F238E27FC236}">
                <a16:creationId xmlns:a16="http://schemas.microsoft.com/office/drawing/2014/main" id="{FF370631-5EEA-4085-8E58-14F0CA8932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75792" y="2285660"/>
            <a:ext cx="487363" cy="4873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A4E348-84FF-44F7-8D43-FC9771245F59}"/>
              </a:ext>
            </a:extLst>
          </p:cNvPr>
          <p:cNvGrpSpPr/>
          <p:nvPr/>
        </p:nvGrpSpPr>
        <p:grpSpPr>
          <a:xfrm rot="5400000">
            <a:off x="6265867" y="624937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14" name="Minus Sign 6">
              <a:extLst>
                <a:ext uri="{FF2B5EF4-FFF2-40B4-BE49-F238E27FC236}">
                  <a16:creationId xmlns:a16="http://schemas.microsoft.com/office/drawing/2014/main" id="{C41C9575-E9A3-47F2-BCEA-BD30F6DBB548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5" name="Minus Sign 40">
              <a:extLst>
                <a:ext uri="{FF2B5EF4-FFF2-40B4-BE49-F238E27FC236}">
                  <a16:creationId xmlns:a16="http://schemas.microsoft.com/office/drawing/2014/main" id="{71D21FF7-6634-4192-8A1D-86207E78393C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95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0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6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7971</TotalTime>
  <Words>277</Words>
  <Application>Microsoft Office PowerPoint</Application>
  <PresentationFormat>Màn hình rộng</PresentationFormat>
  <Paragraphs>102</Paragraphs>
  <Slides>24</Slides>
  <Notes>9</Notes>
  <HiddenSlides>0</HiddenSlides>
  <MMClips>27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24</vt:i4>
      </vt:variant>
    </vt:vector>
  </HeadingPairs>
  <TitlesOfParts>
    <vt:vector size="43" baseType="lpstr">
      <vt:lpstr>.VnTime</vt:lpstr>
      <vt:lpstr>Archivo</vt:lpstr>
      <vt:lpstr>Arial</vt:lpstr>
      <vt:lpstr>Calibri</vt:lpstr>
      <vt:lpstr>Calibri Light</vt:lpstr>
      <vt:lpstr>Candara</vt:lpstr>
      <vt:lpstr>Century</vt:lpstr>
      <vt:lpstr>Century Gothic</vt:lpstr>
      <vt:lpstr>Comic Sans MS</vt:lpstr>
      <vt:lpstr>Fredoka One</vt:lpstr>
      <vt:lpstr>Lato</vt:lpstr>
      <vt:lpstr>Patrick Hand</vt:lpstr>
      <vt:lpstr>Roboto</vt:lpstr>
      <vt:lpstr>Sitka Subheading</vt:lpstr>
      <vt:lpstr>2_Office Theme</vt:lpstr>
      <vt:lpstr>World Bee Day by Slidesgo</vt:lpstr>
      <vt:lpstr>Biology Subject for Pre-K: Animals Abilities and Characteristics by Slidesgo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Hi</cp:lastModifiedBy>
  <cp:revision>84</cp:revision>
  <dcterms:created xsi:type="dcterms:W3CDTF">2020-12-18T07:28:51Z</dcterms:created>
  <dcterms:modified xsi:type="dcterms:W3CDTF">2025-12-22T02:47:03Z</dcterms:modified>
</cp:coreProperties>
</file>