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5.xml" ContentType="application/vnd.openxmlformats-officedocument.presentationml.notesSlide+xml"/>
  <Override PartName="/ppt/media/audio5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4" r:id="rId2"/>
    <p:sldMasterId id="2147483676" r:id="rId3"/>
    <p:sldMasterId id="2147483681" r:id="rId4"/>
    <p:sldMasterId id="2147483707" r:id="rId5"/>
    <p:sldMasterId id="2147483712" r:id="rId6"/>
  </p:sldMasterIdLst>
  <p:notesMasterIdLst>
    <p:notesMasterId r:id="rId29"/>
  </p:notesMasterIdLst>
  <p:sldIdLst>
    <p:sldId id="300" r:id="rId7"/>
    <p:sldId id="349" r:id="rId8"/>
    <p:sldId id="342" r:id="rId9"/>
    <p:sldId id="345" r:id="rId10"/>
    <p:sldId id="346" r:id="rId11"/>
    <p:sldId id="347" r:id="rId12"/>
    <p:sldId id="348" r:id="rId13"/>
    <p:sldId id="332" r:id="rId14"/>
    <p:sldId id="303" r:id="rId15"/>
    <p:sldId id="333" r:id="rId16"/>
    <p:sldId id="260" r:id="rId17"/>
    <p:sldId id="288" r:id="rId18"/>
    <p:sldId id="290" r:id="rId19"/>
    <p:sldId id="334" r:id="rId20"/>
    <p:sldId id="263" r:id="rId21"/>
    <p:sldId id="335" r:id="rId22"/>
    <p:sldId id="312" r:id="rId23"/>
    <p:sldId id="313" r:id="rId24"/>
    <p:sldId id="323" r:id="rId25"/>
    <p:sldId id="324" r:id="rId26"/>
    <p:sldId id="325" r:id="rId27"/>
    <p:sldId id="32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6699"/>
    <a:srgbClr val="3988D2"/>
    <a:srgbClr val="2D80CB"/>
    <a:srgbClr val="B3815B"/>
    <a:srgbClr val="B99CC8"/>
    <a:srgbClr val="9E76B3"/>
    <a:srgbClr val="D9C9E1"/>
    <a:srgbClr val="C6AED2"/>
    <a:srgbClr val="D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1652" autoAdjust="0"/>
  </p:normalViewPr>
  <p:slideViewPr>
    <p:cSldViewPr snapToGrid="0" showGuides="1">
      <p:cViewPr varScale="1">
        <p:scale>
          <a:sx n="59" d="100"/>
          <a:sy n="59" d="100"/>
        </p:scale>
        <p:origin x="884" y="48"/>
      </p:cViewPr>
      <p:guideLst>
        <p:guide orient="horz" pos="2160"/>
        <p:guide pos="38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122A3-C78B-4EAA-8F05-A000B287556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E14DB0-2D63-46A0-966A-01014A061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895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5ddf0b2468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25ddf0b2468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5209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dirty="0">
                <a:latin typeface="Arial" pitchFamily="34" charset="0"/>
                <a:cs typeface="Arial" pitchFamily="34" charset="0"/>
              </a:rPr>
              <a:t>- GV chia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lớp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thành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nhiều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đội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. 1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câu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hỏi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thể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đội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cùng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trả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lời</a:t>
            </a:r>
            <a:r>
              <a:rPr lang="en-US" sz="1200" i="1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hoặc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giành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quyền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trả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lời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nhanh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bằng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chuông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…</a:t>
            </a:r>
          </a:p>
          <a:p>
            <a:pPr>
              <a:buFontTx/>
              <a:buChar char="-"/>
            </a:pPr>
            <a:r>
              <a:rPr lang="en-US" sz="1200" i="1" dirty="0">
                <a:latin typeface="Arial" pitchFamily="34" charset="0"/>
                <a:cs typeface="Arial" pitchFamily="34" charset="0"/>
              </a:rPr>
              <a:t> GV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bấm</a:t>
            </a:r>
            <a:r>
              <a:rPr lang="en-US" sz="1200" i="1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baseline="0" dirty="0" err="1">
                <a:latin typeface="Arial" pitchFamily="34" charset="0"/>
                <a:cs typeface="Arial" pitchFamily="34" charset="0"/>
              </a:rPr>
              <a:t>vào</a:t>
            </a:r>
            <a:r>
              <a:rPr lang="en-US" sz="1200" i="1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baseline="0" dirty="0" err="1">
                <a:latin typeface="Arial" pitchFamily="34" charset="0"/>
                <a:cs typeface="Arial" pitchFamily="34" charset="0"/>
              </a:rPr>
              <a:t>đám</a:t>
            </a:r>
            <a:r>
              <a:rPr lang="en-US" sz="1200" i="1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baseline="0" dirty="0" err="1">
                <a:latin typeface="Arial" pitchFamily="34" charset="0"/>
                <a:cs typeface="Arial" pitchFamily="34" charset="0"/>
              </a:rPr>
              <a:t>mây</a:t>
            </a:r>
            <a:r>
              <a:rPr lang="en-US" sz="1200" i="1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câu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hỏi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1,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bấm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tiếp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check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đáp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án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đội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trả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lời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đúng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-&gt; GV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bấm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đó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qua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chặng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14DB0-2D63-46A0-966A-01014A06137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40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3" name="Google Shape;5233;ga1242414e1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4" name="Google Shape;5234;ga1242414e1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0956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3" name="Google Shape;5233;ga1242414e1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4" name="Google Shape;5234;ga1242414e1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012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3" name="Google Shape;5233;ga1242414e1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4" name="Google Shape;5234;ga1242414e1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1317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3" name="Google Shape;5233;ga1242414e1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4" name="Google Shape;5234;ga1242414e1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7491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Chia 2 </a:t>
            </a:r>
            <a:r>
              <a:rPr lang="en-US" dirty="0" err="1"/>
              <a:t>đội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.</a:t>
            </a:r>
          </a:p>
          <a:p>
            <a:pPr marL="0" indent="0">
              <a:buFontTx/>
              <a:buNone/>
            </a:pPr>
            <a:r>
              <a:rPr lang="en-US" baseline="0" dirty="0"/>
              <a:t>- GV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chọn</a:t>
            </a:r>
            <a:r>
              <a:rPr lang="en-US" baseline="0" dirty="0"/>
              <a:t> </a:t>
            </a:r>
            <a:r>
              <a:rPr lang="en-US" baseline="0" dirty="0" err="1"/>
              <a:t>vào</a:t>
            </a:r>
            <a:r>
              <a:rPr lang="en-US" baseline="0" dirty="0"/>
              <a:t> con </a:t>
            </a:r>
            <a:r>
              <a:rPr lang="en-US" baseline="0" dirty="0" err="1"/>
              <a:t>chuột</a:t>
            </a:r>
            <a:r>
              <a:rPr lang="en-US" baseline="0" dirty="0"/>
              <a:t> </a:t>
            </a:r>
            <a:r>
              <a:rPr lang="en-US" baseline="0" dirty="0" err="1"/>
              <a:t>đê</a:t>
            </a:r>
            <a:r>
              <a:rPr lang="en-US" baseline="0" dirty="0"/>
              <a:t>̉ 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đến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hỏi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ứng</a:t>
            </a:r>
            <a:r>
              <a:rPr lang="en-US" baseline="0" dirty="0"/>
              <a:t>.</a:t>
            </a:r>
          </a:p>
          <a:p>
            <a:pPr marL="0" indent="0">
              <a:buFontTx/>
              <a:buNone/>
            </a:pPr>
            <a:r>
              <a:rPr lang="en-US" baseline="0" dirty="0"/>
              <a:t>- GV </a:t>
            </a:r>
            <a:r>
              <a:rPr lang="en-US" baseline="0" dirty="0" err="1"/>
              <a:t>đọc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hỏi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ứng</a:t>
            </a:r>
            <a:r>
              <a:rPr lang="en-US" baseline="0" dirty="0"/>
              <a:t> </a:t>
            </a:r>
            <a:r>
              <a:rPr lang="en-US" baseline="0" dirty="0" err="1"/>
              <a:t>với</a:t>
            </a:r>
            <a:r>
              <a:rPr lang="en-US" baseline="0" dirty="0"/>
              <a:t> </a:t>
            </a:r>
            <a:r>
              <a:rPr lang="en-US" baseline="0" dirty="0" err="1"/>
              <a:t>bức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vd</a:t>
            </a:r>
            <a:r>
              <a:rPr lang="en-US" baseline="0" dirty="0"/>
              <a:t>: “This is a van”. Sau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nhìn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miệng</a:t>
            </a:r>
            <a:r>
              <a:rPr lang="en-US" baseline="0" dirty="0"/>
              <a:t> GV </a:t>
            </a:r>
            <a:r>
              <a:rPr lang="en-US" baseline="0" dirty="0" err="1"/>
              <a:t>đọc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gi</a:t>
            </a:r>
            <a:r>
              <a:rPr lang="en-US" baseline="0" dirty="0"/>
              <a:t>̀  </a:t>
            </a:r>
            <a:r>
              <a:rPr lang="en-US" baseline="0" dirty="0" err="1"/>
              <a:t>thi</a:t>
            </a:r>
            <a:r>
              <a:rPr lang="en-US" baseline="0" dirty="0"/>
              <a:t>̀ sẽ </a:t>
            </a:r>
            <a:r>
              <a:rPr lang="en-US" baseline="0" dirty="0" err="1"/>
              <a:t>lặp</a:t>
            </a:r>
            <a:r>
              <a:rPr lang="en-US" baseline="0" dirty="0"/>
              <a:t> </a:t>
            </a:r>
            <a:r>
              <a:rPr lang="en-US" baseline="0" dirty="0" err="1"/>
              <a:t>lại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tư</a:t>
            </a:r>
            <a:r>
              <a:rPr lang="en-US" baseline="0" dirty="0"/>
              <a:t>̣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. </a:t>
            </a:r>
          </a:p>
          <a:p>
            <a:pPr marL="0" indent="0">
              <a:buFontTx/>
              <a:buNone/>
            </a:pPr>
            <a:r>
              <a:rPr lang="en-US" baseline="0" dirty="0"/>
              <a:t>- HS </a:t>
            </a:r>
            <a:r>
              <a:rPr lang="en-US" baseline="0" dirty="0" err="1"/>
              <a:t>tra</a:t>
            </a:r>
            <a:r>
              <a:rPr lang="en-US" baseline="0" dirty="0"/>
              <a:t>̉  </a:t>
            </a:r>
            <a:r>
              <a:rPr lang="en-US" baseline="0" dirty="0" err="1"/>
              <a:t>lời</a:t>
            </a:r>
            <a:r>
              <a:rPr lang="en-US" baseline="0" dirty="0"/>
              <a:t> </a:t>
            </a:r>
            <a:r>
              <a:rPr lang="en-US" baseline="0" dirty="0" err="1"/>
              <a:t>đúng</a:t>
            </a:r>
            <a:r>
              <a:rPr lang="en-US" baseline="0" dirty="0"/>
              <a:t>, GV click HOME </a:t>
            </a:r>
            <a:r>
              <a:rPr lang="en-US" baseline="0" dirty="0" err="1"/>
              <a:t>trơ</a:t>
            </a:r>
            <a:r>
              <a:rPr lang="en-US" baseline="0" dirty="0"/>
              <a:t>̉  </a:t>
            </a:r>
            <a:r>
              <a:rPr lang="en-US" baseline="0" dirty="0" err="1"/>
              <a:t>vê</a:t>
            </a:r>
            <a:r>
              <a:rPr lang="en-US" baseline="0" dirty="0"/>
              <a:t>̀  </a:t>
            </a:r>
            <a:r>
              <a:rPr lang="en-US" baseline="0" dirty="0" err="1"/>
              <a:t>va</a:t>
            </a:r>
            <a:r>
              <a:rPr lang="en-US" baseline="0" dirty="0"/>
              <a:t>̀ </a:t>
            </a:r>
            <a:r>
              <a:rPr lang="en-US" baseline="0" dirty="0" err="1"/>
              <a:t>chọn</a:t>
            </a:r>
            <a:r>
              <a:rPr lang="en-US" baseline="0" dirty="0"/>
              <a:t> con </a:t>
            </a:r>
            <a:r>
              <a:rPr lang="en-US" baseline="0" dirty="0" err="1"/>
              <a:t>chuột</a:t>
            </a:r>
            <a:r>
              <a:rPr lang="en-US" baseline="0" dirty="0"/>
              <a:t> </a:t>
            </a:r>
            <a:r>
              <a:rPr lang="en-US" baseline="0" dirty="0" err="1"/>
              <a:t>tiếp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baseline="0" dirty="0"/>
          </a:p>
          <a:p>
            <a:pPr marL="0" indent="0">
              <a:buFontTx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14DB0-2D63-46A0-966A-01014A06137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53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pPr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pPr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  <a:defRPr/>
            </a:pPr>
            <a:fld id="{00000000-1234-1234-1234-123412341234}" type="slidenum">
              <a:rPr lang="en" kern="0" smtClean="0"/>
              <a:pPr>
                <a:buClr>
                  <a:srgbClr val="000000"/>
                </a:buClr>
                <a:defRPr/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26332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30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765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87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201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912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2F770-EDC1-4D46-A423-D195BE5A42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8809F-5923-47CE-AC4A-17702515FA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9723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F04D-C31F-4C65-88ED-B62BF34193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FDC9E-42A3-4672-83EB-0C9C264F0C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401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1"/>
          <p:cNvSpPr/>
          <p:nvPr/>
        </p:nvSpPr>
        <p:spPr>
          <a:xfrm>
            <a:off x="0" y="4452366"/>
            <a:ext cx="12191992" cy="241076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7" name="Google Shape;537;p31"/>
          <p:cNvSpPr/>
          <p:nvPr/>
        </p:nvSpPr>
        <p:spPr>
          <a:xfrm>
            <a:off x="0" y="5014967"/>
            <a:ext cx="12191992" cy="184815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8" name="Google Shape;538;p31"/>
          <p:cNvSpPr/>
          <p:nvPr/>
        </p:nvSpPr>
        <p:spPr>
          <a:xfrm flipH="1">
            <a:off x="45" y="5651699"/>
            <a:ext cx="12191955" cy="1206319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9" name="Google Shape;539;p31"/>
          <p:cNvSpPr/>
          <p:nvPr/>
        </p:nvSpPr>
        <p:spPr>
          <a:xfrm>
            <a:off x="9163733" y="14141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0" name="Google Shape;540;p31"/>
          <p:cNvSpPr/>
          <p:nvPr/>
        </p:nvSpPr>
        <p:spPr>
          <a:xfrm>
            <a:off x="-1897622" y="1921501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1" name="Google Shape;541;p31"/>
          <p:cNvSpPr/>
          <p:nvPr/>
        </p:nvSpPr>
        <p:spPr>
          <a:xfrm>
            <a:off x="337999" y="230601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2" name="Google Shape;542;p3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43" name="Google Shape;543;p31"/>
          <p:cNvSpPr txBox="1">
            <a:spLocks noGrp="1"/>
          </p:cNvSpPr>
          <p:nvPr>
            <p:ph type="subTitle" idx="1"/>
          </p:nvPr>
        </p:nvSpPr>
        <p:spPr>
          <a:xfrm>
            <a:off x="2673400" y="2616497"/>
            <a:ext cx="28524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3369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44" name="Google Shape;544;p31"/>
          <p:cNvSpPr txBox="1">
            <a:spLocks noGrp="1"/>
          </p:cNvSpPr>
          <p:nvPr>
            <p:ph type="title" idx="2"/>
          </p:nvPr>
        </p:nvSpPr>
        <p:spPr>
          <a:xfrm>
            <a:off x="2673281" y="2136267"/>
            <a:ext cx="285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45" name="Google Shape;545;p31"/>
          <p:cNvSpPr txBox="1">
            <a:spLocks noGrp="1"/>
          </p:cNvSpPr>
          <p:nvPr>
            <p:ph type="subTitle" idx="3"/>
          </p:nvPr>
        </p:nvSpPr>
        <p:spPr>
          <a:xfrm>
            <a:off x="6666299" y="2616497"/>
            <a:ext cx="28524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16427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46" name="Google Shape;546;p31"/>
          <p:cNvSpPr txBox="1">
            <a:spLocks noGrp="1"/>
          </p:cNvSpPr>
          <p:nvPr>
            <p:ph type="title" idx="4"/>
          </p:nvPr>
        </p:nvSpPr>
        <p:spPr>
          <a:xfrm>
            <a:off x="6666204" y="2136267"/>
            <a:ext cx="285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47" name="Google Shape;547;p31"/>
          <p:cNvSpPr txBox="1">
            <a:spLocks noGrp="1"/>
          </p:cNvSpPr>
          <p:nvPr>
            <p:ph type="subTitle" idx="5"/>
          </p:nvPr>
        </p:nvSpPr>
        <p:spPr>
          <a:xfrm>
            <a:off x="2673267" y="4589351"/>
            <a:ext cx="28524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3369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48" name="Google Shape;548;p31"/>
          <p:cNvSpPr txBox="1">
            <a:spLocks noGrp="1"/>
          </p:cNvSpPr>
          <p:nvPr>
            <p:ph type="title" idx="6"/>
          </p:nvPr>
        </p:nvSpPr>
        <p:spPr>
          <a:xfrm>
            <a:off x="2673281" y="4109111"/>
            <a:ext cx="285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49" name="Google Shape;549;p31"/>
          <p:cNvSpPr txBox="1">
            <a:spLocks noGrp="1"/>
          </p:cNvSpPr>
          <p:nvPr>
            <p:ph type="subTitle" idx="7"/>
          </p:nvPr>
        </p:nvSpPr>
        <p:spPr>
          <a:xfrm>
            <a:off x="6666133" y="4589351"/>
            <a:ext cx="28524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73577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50" name="Google Shape;550;p31"/>
          <p:cNvSpPr txBox="1">
            <a:spLocks noGrp="1"/>
          </p:cNvSpPr>
          <p:nvPr>
            <p:ph type="title" idx="8"/>
          </p:nvPr>
        </p:nvSpPr>
        <p:spPr>
          <a:xfrm>
            <a:off x="6666169" y="4109111"/>
            <a:ext cx="285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4153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srgbClr val="232323"/>
                </a:solidFill>
              </a:rPr>
              <a:pPr>
                <a:defRPr/>
              </a:pPr>
              <a:t>12/22/2025</a:t>
            </a:fld>
            <a:endParaRPr lang="en-US">
              <a:solidFill>
                <a:srgbClr val="23232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23232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srgbClr val="23232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323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475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01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258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445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89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96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92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marR="0" lvl="0" indent="-330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dt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68" name="Google Shape;68;p11"/>
          <p:cNvSpPr txBox="1">
            <a:spLocks noGrp="1"/>
          </p:cNvSpPr>
          <p:nvPr>
            <p:ph type="ft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69" name="Google Shape;69;p11"/>
          <p:cNvSpPr txBox="1">
            <a:spLocks noGrp="1"/>
          </p:cNvSpPr>
          <p:nvPr>
            <p:ph type="sldNum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defRPr/>
            </a:pPr>
            <a:fld id="{00000000-1234-1234-1234-123412341234}" type="slidenum">
              <a:rPr lang="en" kern="0" smtClean="0"/>
              <a:pPr>
                <a:buClr>
                  <a:srgbClr val="000000"/>
                </a:buClr>
                <a:defRPr/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20250577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2EBFF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77501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0000"/>
              </a:schemeClr>
            </a:gs>
            <a:gs pos="9000">
              <a:schemeClr val="bg1">
                <a:lumMod val="90000"/>
              </a:schemeClr>
            </a:gs>
            <a:gs pos="83000">
              <a:srgbClr val="F3C3DA"/>
            </a:gs>
            <a:gs pos="32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5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87400"/>
            <a:ext cx="10290000" cy="45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Char char="●"/>
              <a:defRPr sz="1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48333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B88D0-AF22-4B49-9EA0-95C93F7F4B7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2F770-EDC1-4D46-A423-D195BE5A42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8809F-5923-47CE-AC4A-17702515FA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001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2F04D-C31F-4C65-88ED-B62BF34193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DC9E-42A3-4672-83EB-0C9C264F0C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048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jpe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3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11" Type="http://schemas.openxmlformats.org/officeDocument/2006/relationships/image" Target="../media/image41.png"/><Relationship Id="rId5" Type="http://schemas.openxmlformats.org/officeDocument/2006/relationships/audio" Target="../media/audio4.wav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7.png"/><Relationship Id="rId12" Type="http://schemas.openxmlformats.org/officeDocument/2006/relationships/image" Target="../media/image4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11" Type="http://schemas.openxmlformats.org/officeDocument/2006/relationships/image" Target="../media/image45.png"/><Relationship Id="rId5" Type="http://schemas.openxmlformats.org/officeDocument/2006/relationships/audio" Target="../media/audio3.wav"/><Relationship Id="rId10" Type="http://schemas.openxmlformats.org/officeDocument/2006/relationships/image" Target="../media/image40.png"/><Relationship Id="rId4" Type="http://schemas.openxmlformats.org/officeDocument/2006/relationships/audio" Target="../media/audio4.wav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3.png"/><Relationship Id="rId7" Type="http://schemas.openxmlformats.org/officeDocument/2006/relationships/image" Target="../media/image5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18.xml"/><Relationship Id="rId18" Type="http://schemas.openxmlformats.org/officeDocument/2006/relationships/slide" Target="slide20.xml"/><Relationship Id="rId3" Type="http://schemas.openxmlformats.org/officeDocument/2006/relationships/audio" Target="../media/audio6.wav"/><Relationship Id="rId7" Type="http://schemas.openxmlformats.org/officeDocument/2006/relationships/image" Target="../media/image54.png"/><Relationship Id="rId12" Type="http://schemas.microsoft.com/office/2007/relationships/hdphoto" Target="../media/hdphoto6.wdp"/><Relationship Id="rId17" Type="http://schemas.microsoft.com/office/2007/relationships/hdphoto" Target="../media/hdphoto7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9.wav"/><Relationship Id="rId11" Type="http://schemas.openxmlformats.org/officeDocument/2006/relationships/image" Target="../media/image56.png"/><Relationship Id="rId5" Type="http://schemas.openxmlformats.org/officeDocument/2006/relationships/audio" Target="../media/audio8.wav"/><Relationship Id="rId15" Type="http://schemas.openxmlformats.org/officeDocument/2006/relationships/slide" Target="slide19.xml"/><Relationship Id="rId10" Type="http://schemas.microsoft.com/office/2007/relationships/hdphoto" Target="../media/hdphoto5.wdp"/><Relationship Id="rId19" Type="http://schemas.openxmlformats.org/officeDocument/2006/relationships/slide" Target="slide22.xml"/><Relationship Id="rId4" Type="http://schemas.openxmlformats.org/officeDocument/2006/relationships/audio" Target="../media/audio7.wav"/><Relationship Id="rId9" Type="http://schemas.openxmlformats.org/officeDocument/2006/relationships/image" Target="../media/image55.png"/><Relationship Id="rId14" Type="http://schemas.openxmlformats.org/officeDocument/2006/relationships/slide" Target="slide2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11.wdp"/><Relationship Id="rId3" Type="http://schemas.openxmlformats.org/officeDocument/2006/relationships/image" Target="../media/image58.png"/><Relationship Id="rId7" Type="http://schemas.microsoft.com/office/2007/relationships/hdphoto" Target="../media/hdphoto9.wdp"/><Relationship Id="rId12" Type="http://schemas.openxmlformats.org/officeDocument/2006/relationships/image" Target="../media/image6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slide" Target="slide17.xml"/><Relationship Id="rId5" Type="http://schemas.microsoft.com/office/2007/relationships/hdphoto" Target="../media/hdphoto8.wdp"/><Relationship Id="rId10" Type="http://schemas.microsoft.com/office/2007/relationships/hdphoto" Target="../media/hdphoto10.wdp"/><Relationship Id="rId4" Type="http://schemas.openxmlformats.org/officeDocument/2006/relationships/image" Target="../media/image59.png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11.wdp"/><Relationship Id="rId3" Type="http://schemas.openxmlformats.org/officeDocument/2006/relationships/image" Target="../media/image58.png"/><Relationship Id="rId7" Type="http://schemas.microsoft.com/office/2007/relationships/hdphoto" Target="../media/hdphoto9.wdp"/><Relationship Id="rId12" Type="http://schemas.openxmlformats.org/officeDocument/2006/relationships/image" Target="../media/image6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slide" Target="slide17.xml"/><Relationship Id="rId5" Type="http://schemas.microsoft.com/office/2007/relationships/hdphoto" Target="../media/hdphoto8.wdp"/><Relationship Id="rId10" Type="http://schemas.microsoft.com/office/2007/relationships/hdphoto" Target="../media/hdphoto12.wdp"/><Relationship Id="rId4" Type="http://schemas.openxmlformats.org/officeDocument/2006/relationships/image" Target="../media/image59.png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gif"/><Relationship Id="rId1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16.jpeg"/><Relationship Id="rId12" Type="http://schemas.openxmlformats.org/officeDocument/2006/relationships/image" Target="../media/image21.gif"/><Relationship Id="rId17" Type="http://schemas.openxmlformats.org/officeDocument/2006/relationships/slide" Target="slide6.xml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gif"/><Relationship Id="rId11" Type="http://schemas.openxmlformats.org/officeDocument/2006/relationships/image" Target="../media/image20.gif"/><Relationship Id="rId5" Type="http://schemas.openxmlformats.org/officeDocument/2006/relationships/slide" Target="slide3.xml"/><Relationship Id="rId15" Type="http://schemas.openxmlformats.org/officeDocument/2006/relationships/slide" Target="slide4.xml"/><Relationship Id="rId10" Type="http://schemas.openxmlformats.org/officeDocument/2006/relationships/image" Target="../media/image19.gif"/><Relationship Id="rId4" Type="http://schemas.openxmlformats.org/officeDocument/2006/relationships/image" Target="../media/image14.png"/><Relationship Id="rId9" Type="http://schemas.openxmlformats.org/officeDocument/2006/relationships/image" Target="../media/image18.gif"/><Relationship Id="rId14" Type="http://schemas.openxmlformats.org/officeDocument/2006/relationships/image" Target="../media/image23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11.wdp"/><Relationship Id="rId3" Type="http://schemas.openxmlformats.org/officeDocument/2006/relationships/image" Target="../media/image58.png"/><Relationship Id="rId7" Type="http://schemas.microsoft.com/office/2007/relationships/hdphoto" Target="../media/hdphoto9.wdp"/><Relationship Id="rId12" Type="http://schemas.openxmlformats.org/officeDocument/2006/relationships/image" Target="../media/image6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slide" Target="slide17.xml"/><Relationship Id="rId5" Type="http://schemas.microsoft.com/office/2007/relationships/hdphoto" Target="../media/hdphoto8.wdp"/><Relationship Id="rId10" Type="http://schemas.microsoft.com/office/2007/relationships/hdphoto" Target="../media/hdphoto12.wdp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59.png"/><Relationship Id="rId7" Type="http://schemas.openxmlformats.org/officeDocument/2006/relationships/image" Target="../media/image65.png"/><Relationship Id="rId12" Type="http://schemas.microsoft.com/office/2007/relationships/hdphoto" Target="../media/hdphoto1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11" Type="http://schemas.openxmlformats.org/officeDocument/2006/relationships/image" Target="../media/image62.png"/><Relationship Id="rId5" Type="http://schemas.openxmlformats.org/officeDocument/2006/relationships/image" Target="../media/image60.png"/><Relationship Id="rId10" Type="http://schemas.openxmlformats.org/officeDocument/2006/relationships/slide" Target="slide17.xml"/><Relationship Id="rId4" Type="http://schemas.microsoft.com/office/2007/relationships/hdphoto" Target="../media/hdphoto8.wdp"/><Relationship Id="rId9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59.png"/><Relationship Id="rId7" Type="http://schemas.openxmlformats.org/officeDocument/2006/relationships/image" Target="../media/image67.png"/><Relationship Id="rId12" Type="http://schemas.microsoft.com/office/2007/relationships/hdphoto" Target="../media/hdphoto1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11" Type="http://schemas.openxmlformats.org/officeDocument/2006/relationships/image" Target="../media/image62.png"/><Relationship Id="rId5" Type="http://schemas.openxmlformats.org/officeDocument/2006/relationships/image" Target="../media/image60.png"/><Relationship Id="rId10" Type="http://schemas.openxmlformats.org/officeDocument/2006/relationships/slide" Target="slide17.xml"/><Relationship Id="rId4" Type="http://schemas.microsoft.com/office/2007/relationships/hdphoto" Target="../media/hdphoto8.wdp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slide" Target="slide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4.jpeg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slide" Target="slide2.xml"/><Relationship Id="rId5" Type="http://schemas.openxmlformats.org/officeDocument/2006/relationships/image" Target="../media/image28.jpe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4.jpeg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slide" Target="slide2.xml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4.jpeg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slide" Target="slide2.xml"/><Relationship Id="rId5" Type="http://schemas.openxmlformats.org/officeDocument/2006/relationships/image" Target="../media/image32.jpe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accent4">
                <a:lumMod val="66000"/>
                <a:lumOff val="34000"/>
              </a:schemeClr>
            </a:gs>
            <a:gs pos="16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Page 2 | Vietnam landscape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466">
            <a:off x="361713" y="4790078"/>
            <a:ext cx="2522835" cy="18651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144" name="Google Shape;144;p23"/>
          <p:cNvGrpSpPr/>
          <p:nvPr/>
        </p:nvGrpSpPr>
        <p:grpSpPr>
          <a:xfrm>
            <a:off x="3744570" y="1122772"/>
            <a:ext cx="4577866" cy="3373627"/>
            <a:chOff x="0" y="-38100"/>
            <a:chExt cx="2297013" cy="2624786"/>
          </a:xfrm>
        </p:grpSpPr>
        <p:sp>
          <p:nvSpPr>
            <p:cNvPr id="145" name="Google Shape;145;p23"/>
            <p:cNvSpPr/>
            <p:nvPr/>
          </p:nvSpPr>
          <p:spPr>
            <a:xfrm>
              <a:off x="0" y="0"/>
              <a:ext cx="2297013" cy="2586686"/>
            </a:xfrm>
            <a:custGeom>
              <a:avLst/>
              <a:gdLst/>
              <a:ahLst/>
              <a:cxnLst/>
              <a:rect l="l" t="t" r="r" b="b"/>
              <a:pathLst>
                <a:path w="2297013" h="2586686" extrusionOk="0">
                  <a:moveTo>
                    <a:pt x="45272" y="0"/>
                  </a:moveTo>
                  <a:lnTo>
                    <a:pt x="2251742" y="0"/>
                  </a:lnTo>
                  <a:cubicBezTo>
                    <a:pt x="2263748" y="0"/>
                    <a:pt x="2275263" y="4770"/>
                    <a:pt x="2283754" y="13260"/>
                  </a:cubicBezTo>
                  <a:cubicBezTo>
                    <a:pt x="2292244" y="21750"/>
                    <a:pt x="2297013" y="33265"/>
                    <a:pt x="2297013" y="45272"/>
                  </a:cubicBezTo>
                  <a:lnTo>
                    <a:pt x="2297013" y="2541414"/>
                  </a:lnTo>
                  <a:cubicBezTo>
                    <a:pt x="2297013" y="2553421"/>
                    <a:pt x="2292244" y="2564936"/>
                    <a:pt x="2283754" y="2573426"/>
                  </a:cubicBezTo>
                  <a:cubicBezTo>
                    <a:pt x="2275263" y="2581917"/>
                    <a:pt x="2263748" y="2586686"/>
                    <a:pt x="2251742" y="2586686"/>
                  </a:cubicBezTo>
                  <a:lnTo>
                    <a:pt x="45272" y="2586686"/>
                  </a:lnTo>
                  <a:cubicBezTo>
                    <a:pt x="33265" y="2586686"/>
                    <a:pt x="21750" y="2581917"/>
                    <a:pt x="13260" y="2573426"/>
                  </a:cubicBezTo>
                  <a:cubicBezTo>
                    <a:pt x="4770" y="2564936"/>
                    <a:pt x="0" y="2553421"/>
                    <a:pt x="0" y="2541414"/>
                  </a:cubicBezTo>
                  <a:lnTo>
                    <a:pt x="0" y="45272"/>
                  </a:lnTo>
                  <a:cubicBezTo>
                    <a:pt x="0" y="33265"/>
                    <a:pt x="4770" y="21750"/>
                    <a:pt x="13260" y="13260"/>
                  </a:cubicBezTo>
                  <a:cubicBezTo>
                    <a:pt x="21750" y="4770"/>
                    <a:pt x="33265" y="0"/>
                    <a:pt x="45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47722"/>
                </a:lnSpc>
                <a:buClr>
                  <a:srgbClr val="000000"/>
                </a:buClr>
                <a:defRPr/>
              </a:pPr>
              <a:endParaRPr sz="9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36" name="Picture 12" descr="Free: Brown wooden frame , Preview, Wooden frames transparent background  PNG clipart - nohat.cc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2215" y1="18431" x2="91718" y2="22263"/>
                        <a14:foregroundMark x1="93168" y1="27920" x2="98137" y2="69891"/>
                        <a14:foregroundMark x1="89648" y1="53102" x2="88406" y2="98175"/>
                        <a14:foregroundMark x1="1449" y1="89781" x2="86749" y2="94343"/>
                        <a14:foregroundMark x1="10973" y1="15511" x2="6625" y2="90693"/>
                        <a14:foregroundMark x1="29193" y1="15511" x2="48654" y2="2372"/>
                        <a14:backgroundMark x1="21325" y1="25000" x2="70186" y2="76095"/>
                        <a14:backgroundMark x1="43478" y1="11314" x2="56315" y2="11314"/>
                        <a14:backgroundMark x1="33333" y1="14051" x2="36439" y2="13139"/>
                        <a14:backgroundMark x1="32091" y1="14781" x2="30642" y2="14416"/>
                        <a14:backgroundMark x1="98344" y1="29745" x2="98137" y2="96715"/>
                        <a14:backgroundMark x1="97308" y1="56569" x2="96480" y2="68613"/>
                        <a14:backgroundMark x1="96687" y1="52920" x2="96066" y2="58759"/>
                        <a14:backgroundMark x1="97308" y1="49635" x2="96066" y2="52920"/>
                        <a14:backgroundMark x1="98137" y1="56022" x2="96273" y2="59307"/>
                        <a14:backgroundMark x1="96687" y1="52372" x2="95859" y2="57117"/>
                        <a14:backgroundMark x1="98137" y1="57117" x2="95652" y2="62044"/>
                        <a14:backgroundMark x1="97930" y1="64416" x2="96066" y2="67153"/>
                        <a14:backgroundMark x1="98551" y1="67518" x2="95652" y2="684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0363">
            <a:off x="2941190" y="-2452"/>
            <a:ext cx="6023484" cy="483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" name="Google Shape;150;p23"/>
          <p:cNvSpPr/>
          <p:nvPr/>
        </p:nvSpPr>
        <p:spPr>
          <a:xfrm>
            <a:off x="10263671" y="2702469"/>
            <a:ext cx="1214217" cy="1104943"/>
          </a:xfrm>
          <a:custGeom>
            <a:avLst/>
            <a:gdLst/>
            <a:ahLst/>
            <a:cxnLst/>
            <a:rect l="l" t="t" r="r" b="b"/>
            <a:pathLst>
              <a:path w="3489043" h="3515409" extrusionOk="0">
                <a:moveTo>
                  <a:pt x="0" y="0"/>
                </a:moveTo>
                <a:lnTo>
                  <a:pt x="3489043" y="0"/>
                </a:lnTo>
                <a:lnTo>
                  <a:pt x="3489043" y="3515409"/>
                </a:lnTo>
                <a:lnTo>
                  <a:pt x="0" y="35154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51" name="Google Shape;151;p23"/>
          <p:cNvSpPr/>
          <p:nvPr/>
        </p:nvSpPr>
        <p:spPr>
          <a:xfrm>
            <a:off x="353481" y="309121"/>
            <a:ext cx="1179318" cy="1196219"/>
          </a:xfrm>
          <a:custGeom>
            <a:avLst/>
            <a:gdLst/>
            <a:ahLst/>
            <a:cxnLst/>
            <a:rect l="l" t="t" r="r" b="b"/>
            <a:pathLst>
              <a:path w="3090166" h="3149213" extrusionOk="0">
                <a:moveTo>
                  <a:pt x="0" y="0"/>
                </a:moveTo>
                <a:lnTo>
                  <a:pt x="3090165" y="0"/>
                </a:lnTo>
                <a:lnTo>
                  <a:pt x="3090165" y="3149213"/>
                </a:lnTo>
                <a:lnTo>
                  <a:pt x="0" y="31492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714" y="2232568"/>
            <a:ext cx="4409579" cy="95078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141647" y="1274329"/>
            <a:ext cx="2133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Unit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440" y="1122772"/>
            <a:ext cx="1175789" cy="1134114"/>
          </a:xfrm>
          <a:prstGeom prst="rect">
            <a:avLst/>
          </a:prstGeom>
        </p:spPr>
      </p:pic>
      <p:sp>
        <p:nvSpPr>
          <p:cNvPr id="154" name="Google Shape;154;p23"/>
          <p:cNvSpPr/>
          <p:nvPr/>
        </p:nvSpPr>
        <p:spPr>
          <a:xfrm rot="17588518">
            <a:off x="924409" y="4377635"/>
            <a:ext cx="381192" cy="382338"/>
          </a:xfrm>
          <a:custGeom>
            <a:avLst/>
            <a:gdLst/>
            <a:ahLst/>
            <a:cxnLst/>
            <a:rect l="l" t="t" r="r" b="b"/>
            <a:pathLst>
              <a:path w="1375931" h="1253348" extrusionOk="0">
                <a:moveTo>
                  <a:pt x="0" y="0"/>
                </a:moveTo>
                <a:lnTo>
                  <a:pt x="1375931" y="0"/>
                </a:lnTo>
                <a:lnTo>
                  <a:pt x="1375931" y="1253348"/>
                </a:lnTo>
                <a:lnTo>
                  <a:pt x="0" y="1253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1032" name="Picture 8" descr="Page 7 | Vietnam landscape Vectors &amp; Illustrations for Free Download |  Freepik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1381">
            <a:off x="4958707" y="4927628"/>
            <a:ext cx="2633079" cy="17724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34" name="Picture 10" descr="Page 16 | Village summer Vectors &amp; Illustrations for Free Download | Freepik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6601">
            <a:off x="9610119" y="4883369"/>
            <a:ext cx="2291466" cy="1714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57" name="Google Shape;157;p23"/>
          <p:cNvSpPr/>
          <p:nvPr/>
        </p:nvSpPr>
        <p:spPr>
          <a:xfrm rot="19491218">
            <a:off x="10824165" y="4467011"/>
            <a:ext cx="431036" cy="397380"/>
          </a:xfrm>
          <a:custGeom>
            <a:avLst/>
            <a:gdLst/>
            <a:ahLst/>
            <a:cxnLst/>
            <a:rect l="l" t="t" r="r" b="b"/>
            <a:pathLst>
              <a:path w="1375931" h="1253348" extrusionOk="0">
                <a:moveTo>
                  <a:pt x="0" y="0"/>
                </a:moveTo>
                <a:lnTo>
                  <a:pt x="1375930" y="0"/>
                </a:lnTo>
                <a:lnTo>
                  <a:pt x="1375930" y="1253348"/>
                </a:lnTo>
                <a:lnTo>
                  <a:pt x="0" y="1253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2" name="Google Shape;157;p23"/>
          <p:cNvSpPr/>
          <p:nvPr/>
        </p:nvSpPr>
        <p:spPr>
          <a:xfrm rot="18551328">
            <a:off x="6082587" y="4592585"/>
            <a:ext cx="398177" cy="315770"/>
          </a:xfrm>
          <a:custGeom>
            <a:avLst/>
            <a:gdLst/>
            <a:ahLst/>
            <a:cxnLst/>
            <a:rect l="l" t="t" r="r" b="b"/>
            <a:pathLst>
              <a:path w="1375931" h="1253348" extrusionOk="0">
                <a:moveTo>
                  <a:pt x="0" y="0"/>
                </a:moveTo>
                <a:lnTo>
                  <a:pt x="1375930" y="0"/>
                </a:lnTo>
                <a:lnTo>
                  <a:pt x="1375930" y="1253348"/>
                </a:lnTo>
                <a:lnTo>
                  <a:pt x="0" y="1253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" name="Google Shape;421;p36"/>
          <p:cNvSpPr/>
          <p:nvPr/>
        </p:nvSpPr>
        <p:spPr>
          <a:xfrm>
            <a:off x="9099945" y="181257"/>
            <a:ext cx="1502917" cy="1324083"/>
          </a:xfrm>
          <a:custGeom>
            <a:avLst/>
            <a:gdLst/>
            <a:ahLst/>
            <a:cxnLst/>
            <a:rect l="l" t="t" r="r" b="b"/>
            <a:pathLst>
              <a:path w="4436442" h="4114800" extrusionOk="0">
                <a:moveTo>
                  <a:pt x="0" y="0"/>
                </a:moveTo>
                <a:lnTo>
                  <a:pt x="4436442" y="0"/>
                </a:lnTo>
                <a:lnTo>
                  <a:pt x="44364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5" name="Google Shape;423;p36"/>
          <p:cNvSpPr/>
          <p:nvPr/>
        </p:nvSpPr>
        <p:spPr>
          <a:xfrm>
            <a:off x="1520157" y="2613861"/>
            <a:ext cx="1241416" cy="1293142"/>
          </a:xfrm>
          <a:custGeom>
            <a:avLst/>
            <a:gdLst/>
            <a:ahLst/>
            <a:cxnLst/>
            <a:rect l="l" t="t" r="r" b="b"/>
            <a:pathLst>
              <a:path w="2482832" h="2586284" extrusionOk="0">
                <a:moveTo>
                  <a:pt x="0" y="0"/>
                </a:moveTo>
                <a:lnTo>
                  <a:pt x="2482832" y="0"/>
                </a:lnTo>
                <a:lnTo>
                  <a:pt x="2482832" y="2586284"/>
                </a:lnTo>
                <a:lnTo>
                  <a:pt x="0" y="25862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2" name="acoustic-guitar-logo-1308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97451" y="2256885"/>
            <a:ext cx="609600" cy="609600"/>
          </a:xfrm>
          <a:prstGeom prst="rect">
            <a:avLst/>
          </a:prstGeom>
        </p:spPr>
      </p:pic>
      <p:sp>
        <p:nvSpPr>
          <p:cNvPr id="22" name="Google Shape;2656;p43">
            <a:extLst>
              <a:ext uri="{FF2B5EF4-FFF2-40B4-BE49-F238E27FC236}">
                <a16:creationId xmlns:a16="http://schemas.microsoft.com/office/drawing/2014/main" id="{E6BD436E-6806-4F5F-BE1B-C0570D41C8A1}"/>
              </a:ext>
            </a:extLst>
          </p:cNvPr>
          <p:cNvSpPr txBox="1">
            <a:spLocks/>
          </p:cNvSpPr>
          <p:nvPr/>
        </p:nvSpPr>
        <p:spPr>
          <a:xfrm>
            <a:off x="3591080" y="3215100"/>
            <a:ext cx="4874700" cy="42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pt-PT" sz="3200" dirty="0">
                <a:solidFill>
                  <a:srgbClr val="FF0066"/>
                </a:solidFill>
                <a:latin typeface="Century" panose="02040604050505020304" pitchFamily="18" charset="0"/>
              </a:rPr>
              <a:t>Lesson 2 - Period 2</a:t>
            </a:r>
          </a:p>
        </p:txBody>
      </p:sp>
    </p:spTree>
    <p:extLst>
      <p:ext uri="{BB962C8B-B14F-4D97-AF65-F5344CB8AC3E}">
        <p14:creationId xmlns:p14="http://schemas.microsoft.com/office/powerpoint/2010/main" val="275126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3000"/>
          </a:srgbClr>
        </a:solidFill>
        <a:effectLst/>
      </p:bgPr>
    </p:bg>
    <p:spTree>
      <p:nvGrpSpPr>
        <p:cNvPr id="1" name="Shape 5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5" name="Google Shape;5245;p64"/>
          <p:cNvGrpSpPr/>
          <p:nvPr/>
        </p:nvGrpSpPr>
        <p:grpSpPr>
          <a:xfrm>
            <a:off x="1906249" y="5357466"/>
            <a:ext cx="368160" cy="446628"/>
            <a:chOff x="4687455" y="3486517"/>
            <a:chExt cx="368160" cy="446628"/>
          </a:xfrm>
        </p:grpSpPr>
        <p:sp>
          <p:nvSpPr>
            <p:cNvPr id="5246" name="Google Shape;5246;p64"/>
            <p:cNvSpPr/>
            <p:nvPr/>
          </p:nvSpPr>
          <p:spPr>
            <a:xfrm>
              <a:off x="4948548" y="3676600"/>
              <a:ext cx="101638" cy="182236"/>
            </a:xfrm>
            <a:custGeom>
              <a:avLst/>
              <a:gdLst/>
              <a:ahLst/>
              <a:cxnLst/>
              <a:rect l="l" t="t" r="r" b="b"/>
              <a:pathLst>
                <a:path w="4961" h="8895" extrusionOk="0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7" name="Google Shape;5247;p64"/>
            <p:cNvSpPr/>
            <p:nvPr/>
          </p:nvSpPr>
          <p:spPr>
            <a:xfrm>
              <a:off x="4889257" y="3644394"/>
              <a:ext cx="61155" cy="213910"/>
            </a:xfrm>
            <a:custGeom>
              <a:avLst/>
              <a:gdLst/>
              <a:ahLst/>
              <a:cxnLst/>
              <a:rect l="l" t="t" r="r" b="b"/>
              <a:pathLst>
                <a:path w="2985" h="10441" extrusionOk="0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8" name="Google Shape;5248;p64"/>
            <p:cNvSpPr/>
            <p:nvPr/>
          </p:nvSpPr>
          <p:spPr>
            <a:xfrm>
              <a:off x="4892412" y="3644783"/>
              <a:ext cx="155480" cy="288362"/>
            </a:xfrm>
            <a:custGeom>
              <a:avLst/>
              <a:gdLst/>
              <a:ahLst/>
              <a:cxnLst/>
              <a:rect l="l" t="t" r="r" b="b"/>
              <a:pathLst>
                <a:path w="7589" h="14075" extrusionOk="0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9" name="Google Shape;5249;p64"/>
            <p:cNvSpPr/>
            <p:nvPr/>
          </p:nvSpPr>
          <p:spPr>
            <a:xfrm>
              <a:off x="4692884" y="3676600"/>
              <a:ext cx="101208" cy="182236"/>
            </a:xfrm>
            <a:custGeom>
              <a:avLst/>
              <a:gdLst/>
              <a:ahLst/>
              <a:cxnLst/>
              <a:rect l="l" t="t" r="r" b="b"/>
              <a:pathLst>
                <a:path w="4940" h="8895" extrusionOk="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0" name="Google Shape;5250;p64"/>
            <p:cNvSpPr/>
            <p:nvPr/>
          </p:nvSpPr>
          <p:spPr>
            <a:xfrm>
              <a:off x="4792208" y="3644394"/>
              <a:ext cx="61176" cy="213910"/>
            </a:xfrm>
            <a:custGeom>
              <a:avLst/>
              <a:gdLst/>
              <a:ahLst/>
              <a:cxnLst/>
              <a:rect l="l" t="t" r="r" b="b"/>
              <a:pathLst>
                <a:path w="2986" h="10441" extrusionOk="0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1" name="Google Shape;5251;p64"/>
            <p:cNvSpPr/>
            <p:nvPr/>
          </p:nvSpPr>
          <p:spPr>
            <a:xfrm>
              <a:off x="4695179" y="3644783"/>
              <a:ext cx="155049" cy="288362"/>
            </a:xfrm>
            <a:custGeom>
              <a:avLst/>
              <a:gdLst/>
              <a:ahLst/>
              <a:cxnLst/>
              <a:rect l="l" t="t" r="r" b="b"/>
              <a:pathLst>
                <a:path w="7568" h="14075" extrusionOk="0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2" name="Google Shape;5252;p64"/>
            <p:cNvSpPr/>
            <p:nvPr/>
          </p:nvSpPr>
          <p:spPr>
            <a:xfrm>
              <a:off x="4731503" y="3486517"/>
              <a:ext cx="80639" cy="155008"/>
            </a:xfrm>
            <a:custGeom>
              <a:avLst/>
              <a:gdLst/>
              <a:ahLst/>
              <a:cxnLst/>
              <a:rect l="l" t="t" r="r" b="b"/>
              <a:pathLst>
                <a:path w="3936" h="7566" extrusionOk="0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3" name="Google Shape;5253;p64"/>
            <p:cNvSpPr/>
            <p:nvPr/>
          </p:nvSpPr>
          <p:spPr>
            <a:xfrm>
              <a:off x="4760452" y="3587275"/>
              <a:ext cx="54415" cy="71174"/>
            </a:xfrm>
            <a:custGeom>
              <a:avLst/>
              <a:gdLst/>
              <a:ahLst/>
              <a:cxnLst/>
              <a:rect l="l" t="t" r="r" b="b"/>
              <a:pathLst>
                <a:path w="2656" h="3474" extrusionOk="0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4" name="Google Shape;5254;p64"/>
            <p:cNvSpPr/>
            <p:nvPr/>
          </p:nvSpPr>
          <p:spPr>
            <a:xfrm>
              <a:off x="4687988" y="3486640"/>
              <a:ext cx="100122" cy="167321"/>
            </a:xfrm>
            <a:custGeom>
              <a:avLst/>
              <a:gdLst/>
              <a:ahLst/>
              <a:cxnLst/>
              <a:rect l="l" t="t" r="r" b="b"/>
              <a:pathLst>
                <a:path w="4887" h="8167" extrusionOk="0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5" name="Google Shape;5255;p64"/>
            <p:cNvSpPr/>
            <p:nvPr/>
          </p:nvSpPr>
          <p:spPr>
            <a:xfrm>
              <a:off x="4930928" y="3486517"/>
              <a:ext cx="80188" cy="155029"/>
            </a:xfrm>
            <a:custGeom>
              <a:avLst/>
              <a:gdLst/>
              <a:ahLst/>
              <a:cxnLst/>
              <a:rect l="l" t="t" r="r" b="b"/>
              <a:pathLst>
                <a:path w="3914" h="7567" extrusionOk="0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6" name="Google Shape;5256;p64"/>
            <p:cNvSpPr/>
            <p:nvPr/>
          </p:nvSpPr>
          <p:spPr>
            <a:xfrm>
              <a:off x="4928204" y="3587275"/>
              <a:ext cx="53985" cy="71174"/>
            </a:xfrm>
            <a:custGeom>
              <a:avLst/>
              <a:gdLst/>
              <a:ahLst/>
              <a:cxnLst/>
              <a:rect l="l" t="t" r="r" b="b"/>
              <a:pathLst>
                <a:path w="2635" h="3474" extrusionOk="0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7" name="Google Shape;5257;p64"/>
            <p:cNvSpPr/>
            <p:nvPr/>
          </p:nvSpPr>
          <p:spPr>
            <a:xfrm>
              <a:off x="4687455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8" name="Google Shape;5258;p64"/>
            <p:cNvSpPr/>
            <p:nvPr/>
          </p:nvSpPr>
          <p:spPr>
            <a:xfrm>
              <a:off x="4954530" y="3486640"/>
              <a:ext cx="100655" cy="168223"/>
            </a:xfrm>
            <a:custGeom>
              <a:avLst/>
              <a:gdLst/>
              <a:ahLst/>
              <a:cxnLst/>
              <a:rect l="l" t="t" r="r" b="b"/>
              <a:pathLst>
                <a:path w="4913" h="8211" extrusionOk="0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9" name="Google Shape;5259;p64"/>
            <p:cNvSpPr/>
            <p:nvPr/>
          </p:nvSpPr>
          <p:spPr>
            <a:xfrm>
              <a:off x="4972149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80" name="Google Shape;5280;p64"/>
          <p:cNvGrpSpPr/>
          <p:nvPr/>
        </p:nvGrpSpPr>
        <p:grpSpPr>
          <a:xfrm>
            <a:off x="9495512" y="4853299"/>
            <a:ext cx="1113066" cy="927408"/>
            <a:chOff x="1646291" y="4148427"/>
            <a:chExt cx="447037" cy="393954"/>
          </a:xfrm>
        </p:grpSpPr>
        <p:sp>
          <p:nvSpPr>
            <p:cNvPr id="5281" name="Google Shape;5281;p64"/>
            <p:cNvSpPr/>
            <p:nvPr/>
          </p:nvSpPr>
          <p:spPr>
            <a:xfrm>
              <a:off x="1888781" y="4148427"/>
              <a:ext cx="112948" cy="107334"/>
            </a:xfrm>
            <a:custGeom>
              <a:avLst/>
              <a:gdLst/>
              <a:ahLst/>
              <a:cxnLst/>
              <a:rect l="l" t="t" r="r" b="b"/>
              <a:pathLst>
                <a:path w="5513" h="5239" extrusionOk="0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2" name="Google Shape;5282;p64"/>
            <p:cNvSpPr/>
            <p:nvPr/>
          </p:nvSpPr>
          <p:spPr>
            <a:xfrm>
              <a:off x="1888781" y="4189668"/>
              <a:ext cx="125138" cy="94324"/>
            </a:xfrm>
            <a:custGeom>
              <a:avLst/>
              <a:gdLst/>
              <a:ahLst/>
              <a:cxnLst/>
              <a:rect l="l" t="t" r="r" b="b"/>
              <a:pathLst>
                <a:path w="6108" h="4604" extrusionOk="0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3" name="Google Shape;5283;p64"/>
            <p:cNvSpPr/>
            <p:nvPr/>
          </p:nvSpPr>
          <p:spPr>
            <a:xfrm>
              <a:off x="1735596" y="4157462"/>
              <a:ext cx="106535" cy="90842"/>
            </a:xfrm>
            <a:custGeom>
              <a:avLst/>
              <a:gdLst/>
              <a:ahLst/>
              <a:cxnLst/>
              <a:rect l="l" t="t" r="r" b="b"/>
              <a:pathLst>
                <a:path w="5200" h="4434" extrusionOk="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4" name="Google Shape;5284;p64"/>
            <p:cNvSpPr/>
            <p:nvPr/>
          </p:nvSpPr>
          <p:spPr>
            <a:xfrm>
              <a:off x="1721562" y="4187927"/>
              <a:ext cx="123294" cy="107395"/>
            </a:xfrm>
            <a:custGeom>
              <a:avLst/>
              <a:gdLst/>
              <a:ahLst/>
              <a:cxnLst/>
              <a:rect l="l" t="t" r="r" b="b"/>
              <a:pathLst>
                <a:path w="6018" h="5242" extrusionOk="0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5" name="Google Shape;5285;p64"/>
            <p:cNvSpPr/>
            <p:nvPr/>
          </p:nvSpPr>
          <p:spPr>
            <a:xfrm>
              <a:off x="1935554" y="4221424"/>
              <a:ext cx="156791" cy="217168"/>
            </a:xfrm>
            <a:custGeom>
              <a:avLst/>
              <a:gdLst/>
              <a:ahLst/>
              <a:cxnLst/>
              <a:rect l="l" t="t" r="r" b="b"/>
              <a:pathLst>
                <a:path w="7653" h="10600" extrusionOk="0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6" name="Google Shape;5286;p64"/>
            <p:cNvSpPr/>
            <p:nvPr/>
          </p:nvSpPr>
          <p:spPr>
            <a:xfrm>
              <a:off x="1939590" y="4389176"/>
              <a:ext cx="153738" cy="58021"/>
            </a:xfrm>
            <a:custGeom>
              <a:avLst/>
              <a:gdLst/>
              <a:ahLst/>
              <a:cxnLst/>
              <a:rect l="l" t="t" r="r" b="b"/>
              <a:pathLst>
                <a:path w="7504" h="2832" extrusionOk="0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7" name="Google Shape;5287;p64"/>
            <p:cNvSpPr/>
            <p:nvPr/>
          </p:nvSpPr>
          <p:spPr>
            <a:xfrm>
              <a:off x="1646721" y="4227304"/>
              <a:ext cx="141446" cy="211288"/>
            </a:xfrm>
            <a:custGeom>
              <a:avLst/>
              <a:gdLst/>
              <a:ahLst/>
              <a:cxnLst/>
              <a:rect l="l" t="t" r="r" b="b"/>
              <a:pathLst>
                <a:path w="6904" h="10313" extrusionOk="0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8" name="Google Shape;5288;p64"/>
            <p:cNvSpPr/>
            <p:nvPr/>
          </p:nvSpPr>
          <p:spPr>
            <a:xfrm>
              <a:off x="1646291" y="4390917"/>
              <a:ext cx="150583" cy="56279"/>
            </a:xfrm>
            <a:custGeom>
              <a:avLst/>
              <a:gdLst/>
              <a:ahLst/>
              <a:cxnLst/>
              <a:rect l="l" t="t" r="r" b="b"/>
              <a:pathLst>
                <a:path w="7350" h="2747" extrusionOk="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9" name="Google Shape;5289;p64"/>
            <p:cNvSpPr/>
            <p:nvPr/>
          </p:nvSpPr>
          <p:spPr>
            <a:xfrm>
              <a:off x="1767802" y="4198806"/>
              <a:ext cx="198565" cy="239786"/>
            </a:xfrm>
            <a:custGeom>
              <a:avLst/>
              <a:gdLst/>
              <a:ahLst/>
              <a:cxnLst/>
              <a:rect l="l" t="t" r="r" b="b"/>
              <a:pathLst>
                <a:path w="9692" h="11704" extrusionOk="0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0" name="Google Shape;5290;p64"/>
            <p:cNvSpPr/>
            <p:nvPr/>
          </p:nvSpPr>
          <p:spPr>
            <a:xfrm>
              <a:off x="1767372" y="4377334"/>
              <a:ext cx="199425" cy="69862"/>
            </a:xfrm>
            <a:custGeom>
              <a:avLst/>
              <a:gdLst/>
              <a:ahLst/>
              <a:cxnLst/>
              <a:rect l="l" t="t" r="r" b="b"/>
              <a:pathLst>
                <a:path w="9734" h="3410" extrusionOk="0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1" name="Google Shape;5291;p64"/>
            <p:cNvSpPr/>
            <p:nvPr/>
          </p:nvSpPr>
          <p:spPr>
            <a:xfrm>
              <a:off x="1831661" y="4308885"/>
              <a:ext cx="76173" cy="215754"/>
            </a:xfrm>
            <a:custGeom>
              <a:avLst/>
              <a:gdLst/>
              <a:ahLst/>
              <a:cxnLst/>
              <a:rect l="l" t="t" r="r" b="b"/>
              <a:pathLst>
                <a:path w="3718" h="10531" extrusionOk="0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2" name="Google Shape;5292;p64"/>
            <p:cNvSpPr/>
            <p:nvPr/>
          </p:nvSpPr>
          <p:spPr>
            <a:xfrm>
              <a:off x="1702529" y="4367418"/>
              <a:ext cx="35812" cy="157221"/>
            </a:xfrm>
            <a:custGeom>
              <a:avLst/>
              <a:gdLst/>
              <a:ahLst/>
              <a:cxnLst/>
              <a:rect l="l" t="t" r="r" b="b"/>
              <a:pathLst>
                <a:path w="1748" h="7674" extrusionOk="0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3" name="Google Shape;5293;p64"/>
            <p:cNvSpPr/>
            <p:nvPr/>
          </p:nvSpPr>
          <p:spPr>
            <a:xfrm>
              <a:off x="1997569" y="4361989"/>
              <a:ext cx="35382" cy="162650"/>
            </a:xfrm>
            <a:custGeom>
              <a:avLst/>
              <a:gdLst/>
              <a:ahLst/>
              <a:cxnLst/>
              <a:rect l="l" t="t" r="r" b="b"/>
              <a:pathLst>
                <a:path w="1727" h="7939" extrusionOk="0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4" name="Google Shape;5294;p64"/>
            <p:cNvSpPr/>
            <p:nvPr/>
          </p:nvSpPr>
          <p:spPr>
            <a:xfrm>
              <a:off x="1648565" y="4509724"/>
              <a:ext cx="442489" cy="24052"/>
            </a:xfrm>
            <a:custGeom>
              <a:avLst/>
              <a:gdLst/>
              <a:ahLst/>
              <a:cxnLst/>
              <a:rect l="l" t="t" r="r" b="b"/>
              <a:pathLst>
                <a:path w="21598" h="1174" extrusionOk="0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5" name="Google Shape;5295;p64"/>
            <p:cNvSpPr/>
            <p:nvPr/>
          </p:nvSpPr>
          <p:spPr>
            <a:xfrm>
              <a:off x="1646291" y="4517878"/>
              <a:ext cx="447037" cy="24503"/>
            </a:xfrm>
            <a:custGeom>
              <a:avLst/>
              <a:gdLst/>
              <a:ahLst/>
              <a:cxnLst/>
              <a:rect l="l" t="t" r="r" b="b"/>
              <a:pathLst>
                <a:path w="21820" h="1196" extrusionOk="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96" name="Google Shape;5296;p64"/>
          <p:cNvGrpSpPr/>
          <p:nvPr/>
        </p:nvGrpSpPr>
        <p:grpSpPr>
          <a:xfrm>
            <a:off x="2437912" y="670576"/>
            <a:ext cx="1084197" cy="680237"/>
            <a:chOff x="2246492" y="2842062"/>
            <a:chExt cx="446935" cy="342715"/>
          </a:xfrm>
        </p:grpSpPr>
        <p:sp>
          <p:nvSpPr>
            <p:cNvPr id="5297" name="Google Shape;5297;p64"/>
            <p:cNvSpPr/>
            <p:nvPr/>
          </p:nvSpPr>
          <p:spPr>
            <a:xfrm>
              <a:off x="2473105" y="2901886"/>
              <a:ext cx="160048" cy="150911"/>
            </a:xfrm>
            <a:custGeom>
              <a:avLst/>
              <a:gdLst/>
              <a:ahLst/>
              <a:cxnLst/>
              <a:rect l="l" t="t" r="r" b="b"/>
              <a:pathLst>
                <a:path w="7812" h="7366" extrusionOk="0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8" name="Google Shape;5298;p64"/>
            <p:cNvSpPr/>
            <p:nvPr/>
          </p:nvSpPr>
          <p:spPr>
            <a:xfrm>
              <a:off x="2466794" y="2953576"/>
              <a:ext cx="131448" cy="114669"/>
            </a:xfrm>
            <a:custGeom>
              <a:avLst/>
              <a:gdLst/>
              <a:ahLst/>
              <a:cxnLst/>
              <a:rect l="l" t="t" r="r" b="b"/>
              <a:pathLst>
                <a:path w="6416" h="5597" extrusionOk="0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9" name="Google Shape;5299;p64"/>
            <p:cNvSpPr/>
            <p:nvPr/>
          </p:nvSpPr>
          <p:spPr>
            <a:xfrm>
              <a:off x="2246923" y="2967159"/>
              <a:ext cx="360457" cy="209444"/>
            </a:xfrm>
            <a:custGeom>
              <a:avLst/>
              <a:gdLst/>
              <a:ahLst/>
              <a:cxnLst/>
              <a:rect l="l" t="t" r="r" b="b"/>
              <a:pathLst>
                <a:path w="17594" h="10223" extrusionOk="0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0" name="Google Shape;5300;p64"/>
            <p:cNvSpPr/>
            <p:nvPr/>
          </p:nvSpPr>
          <p:spPr>
            <a:xfrm>
              <a:off x="2246492" y="3104466"/>
              <a:ext cx="361318" cy="80311"/>
            </a:xfrm>
            <a:custGeom>
              <a:avLst/>
              <a:gdLst/>
              <a:ahLst/>
              <a:cxnLst/>
              <a:rect l="l" t="t" r="r" b="b"/>
              <a:pathLst>
                <a:path w="17636" h="3920" extrusionOk="0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1" name="Google Shape;5301;p64"/>
            <p:cNvSpPr/>
            <p:nvPr/>
          </p:nvSpPr>
          <p:spPr>
            <a:xfrm>
              <a:off x="2543377" y="2842062"/>
              <a:ext cx="13624" cy="38967"/>
            </a:xfrm>
            <a:custGeom>
              <a:avLst/>
              <a:gdLst/>
              <a:ahLst/>
              <a:cxnLst/>
              <a:rect l="l" t="t" r="r" b="b"/>
              <a:pathLst>
                <a:path w="665" h="1902" extrusionOk="0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2" name="Google Shape;5302;p64"/>
            <p:cNvSpPr/>
            <p:nvPr/>
          </p:nvSpPr>
          <p:spPr>
            <a:xfrm>
              <a:off x="2654460" y="2978488"/>
              <a:ext cx="38967" cy="13173"/>
            </a:xfrm>
            <a:custGeom>
              <a:avLst/>
              <a:gdLst/>
              <a:ahLst/>
              <a:cxnLst/>
              <a:rect l="l" t="t" r="r" b="b"/>
              <a:pathLst>
                <a:path w="1902" h="643" extrusionOk="0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3" name="Google Shape;5303;p64"/>
            <p:cNvSpPr/>
            <p:nvPr/>
          </p:nvSpPr>
          <p:spPr>
            <a:xfrm>
              <a:off x="2621393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4" name="Google Shape;5304;p64"/>
            <p:cNvSpPr/>
            <p:nvPr/>
          </p:nvSpPr>
          <p:spPr>
            <a:xfrm>
              <a:off x="2621393" y="3056628"/>
              <a:ext cx="32657" cy="31530"/>
            </a:xfrm>
            <a:custGeom>
              <a:avLst/>
              <a:gdLst/>
              <a:ahLst/>
              <a:cxnLst/>
              <a:rect l="l" t="t" r="r" b="b"/>
              <a:pathLst>
                <a:path w="1594" h="1539" extrusionOk="0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5" name="Google Shape;5305;p64"/>
            <p:cNvSpPr/>
            <p:nvPr/>
          </p:nvSpPr>
          <p:spPr>
            <a:xfrm>
              <a:off x="2446348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06" name="Google Shape;5306;p64"/>
          <p:cNvGrpSpPr/>
          <p:nvPr/>
        </p:nvGrpSpPr>
        <p:grpSpPr>
          <a:xfrm flipH="1">
            <a:off x="2132789" y="2070940"/>
            <a:ext cx="519451" cy="531593"/>
            <a:chOff x="6405353" y="2836979"/>
            <a:chExt cx="396861" cy="406137"/>
          </a:xfrm>
        </p:grpSpPr>
        <p:sp>
          <p:nvSpPr>
            <p:cNvPr id="5307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8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9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0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1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2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3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4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5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6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7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8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9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0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1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2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3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4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5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6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7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8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9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0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1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2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3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4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5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6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7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8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9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0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41" name="Google Shape;5341;p64"/>
          <p:cNvGrpSpPr/>
          <p:nvPr/>
        </p:nvGrpSpPr>
        <p:grpSpPr>
          <a:xfrm>
            <a:off x="9806775" y="2606344"/>
            <a:ext cx="519451" cy="531593"/>
            <a:chOff x="6405353" y="2836979"/>
            <a:chExt cx="396861" cy="406137"/>
          </a:xfrm>
        </p:grpSpPr>
        <p:sp>
          <p:nvSpPr>
            <p:cNvPr id="5342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3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4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5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6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7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8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9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0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1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2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3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4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5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6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7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8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9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0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1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2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3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4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5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6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7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8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9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0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1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2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3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4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5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3" name="Google Shape;5341;p64"/>
          <p:cNvGrpSpPr/>
          <p:nvPr/>
        </p:nvGrpSpPr>
        <p:grpSpPr>
          <a:xfrm>
            <a:off x="8775834" y="279247"/>
            <a:ext cx="519451" cy="403696"/>
            <a:chOff x="6405353" y="2836979"/>
            <a:chExt cx="396861" cy="406137"/>
          </a:xfrm>
        </p:grpSpPr>
        <p:sp>
          <p:nvSpPr>
            <p:cNvPr id="154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8" name="Google Shape;5306;p64"/>
          <p:cNvGrpSpPr/>
          <p:nvPr/>
        </p:nvGrpSpPr>
        <p:grpSpPr>
          <a:xfrm flipH="1">
            <a:off x="5122035" y="612124"/>
            <a:ext cx="519451" cy="531593"/>
            <a:chOff x="6405353" y="2836979"/>
            <a:chExt cx="396861" cy="406137"/>
          </a:xfrm>
        </p:grpSpPr>
        <p:sp>
          <p:nvSpPr>
            <p:cNvPr id="189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6" name="Google Shape;7121;p78"/>
          <p:cNvGrpSpPr/>
          <p:nvPr/>
        </p:nvGrpSpPr>
        <p:grpSpPr>
          <a:xfrm flipH="1">
            <a:off x="462371" y="3827587"/>
            <a:ext cx="1514108" cy="1060679"/>
            <a:chOff x="2846694" y="2166897"/>
            <a:chExt cx="447365" cy="359248"/>
          </a:xfrm>
        </p:grpSpPr>
        <p:sp>
          <p:nvSpPr>
            <p:cNvPr id="227" name="Google Shape;7122;p78"/>
            <p:cNvSpPr/>
            <p:nvPr/>
          </p:nvSpPr>
          <p:spPr>
            <a:xfrm>
              <a:off x="2849419" y="2225532"/>
              <a:ext cx="442366" cy="291906"/>
            </a:xfrm>
            <a:custGeom>
              <a:avLst/>
              <a:gdLst/>
              <a:ahLst/>
              <a:cxnLst/>
              <a:rect l="l" t="t" r="r" b="b"/>
              <a:pathLst>
                <a:path w="21592" h="14248" extrusionOk="0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7123;p78"/>
            <p:cNvSpPr/>
            <p:nvPr/>
          </p:nvSpPr>
          <p:spPr>
            <a:xfrm>
              <a:off x="2846694" y="2509816"/>
              <a:ext cx="447365" cy="16329"/>
            </a:xfrm>
            <a:custGeom>
              <a:avLst/>
              <a:gdLst/>
              <a:ahLst/>
              <a:cxnLst/>
              <a:rect l="l" t="t" r="r" b="b"/>
              <a:pathLst>
                <a:path w="21836" h="797" extrusionOk="0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7124;p78"/>
            <p:cNvSpPr/>
            <p:nvPr/>
          </p:nvSpPr>
          <p:spPr>
            <a:xfrm>
              <a:off x="2992586" y="2166897"/>
              <a:ext cx="207702" cy="179204"/>
            </a:xfrm>
            <a:custGeom>
              <a:avLst/>
              <a:gdLst/>
              <a:ahLst/>
              <a:cxnLst/>
              <a:rect l="l" t="t" r="r" b="b"/>
              <a:pathLst>
                <a:path w="10138" h="8747" extrusionOk="0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7125;p78"/>
            <p:cNvSpPr/>
            <p:nvPr/>
          </p:nvSpPr>
          <p:spPr>
            <a:xfrm>
              <a:off x="2946345" y="2509816"/>
              <a:ext cx="51690" cy="16329"/>
            </a:xfrm>
            <a:custGeom>
              <a:avLst/>
              <a:gdLst/>
              <a:ahLst/>
              <a:cxnLst/>
              <a:rect l="l" t="t" r="r" b="b"/>
              <a:pathLst>
                <a:path w="2523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7126;p78"/>
            <p:cNvSpPr/>
            <p:nvPr/>
          </p:nvSpPr>
          <p:spPr>
            <a:xfrm>
              <a:off x="2949500" y="2346613"/>
              <a:ext cx="100225" cy="163224"/>
            </a:xfrm>
            <a:custGeom>
              <a:avLst/>
              <a:gdLst/>
              <a:ahLst/>
              <a:cxnLst/>
              <a:rect l="l" t="t" r="r" b="b"/>
              <a:pathLst>
                <a:path w="4892" h="7967" extrusionOk="0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7127;p78"/>
            <p:cNvSpPr/>
            <p:nvPr/>
          </p:nvSpPr>
          <p:spPr>
            <a:xfrm>
              <a:off x="2991705" y="2357492"/>
              <a:ext cx="127432" cy="159946"/>
            </a:xfrm>
            <a:custGeom>
              <a:avLst/>
              <a:gdLst/>
              <a:ahLst/>
              <a:cxnLst/>
              <a:rect l="l" t="t" r="r" b="b"/>
              <a:pathLst>
                <a:path w="6220" h="7807" extrusionOk="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7128;p78"/>
            <p:cNvSpPr/>
            <p:nvPr/>
          </p:nvSpPr>
          <p:spPr>
            <a:xfrm>
              <a:off x="2988550" y="2509816"/>
              <a:ext cx="131448" cy="16329"/>
            </a:xfrm>
            <a:custGeom>
              <a:avLst/>
              <a:gdLst/>
              <a:ahLst/>
              <a:cxnLst/>
              <a:rect l="l" t="t" r="r" b="b"/>
              <a:pathLst>
                <a:path w="6416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7129;p78"/>
            <p:cNvSpPr/>
            <p:nvPr/>
          </p:nvSpPr>
          <p:spPr>
            <a:xfrm>
              <a:off x="2982690" y="2222807"/>
              <a:ext cx="223027" cy="131489"/>
            </a:xfrm>
            <a:custGeom>
              <a:avLst/>
              <a:gdLst/>
              <a:ahLst/>
              <a:cxnLst/>
              <a:rect l="l" t="t" r="r" b="b"/>
              <a:pathLst>
                <a:path w="10886" h="6418" extrusionOk="0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8" name="Google Shape;7214;p78"/>
          <p:cNvGrpSpPr/>
          <p:nvPr/>
        </p:nvGrpSpPr>
        <p:grpSpPr>
          <a:xfrm>
            <a:off x="11071853" y="6001855"/>
            <a:ext cx="1120147" cy="795472"/>
            <a:chOff x="7041489" y="2866094"/>
            <a:chExt cx="460108" cy="294631"/>
          </a:xfrm>
        </p:grpSpPr>
        <p:sp>
          <p:nvSpPr>
            <p:cNvPr id="239" name="Google Shape;7215;p78"/>
            <p:cNvSpPr/>
            <p:nvPr/>
          </p:nvSpPr>
          <p:spPr>
            <a:xfrm>
              <a:off x="7170192" y="2976194"/>
              <a:ext cx="301904" cy="94775"/>
            </a:xfrm>
            <a:custGeom>
              <a:avLst/>
              <a:gdLst/>
              <a:ahLst/>
              <a:cxnLst/>
              <a:rect l="l" t="t" r="r" b="b"/>
              <a:pathLst>
                <a:path w="14736" h="4626" extrusionOk="0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7216;p78"/>
            <p:cNvSpPr/>
            <p:nvPr/>
          </p:nvSpPr>
          <p:spPr>
            <a:xfrm>
              <a:off x="7182484" y="2866094"/>
              <a:ext cx="277442" cy="172669"/>
            </a:xfrm>
            <a:custGeom>
              <a:avLst/>
              <a:gdLst/>
              <a:ahLst/>
              <a:cxnLst/>
              <a:rect l="l" t="t" r="r" b="b"/>
              <a:pathLst>
                <a:path w="13542" h="8428" extrusionOk="0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7217;p78"/>
            <p:cNvSpPr/>
            <p:nvPr/>
          </p:nvSpPr>
          <p:spPr>
            <a:xfrm>
              <a:off x="7041489" y="2931716"/>
              <a:ext cx="131448" cy="137840"/>
            </a:xfrm>
            <a:custGeom>
              <a:avLst/>
              <a:gdLst/>
              <a:ahLst/>
              <a:cxnLst/>
              <a:rect l="l" t="t" r="r" b="b"/>
              <a:pathLst>
                <a:path w="6416" h="6728" extrusionOk="0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7218;p78"/>
            <p:cNvSpPr/>
            <p:nvPr/>
          </p:nvSpPr>
          <p:spPr>
            <a:xfrm>
              <a:off x="7128950" y="2976624"/>
              <a:ext cx="66175" cy="92501"/>
            </a:xfrm>
            <a:custGeom>
              <a:avLst/>
              <a:gdLst/>
              <a:ahLst/>
              <a:cxnLst/>
              <a:rect l="l" t="t" r="r" b="b"/>
              <a:pathLst>
                <a:path w="3230" h="4515" extrusionOk="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7219;p78"/>
            <p:cNvSpPr/>
            <p:nvPr/>
          </p:nvSpPr>
          <p:spPr>
            <a:xfrm>
              <a:off x="7222845" y="2866094"/>
              <a:ext cx="196721" cy="174963"/>
            </a:xfrm>
            <a:custGeom>
              <a:avLst/>
              <a:gdLst/>
              <a:ahLst/>
              <a:cxnLst/>
              <a:rect l="l" t="t" r="r" b="b"/>
              <a:pathLst>
                <a:path w="9602" h="8540" extrusionOk="0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7220;p78"/>
            <p:cNvSpPr/>
            <p:nvPr/>
          </p:nvSpPr>
          <p:spPr>
            <a:xfrm>
              <a:off x="7364270" y="3031018"/>
              <a:ext cx="14485" cy="26798"/>
            </a:xfrm>
            <a:custGeom>
              <a:avLst/>
              <a:gdLst/>
              <a:ahLst/>
              <a:cxnLst/>
              <a:rect l="l" t="t" r="r" b="b"/>
              <a:pathLst>
                <a:path w="707" h="1308" extrusionOk="0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7221;p78"/>
            <p:cNvSpPr/>
            <p:nvPr/>
          </p:nvSpPr>
          <p:spPr>
            <a:xfrm>
              <a:off x="7263635" y="3031018"/>
              <a:ext cx="14485" cy="27228"/>
            </a:xfrm>
            <a:custGeom>
              <a:avLst/>
              <a:gdLst/>
              <a:ahLst/>
              <a:cxnLst/>
              <a:rect l="l" t="t" r="r" b="b"/>
              <a:pathLst>
                <a:path w="707" h="1329" extrusionOk="0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7222;p78"/>
            <p:cNvSpPr/>
            <p:nvPr/>
          </p:nvSpPr>
          <p:spPr>
            <a:xfrm>
              <a:off x="7151159" y="2981644"/>
              <a:ext cx="339990" cy="106084"/>
            </a:xfrm>
            <a:custGeom>
              <a:avLst/>
              <a:gdLst/>
              <a:ahLst/>
              <a:cxnLst/>
              <a:rect l="l" t="t" r="r" b="b"/>
              <a:pathLst>
                <a:path w="16595" h="5178" extrusionOk="0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7223;p78"/>
            <p:cNvSpPr/>
            <p:nvPr/>
          </p:nvSpPr>
          <p:spPr>
            <a:xfrm>
              <a:off x="7187913" y="3066810"/>
              <a:ext cx="64331" cy="34521"/>
            </a:xfrm>
            <a:custGeom>
              <a:avLst/>
              <a:gdLst/>
              <a:ahLst/>
              <a:cxnLst/>
              <a:rect l="l" t="t" r="r" b="b"/>
              <a:pathLst>
                <a:path w="3140" h="1685" extrusionOk="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7224;p78"/>
            <p:cNvSpPr/>
            <p:nvPr/>
          </p:nvSpPr>
          <p:spPr>
            <a:xfrm>
              <a:off x="7127107" y="3079123"/>
              <a:ext cx="116103" cy="81602"/>
            </a:xfrm>
            <a:custGeom>
              <a:avLst/>
              <a:gdLst/>
              <a:ahLst/>
              <a:cxnLst/>
              <a:rect l="l" t="t" r="r" b="b"/>
              <a:pathLst>
                <a:path w="5667" h="3983" extrusionOk="0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7225;p78"/>
            <p:cNvSpPr/>
            <p:nvPr/>
          </p:nvSpPr>
          <p:spPr>
            <a:xfrm>
              <a:off x="7393649" y="3068224"/>
              <a:ext cx="56689" cy="34521"/>
            </a:xfrm>
            <a:custGeom>
              <a:avLst/>
              <a:gdLst/>
              <a:ahLst/>
              <a:cxnLst/>
              <a:rect l="l" t="t" r="r" b="b"/>
              <a:pathLst>
                <a:path w="2767" h="1685" extrusionOk="0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7226;p78"/>
            <p:cNvSpPr/>
            <p:nvPr/>
          </p:nvSpPr>
          <p:spPr>
            <a:xfrm>
              <a:off x="7400061" y="3081397"/>
              <a:ext cx="78897" cy="79328"/>
            </a:xfrm>
            <a:custGeom>
              <a:avLst/>
              <a:gdLst/>
              <a:ahLst/>
              <a:cxnLst/>
              <a:rect l="l" t="t" r="r" b="b"/>
              <a:pathLst>
                <a:path w="3851" h="3872" extrusionOk="0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7227;p78"/>
            <p:cNvSpPr/>
            <p:nvPr/>
          </p:nvSpPr>
          <p:spPr>
            <a:xfrm>
              <a:off x="7140710" y="2992522"/>
              <a:ext cx="360887" cy="103359"/>
            </a:xfrm>
            <a:custGeom>
              <a:avLst/>
              <a:gdLst/>
              <a:ahLst/>
              <a:cxnLst/>
              <a:rect l="l" t="t" r="r" b="b"/>
              <a:pathLst>
                <a:path w="17615" h="5045" extrusionOk="0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7228;p78"/>
            <p:cNvSpPr/>
            <p:nvPr/>
          </p:nvSpPr>
          <p:spPr>
            <a:xfrm>
              <a:off x="7083591" y="2955317"/>
              <a:ext cx="13624" cy="19586"/>
            </a:xfrm>
            <a:custGeom>
              <a:avLst/>
              <a:gdLst/>
              <a:ahLst/>
              <a:cxnLst/>
              <a:rect l="l" t="t" r="r" b="b"/>
              <a:pathLst>
                <a:path w="665" h="956" extrusionOk="0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3" name="Google Shape;6989;p78"/>
          <p:cNvGrpSpPr/>
          <p:nvPr/>
        </p:nvGrpSpPr>
        <p:grpSpPr>
          <a:xfrm rot="19920484">
            <a:off x="788239" y="6191487"/>
            <a:ext cx="345870" cy="446505"/>
            <a:chOff x="5899168" y="3486640"/>
            <a:chExt cx="345870" cy="446505"/>
          </a:xfrm>
        </p:grpSpPr>
        <p:sp>
          <p:nvSpPr>
            <p:cNvPr id="254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8" name="Google Shape;6989;p78"/>
          <p:cNvGrpSpPr/>
          <p:nvPr/>
        </p:nvGrpSpPr>
        <p:grpSpPr>
          <a:xfrm rot="2772819">
            <a:off x="6041614" y="6233703"/>
            <a:ext cx="345870" cy="446505"/>
            <a:chOff x="5899168" y="3486640"/>
            <a:chExt cx="345870" cy="446505"/>
          </a:xfrm>
        </p:grpSpPr>
        <p:sp>
          <p:nvSpPr>
            <p:cNvPr id="259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3" name="Google Shape;6897;p78"/>
          <p:cNvGrpSpPr/>
          <p:nvPr/>
        </p:nvGrpSpPr>
        <p:grpSpPr>
          <a:xfrm flipH="1">
            <a:off x="3488778" y="5860643"/>
            <a:ext cx="667722" cy="489565"/>
            <a:chOff x="3443208" y="4164121"/>
            <a:chExt cx="454659" cy="362526"/>
          </a:xfrm>
        </p:grpSpPr>
        <p:sp>
          <p:nvSpPr>
            <p:cNvPr id="264" name="Google Shape;6898;p78"/>
            <p:cNvSpPr/>
            <p:nvPr/>
          </p:nvSpPr>
          <p:spPr>
            <a:xfrm>
              <a:off x="3443208" y="4164121"/>
              <a:ext cx="444210" cy="351361"/>
            </a:xfrm>
            <a:custGeom>
              <a:avLst/>
              <a:gdLst/>
              <a:ahLst/>
              <a:cxnLst/>
              <a:rect l="l" t="t" r="r" b="b"/>
              <a:pathLst>
                <a:path w="21682" h="17150" extrusionOk="0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899;p78"/>
            <p:cNvSpPr/>
            <p:nvPr/>
          </p:nvSpPr>
          <p:spPr>
            <a:xfrm>
              <a:off x="3527084" y="4491122"/>
              <a:ext cx="370783" cy="35525"/>
            </a:xfrm>
            <a:custGeom>
              <a:avLst/>
              <a:gdLst/>
              <a:ahLst/>
              <a:cxnLst/>
              <a:rect l="l" t="t" r="r" b="b"/>
              <a:pathLst>
                <a:path w="18098" h="1734" extrusionOk="0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900;p78"/>
            <p:cNvSpPr/>
            <p:nvPr/>
          </p:nvSpPr>
          <p:spPr>
            <a:xfrm>
              <a:off x="3551997" y="4164325"/>
              <a:ext cx="341834" cy="292275"/>
            </a:xfrm>
            <a:custGeom>
              <a:avLst/>
              <a:gdLst/>
              <a:ahLst/>
              <a:cxnLst/>
              <a:rect l="l" t="t" r="r" b="b"/>
              <a:pathLst>
                <a:path w="16685" h="14266" extrusionOk="0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901;p78"/>
            <p:cNvSpPr/>
            <p:nvPr/>
          </p:nvSpPr>
          <p:spPr>
            <a:xfrm>
              <a:off x="3551997" y="4329352"/>
              <a:ext cx="160479" cy="135853"/>
            </a:xfrm>
            <a:custGeom>
              <a:avLst/>
              <a:gdLst/>
              <a:ahLst/>
              <a:cxnLst/>
              <a:rect l="l" t="t" r="r" b="b"/>
              <a:pathLst>
                <a:path w="7833" h="6631" extrusionOk="0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902;p78"/>
            <p:cNvSpPr/>
            <p:nvPr/>
          </p:nvSpPr>
          <p:spPr>
            <a:xfrm>
              <a:off x="3712455" y="4316179"/>
              <a:ext cx="184961" cy="143085"/>
            </a:xfrm>
            <a:custGeom>
              <a:avLst/>
              <a:gdLst/>
              <a:ahLst/>
              <a:cxnLst/>
              <a:rect l="l" t="t" r="r" b="b"/>
              <a:pathLst>
                <a:path w="9028" h="6984" extrusionOk="0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903;p78"/>
            <p:cNvSpPr/>
            <p:nvPr/>
          </p:nvSpPr>
          <p:spPr>
            <a:xfrm>
              <a:off x="3639888" y="4263833"/>
              <a:ext cx="183670" cy="186067"/>
            </a:xfrm>
            <a:custGeom>
              <a:avLst/>
              <a:gdLst/>
              <a:ahLst/>
              <a:cxnLst/>
              <a:rect l="l" t="t" r="r" b="b"/>
              <a:pathLst>
                <a:path w="8965" h="9082" extrusionOk="0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904;p78"/>
            <p:cNvSpPr/>
            <p:nvPr/>
          </p:nvSpPr>
          <p:spPr>
            <a:xfrm>
              <a:off x="3695696" y="4443570"/>
              <a:ext cx="33538" cy="15796"/>
            </a:xfrm>
            <a:custGeom>
              <a:avLst/>
              <a:gdLst/>
              <a:ahLst/>
              <a:cxnLst/>
              <a:rect l="l" t="t" r="r" b="b"/>
              <a:pathLst>
                <a:path w="1637" h="771" extrusionOk="0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1" name="Google Shape;7367;p78"/>
          <p:cNvGrpSpPr/>
          <p:nvPr/>
        </p:nvGrpSpPr>
        <p:grpSpPr>
          <a:xfrm>
            <a:off x="5899875" y="5082881"/>
            <a:ext cx="511410" cy="780851"/>
            <a:chOff x="7113073" y="3486640"/>
            <a:chExt cx="319216" cy="446505"/>
          </a:xfrm>
        </p:grpSpPr>
        <p:sp>
          <p:nvSpPr>
            <p:cNvPr id="27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1" name="Google Shape;7367;p78"/>
          <p:cNvGrpSpPr/>
          <p:nvPr/>
        </p:nvGrpSpPr>
        <p:grpSpPr>
          <a:xfrm>
            <a:off x="7826854" y="4723020"/>
            <a:ext cx="702630" cy="1039673"/>
            <a:chOff x="7113073" y="3486640"/>
            <a:chExt cx="319216" cy="446505"/>
          </a:xfrm>
        </p:grpSpPr>
        <p:sp>
          <p:nvSpPr>
            <p:cNvPr id="30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1" name="Google Shape;6989;p78"/>
          <p:cNvGrpSpPr/>
          <p:nvPr/>
        </p:nvGrpSpPr>
        <p:grpSpPr>
          <a:xfrm rot="185910">
            <a:off x="8619482" y="6134842"/>
            <a:ext cx="345870" cy="446505"/>
            <a:chOff x="5899168" y="3486640"/>
            <a:chExt cx="345870" cy="446505"/>
          </a:xfrm>
        </p:grpSpPr>
        <p:sp>
          <p:nvSpPr>
            <p:cNvPr id="332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5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36" name="TextBox 335"/>
          <p:cNvSpPr txBox="1"/>
          <p:nvPr/>
        </p:nvSpPr>
        <p:spPr>
          <a:xfrm>
            <a:off x="2600280" y="1445341"/>
            <a:ext cx="6814995" cy="276998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50" normalizeH="0" baseline="0" noProof="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strike="noStrike" kern="1200" cap="none" spc="50" normalizeH="0" baseline="0" noProof="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5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latin typeface="Century Gothic" panose="020B0502020202020204" pitchFamily="34" charset="0"/>
              </a:rPr>
              <a:t>Listen and circle. </a:t>
            </a:r>
            <a:endParaRPr kumimoji="0" lang="en-US" sz="5400" b="1" i="0" u="none" strike="noStrike" kern="1200" cap="none" spc="50" normalizeH="0" baseline="0" noProof="0" dirty="0">
              <a:ln w="9525" cmpd="sng">
                <a:solidFill>
                  <a:srgbClr val="91F7FF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91F7FF">
                    <a:alpha val="40000"/>
                  </a:srgbClr>
                </a:glow>
              </a:effectLs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7" name="Google Shape;425;p40"/>
          <p:cNvSpPr/>
          <p:nvPr/>
        </p:nvSpPr>
        <p:spPr>
          <a:xfrm>
            <a:off x="390097" y="56635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38" name="Google Shape;425;p40"/>
          <p:cNvSpPr/>
          <p:nvPr/>
        </p:nvSpPr>
        <p:spPr>
          <a:xfrm>
            <a:off x="3945130" y="9423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39" name="Google Shape;425;p40"/>
          <p:cNvSpPr/>
          <p:nvPr/>
        </p:nvSpPr>
        <p:spPr>
          <a:xfrm>
            <a:off x="7435094" y="29866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0" name="Google Shape;425;p40"/>
          <p:cNvSpPr/>
          <p:nvPr/>
        </p:nvSpPr>
        <p:spPr>
          <a:xfrm>
            <a:off x="11585846" y="233976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1" name="Google Shape;425;p40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2" name="Google Shape;425;p40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3" name="Google Shape;425;p4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4" name="Google Shape;425;p40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17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9E76B3"/>
            </a:gs>
            <a:gs pos="76000">
              <a:schemeClr val="accent4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425;p40"/>
          <p:cNvSpPr/>
          <p:nvPr/>
        </p:nvSpPr>
        <p:spPr>
          <a:xfrm>
            <a:off x="3448978" y="11975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7" name="Google Shape;425;p40"/>
          <p:cNvSpPr/>
          <p:nvPr/>
        </p:nvSpPr>
        <p:spPr>
          <a:xfrm>
            <a:off x="1970872" y="179666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8" name="Google Shape;425;p40"/>
          <p:cNvSpPr/>
          <p:nvPr/>
        </p:nvSpPr>
        <p:spPr>
          <a:xfrm>
            <a:off x="9753602" y="161212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9" name="Google Shape;425;p40"/>
          <p:cNvSpPr/>
          <p:nvPr/>
        </p:nvSpPr>
        <p:spPr>
          <a:xfrm>
            <a:off x="4220373" y="1257788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0" name="Google Shape;425;p40"/>
          <p:cNvSpPr/>
          <p:nvPr/>
        </p:nvSpPr>
        <p:spPr>
          <a:xfrm>
            <a:off x="9102477" y="406147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6" name="Google Shape;425;p40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7" name="Google Shape;425;p4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8" name="Google Shape;425;p40"/>
          <p:cNvSpPr/>
          <p:nvPr/>
        </p:nvSpPr>
        <p:spPr>
          <a:xfrm>
            <a:off x="2957363" y="2876064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9" name="Google Shape;425;p40"/>
          <p:cNvSpPr/>
          <p:nvPr/>
        </p:nvSpPr>
        <p:spPr>
          <a:xfrm>
            <a:off x="6457890" y="700749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1" y="146459"/>
            <a:ext cx="720489" cy="7457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2464" y="198567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Listen and circle.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888" y="705738"/>
            <a:ext cx="939856" cy="50102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F2B12E9-8A5C-4737-B445-C6BC96532B79}"/>
              </a:ext>
            </a:extLst>
          </p:cNvPr>
          <p:cNvGrpSpPr/>
          <p:nvPr/>
        </p:nvGrpSpPr>
        <p:grpSpPr>
          <a:xfrm>
            <a:off x="527713" y="2436448"/>
            <a:ext cx="4999083" cy="2985557"/>
            <a:chOff x="199381" y="2175498"/>
            <a:chExt cx="4310743" cy="2362200"/>
          </a:xfrm>
        </p:grpSpPr>
        <p:sp>
          <p:nvSpPr>
            <p:cNvPr id="6" name="Rounded Rectangle 5">
              <a:hlinkClick r:id="" action="ppaction://noaction"/>
            </p:cNvPr>
            <p:cNvSpPr/>
            <p:nvPr/>
          </p:nvSpPr>
          <p:spPr>
            <a:xfrm>
              <a:off x="199381" y="2175498"/>
              <a:ext cx="4310743" cy="2362200"/>
            </a:xfrm>
            <a:prstGeom prst="roundRect">
              <a:avLst/>
            </a:prstGeom>
            <a:solidFill>
              <a:srgbClr val="D9C9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59229" y="2273470"/>
              <a:ext cx="37011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>
                  <a:solidFill>
                    <a:srgbClr val="00B0F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0521" y="4036114"/>
              <a:ext cx="437603" cy="36175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6038" y="3969639"/>
              <a:ext cx="318276" cy="42822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080" y="2660110"/>
              <a:ext cx="2172753" cy="153603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3081" y="2744997"/>
              <a:ext cx="1966381" cy="1202195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FFAB5F9-AE2A-479D-9822-5CF9B79C53CD}"/>
              </a:ext>
            </a:extLst>
          </p:cNvPr>
          <p:cNvGrpSpPr/>
          <p:nvPr/>
        </p:nvGrpSpPr>
        <p:grpSpPr>
          <a:xfrm>
            <a:off x="6191923" y="2436448"/>
            <a:ext cx="5330793" cy="2985557"/>
            <a:chOff x="4572000" y="2175498"/>
            <a:chExt cx="4310743" cy="2362200"/>
          </a:xfrm>
        </p:grpSpPr>
        <p:sp>
          <p:nvSpPr>
            <p:cNvPr id="7" name="Rounded Rectangle 6">
              <a:hlinkClick r:id="" action="ppaction://noaction"/>
            </p:cNvPr>
            <p:cNvSpPr/>
            <p:nvPr/>
          </p:nvSpPr>
          <p:spPr>
            <a:xfrm>
              <a:off x="4572000" y="2175498"/>
              <a:ext cx="4310743" cy="2362200"/>
            </a:xfrm>
            <a:prstGeom prst="roundRect">
              <a:avLst/>
            </a:prstGeom>
            <a:solidFill>
              <a:srgbClr val="D9C9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11486" y="2273470"/>
              <a:ext cx="37011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>
                  <a:solidFill>
                    <a:srgbClr val="00B0F0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3664" y="4036114"/>
              <a:ext cx="437603" cy="36175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3611" y="3969639"/>
              <a:ext cx="318276" cy="42822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8668" y="2546099"/>
              <a:ext cx="1678703" cy="142354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4014" y="2809050"/>
              <a:ext cx="1957469" cy="1238158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9DC5BF9-26B8-4D80-80B5-0253BA686CB8}"/>
              </a:ext>
            </a:extLst>
          </p:cNvPr>
          <p:cNvGrpSpPr/>
          <p:nvPr/>
        </p:nvGrpSpPr>
        <p:grpSpPr>
          <a:xfrm rot="5400000">
            <a:off x="5887178" y="6203199"/>
            <a:ext cx="417647" cy="349480"/>
            <a:chOff x="4333009" y="4935682"/>
            <a:chExt cx="417647" cy="349480"/>
          </a:xfrm>
          <a:solidFill>
            <a:srgbClr val="9E76B3"/>
          </a:solidFill>
        </p:grpSpPr>
        <p:sp>
          <p:nvSpPr>
            <p:cNvPr id="32" name="Minus Sign 6">
              <a:extLst>
                <a:ext uri="{FF2B5EF4-FFF2-40B4-BE49-F238E27FC236}">
                  <a16:creationId xmlns:a16="http://schemas.microsoft.com/office/drawing/2014/main" id="{B62ADD84-E92A-45C7-B17A-C5EE06DEA12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grpFill/>
            <a:ln>
              <a:solidFill>
                <a:srgbClr val="9E76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Minus Sign 40">
              <a:extLst>
                <a:ext uri="{FF2B5EF4-FFF2-40B4-BE49-F238E27FC236}">
                  <a16:creationId xmlns:a16="http://schemas.microsoft.com/office/drawing/2014/main" id="{EE0B56FB-1836-4EF9-B284-A1412138447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grpFill/>
            <a:ln>
              <a:solidFill>
                <a:srgbClr val="9E76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203AF7CF-6442-4318-BC62-B1DEA8B27C58}"/>
              </a:ext>
            </a:extLst>
          </p:cNvPr>
          <p:cNvSpPr/>
          <p:nvPr/>
        </p:nvSpPr>
        <p:spPr>
          <a:xfrm>
            <a:off x="5775960" y="6057899"/>
            <a:ext cx="640080" cy="640080"/>
          </a:xfrm>
          <a:prstGeom prst="ellipse">
            <a:avLst/>
          </a:prstGeom>
          <a:noFill/>
          <a:ln>
            <a:solidFill>
              <a:srgbClr val="9E76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065BDD9E-0A9B-4FFF-8FF0-BBF3C9C1F4C6}"/>
              </a:ext>
            </a:extLst>
          </p:cNvPr>
          <p:cNvSpPr/>
          <p:nvPr/>
        </p:nvSpPr>
        <p:spPr>
          <a:xfrm rot="5400000">
            <a:off x="5960795" y="6221596"/>
            <a:ext cx="365760" cy="338953"/>
          </a:xfrm>
          <a:prstGeom prst="triangle">
            <a:avLst/>
          </a:prstGeom>
          <a:solidFill>
            <a:srgbClr val="9E76B3"/>
          </a:solidFill>
          <a:ln>
            <a:solidFill>
              <a:srgbClr val="9E76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Track 042">
            <a:hlinkClick r:id="" action="ppaction://media"/>
            <a:extLst>
              <a:ext uri="{FF2B5EF4-FFF2-40B4-BE49-F238E27FC236}">
                <a16:creationId xmlns:a16="http://schemas.microsoft.com/office/drawing/2014/main" id="{2E56485E-9217-4006-B503-63059F047C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00" end="2817.781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44689" y="560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1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17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5" grpId="0" animBg="1"/>
      <p:bldP spid="3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9E76B3"/>
            </a:gs>
            <a:gs pos="76000">
              <a:schemeClr val="accent4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425;p40"/>
          <p:cNvSpPr/>
          <p:nvPr/>
        </p:nvSpPr>
        <p:spPr>
          <a:xfrm>
            <a:off x="3448978" y="11975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" name="Google Shape;425;p40"/>
          <p:cNvSpPr/>
          <p:nvPr/>
        </p:nvSpPr>
        <p:spPr>
          <a:xfrm>
            <a:off x="1970872" y="179666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2" name="Google Shape;425;p40"/>
          <p:cNvSpPr/>
          <p:nvPr/>
        </p:nvSpPr>
        <p:spPr>
          <a:xfrm>
            <a:off x="9753602" y="161212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3" name="Google Shape;425;p40"/>
          <p:cNvSpPr/>
          <p:nvPr/>
        </p:nvSpPr>
        <p:spPr>
          <a:xfrm>
            <a:off x="4220373" y="1257788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5" name="Google Shape;425;p40"/>
          <p:cNvSpPr/>
          <p:nvPr/>
        </p:nvSpPr>
        <p:spPr>
          <a:xfrm>
            <a:off x="9102477" y="406147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6" name="Google Shape;425;p40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7" name="Google Shape;425;p4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8" name="Google Shape;425;p40"/>
          <p:cNvSpPr/>
          <p:nvPr/>
        </p:nvSpPr>
        <p:spPr>
          <a:xfrm>
            <a:off x="2957363" y="2876064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9" name="Google Shape;425;p40"/>
          <p:cNvSpPr/>
          <p:nvPr/>
        </p:nvSpPr>
        <p:spPr>
          <a:xfrm>
            <a:off x="6457890" y="700749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65" y="170574"/>
            <a:ext cx="720489" cy="7457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7477" y="299777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Listen and circle.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070" y="861876"/>
            <a:ext cx="878779" cy="468467"/>
          </a:xfrm>
          <a:prstGeom prst="rect">
            <a:avLst/>
          </a:prstGeom>
        </p:spPr>
      </p:pic>
      <p:sp>
        <p:nvSpPr>
          <p:cNvPr id="6" name="Rounded Rectangle 5">
            <a:hlinkClick r:id="" action="ppaction://noaction"/>
          </p:cNvPr>
          <p:cNvSpPr/>
          <p:nvPr/>
        </p:nvSpPr>
        <p:spPr>
          <a:xfrm>
            <a:off x="1948457" y="2387965"/>
            <a:ext cx="8390437" cy="3495629"/>
          </a:xfrm>
          <a:prstGeom prst="roundRect">
            <a:avLst/>
          </a:prstGeom>
          <a:solidFill>
            <a:srgbClr val="D9C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92792" y="2399957"/>
            <a:ext cx="370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F0"/>
                </a:solidFill>
                <a:latin typeface="Comic Sans MS" panose="030F0702030302020204" pitchFamily="66" charset="0"/>
              </a:rPr>
              <a:t>1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765" y="5148640"/>
            <a:ext cx="663679" cy="5486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6" y="5102920"/>
            <a:ext cx="475735" cy="6400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98" y="2572499"/>
            <a:ext cx="3534749" cy="24989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890" y="2711792"/>
            <a:ext cx="3243842" cy="198320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9DC5BF9-26B8-4D80-80B5-0253BA686CB8}"/>
              </a:ext>
            </a:extLst>
          </p:cNvPr>
          <p:cNvGrpSpPr/>
          <p:nvPr/>
        </p:nvGrpSpPr>
        <p:grpSpPr>
          <a:xfrm rot="5400000">
            <a:off x="5887178" y="6203199"/>
            <a:ext cx="417647" cy="349480"/>
            <a:chOff x="4333009" y="4935682"/>
            <a:chExt cx="417647" cy="349480"/>
          </a:xfrm>
          <a:solidFill>
            <a:srgbClr val="9E76B3"/>
          </a:solidFill>
        </p:grpSpPr>
        <p:sp>
          <p:nvSpPr>
            <p:cNvPr id="32" name="Minus Sign 6">
              <a:extLst>
                <a:ext uri="{FF2B5EF4-FFF2-40B4-BE49-F238E27FC236}">
                  <a16:creationId xmlns:a16="http://schemas.microsoft.com/office/drawing/2014/main" id="{B62ADD84-E92A-45C7-B17A-C5EE06DEA12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grpFill/>
            <a:ln>
              <a:solidFill>
                <a:srgbClr val="9E76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Minus Sign 40">
              <a:extLst>
                <a:ext uri="{FF2B5EF4-FFF2-40B4-BE49-F238E27FC236}">
                  <a16:creationId xmlns:a16="http://schemas.microsoft.com/office/drawing/2014/main" id="{EE0B56FB-1836-4EF9-B284-A1412138447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grpFill/>
            <a:ln>
              <a:solidFill>
                <a:srgbClr val="9E76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203AF7CF-6442-4318-BC62-B1DEA8B27C58}"/>
              </a:ext>
            </a:extLst>
          </p:cNvPr>
          <p:cNvSpPr/>
          <p:nvPr/>
        </p:nvSpPr>
        <p:spPr>
          <a:xfrm>
            <a:off x="5775960" y="6057899"/>
            <a:ext cx="640080" cy="640080"/>
          </a:xfrm>
          <a:prstGeom prst="ellipse">
            <a:avLst/>
          </a:prstGeom>
          <a:noFill/>
          <a:ln>
            <a:solidFill>
              <a:srgbClr val="9E76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065BDD9E-0A9B-4FFF-8FF0-BBF3C9C1F4C6}"/>
              </a:ext>
            </a:extLst>
          </p:cNvPr>
          <p:cNvSpPr/>
          <p:nvPr/>
        </p:nvSpPr>
        <p:spPr>
          <a:xfrm rot="5400000">
            <a:off x="5960795" y="6221596"/>
            <a:ext cx="365760" cy="338953"/>
          </a:xfrm>
          <a:prstGeom prst="triangle">
            <a:avLst/>
          </a:prstGeom>
          <a:solidFill>
            <a:srgbClr val="9E76B3"/>
          </a:solidFill>
          <a:ln>
            <a:solidFill>
              <a:srgbClr val="9E76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Track 042">
            <a:hlinkClick r:id="" action="ppaction://media"/>
            <a:extLst>
              <a:ext uri="{FF2B5EF4-FFF2-40B4-BE49-F238E27FC236}">
                <a16:creationId xmlns:a16="http://schemas.microsoft.com/office/drawing/2014/main" id="{2E56485E-9217-4006-B503-63059F047C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9187.78119999999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44689" y="56096"/>
            <a:ext cx="487363" cy="48736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9F03847-45E0-43C2-9034-9886FA1CA95C}"/>
              </a:ext>
            </a:extLst>
          </p:cNvPr>
          <p:cNvSpPr/>
          <p:nvPr/>
        </p:nvSpPr>
        <p:spPr>
          <a:xfrm>
            <a:off x="7798973" y="5068619"/>
            <a:ext cx="731520" cy="73152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04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700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2" presetClass="path" presetSubtype="0" repeatCount="2000" accel="52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07407E-6 L 0.00277 -0.10208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50" fill="hold"/>
                                        <p:tgtEl>
                                          <p:spTgt spid="1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9E76B3"/>
            </a:gs>
            <a:gs pos="76000">
              <a:schemeClr val="accent4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425;p40"/>
          <p:cNvSpPr/>
          <p:nvPr/>
        </p:nvSpPr>
        <p:spPr>
          <a:xfrm>
            <a:off x="3448978" y="11975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" name="Google Shape;425;p40"/>
          <p:cNvSpPr/>
          <p:nvPr/>
        </p:nvSpPr>
        <p:spPr>
          <a:xfrm>
            <a:off x="1672788" y="1435292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2" name="Google Shape;425;p40"/>
          <p:cNvSpPr/>
          <p:nvPr/>
        </p:nvSpPr>
        <p:spPr>
          <a:xfrm>
            <a:off x="10087996" y="1546046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3" name="Google Shape;425;p40"/>
          <p:cNvSpPr/>
          <p:nvPr/>
        </p:nvSpPr>
        <p:spPr>
          <a:xfrm>
            <a:off x="4220373" y="1257788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5" name="Google Shape;425;p40"/>
          <p:cNvSpPr/>
          <p:nvPr/>
        </p:nvSpPr>
        <p:spPr>
          <a:xfrm>
            <a:off x="9102477" y="406147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6" name="Google Shape;425;p40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7" name="Google Shape;425;p4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8" name="Google Shape;425;p40"/>
          <p:cNvSpPr/>
          <p:nvPr/>
        </p:nvSpPr>
        <p:spPr>
          <a:xfrm>
            <a:off x="2957363" y="2876064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9" name="Google Shape;425;p40"/>
          <p:cNvSpPr/>
          <p:nvPr/>
        </p:nvSpPr>
        <p:spPr>
          <a:xfrm>
            <a:off x="6457890" y="700749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85" y="146459"/>
            <a:ext cx="720489" cy="7457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95759" y="321499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Listen and circle.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12" y="821177"/>
            <a:ext cx="981501" cy="523227"/>
          </a:xfrm>
          <a:prstGeom prst="rect">
            <a:avLst/>
          </a:prstGeom>
        </p:spPr>
      </p:pic>
      <p:sp>
        <p:nvSpPr>
          <p:cNvPr id="6" name="Rounded Rectangle 5">
            <a:hlinkClick r:id="" action="ppaction://noaction"/>
          </p:cNvPr>
          <p:cNvSpPr/>
          <p:nvPr/>
        </p:nvSpPr>
        <p:spPr>
          <a:xfrm>
            <a:off x="1900782" y="2398742"/>
            <a:ext cx="8390437" cy="3495629"/>
          </a:xfrm>
          <a:prstGeom prst="roundRect">
            <a:avLst/>
          </a:prstGeom>
          <a:solidFill>
            <a:srgbClr val="D9C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60933" y="2389018"/>
            <a:ext cx="370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F0"/>
                </a:solidFill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950" y="4972530"/>
            <a:ext cx="663679" cy="5486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371" y="4926810"/>
            <a:ext cx="475735" cy="6400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3557" y="2656043"/>
            <a:ext cx="3380449" cy="2137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0986" y="2604765"/>
            <a:ext cx="2491273" cy="212324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9DC5BF9-26B8-4D80-80B5-0253BA686CB8}"/>
              </a:ext>
            </a:extLst>
          </p:cNvPr>
          <p:cNvGrpSpPr/>
          <p:nvPr/>
        </p:nvGrpSpPr>
        <p:grpSpPr>
          <a:xfrm rot="5400000">
            <a:off x="5887178" y="6203199"/>
            <a:ext cx="417647" cy="349480"/>
            <a:chOff x="4333009" y="4935682"/>
            <a:chExt cx="417647" cy="349480"/>
          </a:xfrm>
          <a:solidFill>
            <a:srgbClr val="9E76B3"/>
          </a:solidFill>
        </p:grpSpPr>
        <p:sp>
          <p:nvSpPr>
            <p:cNvPr id="32" name="Minus Sign 6">
              <a:extLst>
                <a:ext uri="{FF2B5EF4-FFF2-40B4-BE49-F238E27FC236}">
                  <a16:creationId xmlns:a16="http://schemas.microsoft.com/office/drawing/2014/main" id="{B62ADD84-E92A-45C7-B17A-C5EE06DEA12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grpFill/>
            <a:ln>
              <a:solidFill>
                <a:srgbClr val="9E76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Minus Sign 40">
              <a:extLst>
                <a:ext uri="{FF2B5EF4-FFF2-40B4-BE49-F238E27FC236}">
                  <a16:creationId xmlns:a16="http://schemas.microsoft.com/office/drawing/2014/main" id="{EE0B56FB-1836-4EF9-B284-A1412138447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grpFill/>
            <a:ln>
              <a:solidFill>
                <a:srgbClr val="9E76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203AF7CF-6442-4318-BC62-B1DEA8B27C58}"/>
              </a:ext>
            </a:extLst>
          </p:cNvPr>
          <p:cNvSpPr/>
          <p:nvPr/>
        </p:nvSpPr>
        <p:spPr>
          <a:xfrm>
            <a:off x="5775960" y="6057899"/>
            <a:ext cx="640080" cy="640080"/>
          </a:xfrm>
          <a:prstGeom prst="ellipse">
            <a:avLst/>
          </a:prstGeom>
          <a:noFill/>
          <a:ln>
            <a:solidFill>
              <a:srgbClr val="9E76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065BDD9E-0A9B-4FFF-8FF0-BBF3C9C1F4C6}"/>
              </a:ext>
            </a:extLst>
          </p:cNvPr>
          <p:cNvSpPr/>
          <p:nvPr/>
        </p:nvSpPr>
        <p:spPr>
          <a:xfrm rot="5400000">
            <a:off x="5960795" y="6221596"/>
            <a:ext cx="365760" cy="338953"/>
          </a:xfrm>
          <a:prstGeom prst="triangle">
            <a:avLst/>
          </a:prstGeom>
          <a:solidFill>
            <a:srgbClr val="9E76B3"/>
          </a:solidFill>
          <a:ln>
            <a:solidFill>
              <a:srgbClr val="9E76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Track 042">
            <a:hlinkClick r:id="" action="ppaction://media"/>
            <a:extLst>
              <a:ext uri="{FF2B5EF4-FFF2-40B4-BE49-F238E27FC236}">
                <a16:creationId xmlns:a16="http://schemas.microsoft.com/office/drawing/2014/main" id="{2E56485E-9217-4006-B503-63059F047C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660" end="2747.781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44689" y="56096"/>
            <a:ext cx="487363" cy="48736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9F03847-45E0-43C2-9034-9886FA1CA95C}"/>
              </a:ext>
            </a:extLst>
          </p:cNvPr>
          <p:cNvSpPr/>
          <p:nvPr/>
        </p:nvSpPr>
        <p:spPr>
          <a:xfrm>
            <a:off x="3626028" y="4891105"/>
            <a:ext cx="731520" cy="73152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980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50" fill="hold"/>
                                        <p:tgtEl>
                                          <p:spTgt spid="1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path" presetSubtype="0" repeatCount="2000" accel="52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81481E-6 L 0.00278 -0.10208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3000"/>
          </a:srgbClr>
        </a:solidFill>
        <a:effectLst/>
      </p:bgPr>
    </p:bg>
    <p:spTree>
      <p:nvGrpSpPr>
        <p:cNvPr id="1" name="Shape 5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5" name="Google Shape;5245;p64"/>
          <p:cNvGrpSpPr/>
          <p:nvPr/>
        </p:nvGrpSpPr>
        <p:grpSpPr>
          <a:xfrm>
            <a:off x="1906249" y="5357466"/>
            <a:ext cx="368160" cy="446628"/>
            <a:chOff x="4687455" y="3486517"/>
            <a:chExt cx="368160" cy="446628"/>
          </a:xfrm>
        </p:grpSpPr>
        <p:sp>
          <p:nvSpPr>
            <p:cNvPr id="5246" name="Google Shape;5246;p64"/>
            <p:cNvSpPr/>
            <p:nvPr/>
          </p:nvSpPr>
          <p:spPr>
            <a:xfrm>
              <a:off x="4948548" y="3676600"/>
              <a:ext cx="101638" cy="182236"/>
            </a:xfrm>
            <a:custGeom>
              <a:avLst/>
              <a:gdLst/>
              <a:ahLst/>
              <a:cxnLst/>
              <a:rect l="l" t="t" r="r" b="b"/>
              <a:pathLst>
                <a:path w="4961" h="8895" extrusionOk="0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7" name="Google Shape;5247;p64"/>
            <p:cNvSpPr/>
            <p:nvPr/>
          </p:nvSpPr>
          <p:spPr>
            <a:xfrm>
              <a:off x="4889257" y="3644394"/>
              <a:ext cx="61155" cy="213910"/>
            </a:xfrm>
            <a:custGeom>
              <a:avLst/>
              <a:gdLst/>
              <a:ahLst/>
              <a:cxnLst/>
              <a:rect l="l" t="t" r="r" b="b"/>
              <a:pathLst>
                <a:path w="2985" h="10441" extrusionOk="0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8" name="Google Shape;5248;p64"/>
            <p:cNvSpPr/>
            <p:nvPr/>
          </p:nvSpPr>
          <p:spPr>
            <a:xfrm>
              <a:off x="4892412" y="3644783"/>
              <a:ext cx="155480" cy="288362"/>
            </a:xfrm>
            <a:custGeom>
              <a:avLst/>
              <a:gdLst/>
              <a:ahLst/>
              <a:cxnLst/>
              <a:rect l="l" t="t" r="r" b="b"/>
              <a:pathLst>
                <a:path w="7589" h="14075" extrusionOk="0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9" name="Google Shape;5249;p64"/>
            <p:cNvSpPr/>
            <p:nvPr/>
          </p:nvSpPr>
          <p:spPr>
            <a:xfrm>
              <a:off x="4692884" y="3676600"/>
              <a:ext cx="101208" cy="182236"/>
            </a:xfrm>
            <a:custGeom>
              <a:avLst/>
              <a:gdLst/>
              <a:ahLst/>
              <a:cxnLst/>
              <a:rect l="l" t="t" r="r" b="b"/>
              <a:pathLst>
                <a:path w="4940" h="8895" extrusionOk="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0" name="Google Shape;5250;p64"/>
            <p:cNvSpPr/>
            <p:nvPr/>
          </p:nvSpPr>
          <p:spPr>
            <a:xfrm>
              <a:off x="4792208" y="3644394"/>
              <a:ext cx="61176" cy="213910"/>
            </a:xfrm>
            <a:custGeom>
              <a:avLst/>
              <a:gdLst/>
              <a:ahLst/>
              <a:cxnLst/>
              <a:rect l="l" t="t" r="r" b="b"/>
              <a:pathLst>
                <a:path w="2986" h="10441" extrusionOk="0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1" name="Google Shape;5251;p64"/>
            <p:cNvSpPr/>
            <p:nvPr/>
          </p:nvSpPr>
          <p:spPr>
            <a:xfrm>
              <a:off x="4695179" y="3644783"/>
              <a:ext cx="155049" cy="288362"/>
            </a:xfrm>
            <a:custGeom>
              <a:avLst/>
              <a:gdLst/>
              <a:ahLst/>
              <a:cxnLst/>
              <a:rect l="l" t="t" r="r" b="b"/>
              <a:pathLst>
                <a:path w="7568" h="14075" extrusionOk="0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2" name="Google Shape;5252;p64"/>
            <p:cNvSpPr/>
            <p:nvPr/>
          </p:nvSpPr>
          <p:spPr>
            <a:xfrm>
              <a:off x="4731503" y="3486517"/>
              <a:ext cx="80639" cy="155008"/>
            </a:xfrm>
            <a:custGeom>
              <a:avLst/>
              <a:gdLst/>
              <a:ahLst/>
              <a:cxnLst/>
              <a:rect l="l" t="t" r="r" b="b"/>
              <a:pathLst>
                <a:path w="3936" h="7566" extrusionOk="0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3" name="Google Shape;5253;p64"/>
            <p:cNvSpPr/>
            <p:nvPr/>
          </p:nvSpPr>
          <p:spPr>
            <a:xfrm>
              <a:off x="4760452" y="3587275"/>
              <a:ext cx="54415" cy="71174"/>
            </a:xfrm>
            <a:custGeom>
              <a:avLst/>
              <a:gdLst/>
              <a:ahLst/>
              <a:cxnLst/>
              <a:rect l="l" t="t" r="r" b="b"/>
              <a:pathLst>
                <a:path w="2656" h="3474" extrusionOk="0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4" name="Google Shape;5254;p64"/>
            <p:cNvSpPr/>
            <p:nvPr/>
          </p:nvSpPr>
          <p:spPr>
            <a:xfrm>
              <a:off x="4687988" y="3486640"/>
              <a:ext cx="100122" cy="167321"/>
            </a:xfrm>
            <a:custGeom>
              <a:avLst/>
              <a:gdLst/>
              <a:ahLst/>
              <a:cxnLst/>
              <a:rect l="l" t="t" r="r" b="b"/>
              <a:pathLst>
                <a:path w="4887" h="8167" extrusionOk="0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5" name="Google Shape;5255;p64"/>
            <p:cNvSpPr/>
            <p:nvPr/>
          </p:nvSpPr>
          <p:spPr>
            <a:xfrm>
              <a:off x="4930928" y="3486517"/>
              <a:ext cx="80188" cy="155029"/>
            </a:xfrm>
            <a:custGeom>
              <a:avLst/>
              <a:gdLst/>
              <a:ahLst/>
              <a:cxnLst/>
              <a:rect l="l" t="t" r="r" b="b"/>
              <a:pathLst>
                <a:path w="3914" h="7567" extrusionOk="0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6" name="Google Shape;5256;p64"/>
            <p:cNvSpPr/>
            <p:nvPr/>
          </p:nvSpPr>
          <p:spPr>
            <a:xfrm>
              <a:off x="4928204" y="3587275"/>
              <a:ext cx="53985" cy="71174"/>
            </a:xfrm>
            <a:custGeom>
              <a:avLst/>
              <a:gdLst/>
              <a:ahLst/>
              <a:cxnLst/>
              <a:rect l="l" t="t" r="r" b="b"/>
              <a:pathLst>
                <a:path w="2635" h="3474" extrusionOk="0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7" name="Google Shape;5257;p64"/>
            <p:cNvSpPr/>
            <p:nvPr/>
          </p:nvSpPr>
          <p:spPr>
            <a:xfrm>
              <a:off x="4687455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8" name="Google Shape;5258;p64"/>
            <p:cNvSpPr/>
            <p:nvPr/>
          </p:nvSpPr>
          <p:spPr>
            <a:xfrm>
              <a:off x="4954530" y="3486640"/>
              <a:ext cx="100655" cy="168223"/>
            </a:xfrm>
            <a:custGeom>
              <a:avLst/>
              <a:gdLst/>
              <a:ahLst/>
              <a:cxnLst/>
              <a:rect l="l" t="t" r="r" b="b"/>
              <a:pathLst>
                <a:path w="4913" h="8211" extrusionOk="0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9" name="Google Shape;5259;p64"/>
            <p:cNvSpPr/>
            <p:nvPr/>
          </p:nvSpPr>
          <p:spPr>
            <a:xfrm>
              <a:off x="4972149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80" name="Google Shape;5280;p64"/>
          <p:cNvGrpSpPr/>
          <p:nvPr/>
        </p:nvGrpSpPr>
        <p:grpSpPr>
          <a:xfrm>
            <a:off x="9495512" y="4853299"/>
            <a:ext cx="1113066" cy="927408"/>
            <a:chOff x="1646291" y="4148427"/>
            <a:chExt cx="447037" cy="393954"/>
          </a:xfrm>
        </p:grpSpPr>
        <p:sp>
          <p:nvSpPr>
            <p:cNvPr id="5281" name="Google Shape;5281;p64"/>
            <p:cNvSpPr/>
            <p:nvPr/>
          </p:nvSpPr>
          <p:spPr>
            <a:xfrm>
              <a:off x="1888781" y="4148427"/>
              <a:ext cx="112948" cy="107334"/>
            </a:xfrm>
            <a:custGeom>
              <a:avLst/>
              <a:gdLst/>
              <a:ahLst/>
              <a:cxnLst/>
              <a:rect l="l" t="t" r="r" b="b"/>
              <a:pathLst>
                <a:path w="5513" h="5239" extrusionOk="0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2" name="Google Shape;5282;p64"/>
            <p:cNvSpPr/>
            <p:nvPr/>
          </p:nvSpPr>
          <p:spPr>
            <a:xfrm>
              <a:off x="1888781" y="4189668"/>
              <a:ext cx="125138" cy="94324"/>
            </a:xfrm>
            <a:custGeom>
              <a:avLst/>
              <a:gdLst/>
              <a:ahLst/>
              <a:cxnLst/>
              <a:rect l="l" t="t" r="r" b="b"/>
              <a:pathLst>
                <a:path w="6108" h="4604" extrusionOk="0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3" name="Google Shape;5283;p64"/>
            <p:cNvSpPr/>
            <p:nvPr/>
          </p:nvSpPr>
          <p:spPr>
            <a:xfrm>
              <a:off x="1735596" y="4157462"/>
              <a:ext cx="106535" cy="90842"/>
            </a:xfrm>
            <a:custGeom>
              <a:avLst/>
              <a:gdLst/>
              <a:ahLst/>
              <a:cxnLst/>
              <a:rect l="l" t="t" r="r" b="b"/>
              <a:pathLst>
                <a:path w="5200" h="4434" extrusionOk="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4" name="Google Shape;5284;p64"/>
            <p:cNvSpPr/>
            <p:nvPr/>
          </p:nvSpPr>
          <p:spPr>
            <a:xfrm>
              <a:off x="1721562" y="4187927"/>
              <a:ext cx="123294" cy="107395"/>
            </a:xfrm>
            <a:custGeom>
              <a:avLst/>
              <a:gdLst/>
              <a:ahLst/>
              <a:cxnLst/>
              <a:rect l="l" t="t" r="r" b="b"/>
              <a:pathLst>
                <a:path w="6018" h="5242" extrusionOk="0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5" name="Google Shape;5285;p64"/>
            <p:cNvSpPr/>
            <p:nvPr/>
          </p:nvSpPr>
          <p:spPr>
            <a:xfrm>
              <a:off x="1935554" y="4221424"/>
              <a:ext cx="156791" cy="217168"/>
            </a:xfrm>
            <a:custGeom>
              <a:avLst/>
              <a:gdLst/>
              <a:ahLst/>
              <a:cxnLst/>
              <a:rect l="l" t="t" r="r" b="b"/>
              <a:pathLst>
                <a:path w="7653" h="10600" extrusionOk="0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6" name="Google Shape;5286;p64"/>
            <p:cNvSpPr/>
            <p:nvPr/>
          </p:nvSpPr>
          <p:spPr>
            <a:xfrm>
              <a:off x="1939590" y="4389176"/>
              <a:ext cx="153738" cy="58021"/>
            </a:xfrm>
            <a:custGeom>
              <a:avLst/>
              <a:gdLst/>
              <a:ahLst/>
              <a:cxnLst/>
              <a:rect l="l" t="t" r="r" b="b"/>
              <a:pathLst>
                <a:path w="7504" h="2832" extrusionOk="0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7" name="Google Shape;5287;p64"/>
            <p:cNvSpPr/>
            <p:nvPr/>
          </p:nvSpPr>
          <p:spPr>
            <a:xfrm>
              <a:off x="1646721" y="4227304"/>
              <a:ext cx="141446" cy="211288"/>
            </a:xfrm>
            <a:custGeom>
              <a:avLst/>
              <a:gdLst/>
              <a:ahLst/>
              <a:cxnLst/>
              <a:rect l="l" t="t" r="r" b="b"/>
              <a:pathLst>
                <a:path w="6904" h="10313" extrusionOk="0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8" name="Google Shape;5288;p64"/>
            <p:cNvSpPr/>
            <p:nvPr/>
          </p:nvSpPr>
          <p:spPr>
            <a:xfrm>
              <a:off x="1646291" y="4390917"/>
              <a:ext cx="150583" cy="56279"/>
            </a:xfrm>
            <a:custGeom>
              <a:avLst/>
              <a:gdLst/>
              <a:ahLst/>
              <a:cxnLst/>
              <a:rect l="l" t="t" r="r" b="b"/>
              <a:pathLst>
                <a:path w="7350" h="2747" extrusionOk="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9" name="Google Shape;5289;p64"/>
            <p:cNvSpPr/>
            <p:nvPr/>
          </p:nvSpPr>
          <p:spPr>
            <a:xfrm>
              <a:off x="1767802" y="4198806"/>
              <a:ext cx="198565" cy="239786"/>
            </a:xfrm>
            <a:custGeom>
              <a:avLst/>
              <a:gdLst/>
              <a:ahLst/>
              <a:cxnLst/>
              <a:rect l="l" t="t" r="r" b="b"/>
              <a:pathLst>
                <a:path w="9692" h="11704" extrusionOk="0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0" name="Google Shape;5290;p64"/>
            <p:cNvSpPr/>
            <p:nvPr/>
          </p:nvSpPr>
          <p:spPr>
            <a:xfrm>
              <a:off x="1767372" y="4377334"/>
              <a:ext cx="199425" cy="69862"/>
            </a:xfrm>
            <a:custGeom>
              <a:avLst/>
              <a:gdLst/>
              <a:ahLst/>
              <a:cxnLst/>
              <a:rect l="l" t="t" r="r" b="b"/>
              <a:pathLst>
                <a:path w="9734" h="3410" extrusionOk="0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1" name="Google Shape;5291;p64"/>
            <p:cNvSpPr/>
            <p:nvPr/>
          </p:nvSpPr>
          <p:spPr>
            <a:xfrm>
              <a:off x="1831661" y="4308885"/>
              <a:ext cx="76173" cy="215754"/>
            </a:xfrm>
            <a:custGeom>
              <a:avLst/>
              <a:gdLst/>
              <a:ahLst/>
              <a:cxnLst/>
              <a:rect l="l" t="t" r="r" b="b"/>
              <a:pathLst>
                <a:path w="3718" h="10531" extrusionOk="0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2" name="Google Shape;5292;p64"/>
            <p:cNvSpPr/>
            <p:nvPr/>
          </p:nvSpPr>
          <p:spPr>
            <a:xfrm>
              <a:off x="1702529" y="4367418"/>
              <a:ext cx="35812" cy="157221"/>
            </a:xfrm>
            <a:custGeom>
              <a:avLst/>
              <a:gdLst/>
              <a:ahLst/>
              <a:cxnLst/>
              <a:rect l="l" t="t" r="r" b="b"/>
              <a:pathLst>
                <a:path w="1748" h="7674" extrusionOk="0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3" name="Google Shape;5293;p64"/>
            <p:cNvSpPr/>
            <p:nvPr/>
          </p:nvSpPr>
          <p:spPr>
            <a:xfrm>
              <a:off x="1997569" y="4361989"/>
              <a:ext cx="35382" cy="162650"/>
            </a:xfrm>
            <a:custGeom>
              <a:avLst/>
              <a:gdLst/>
              <a:ahLst/>
              <a:cxnLst/>
              <a:rect l="l" t="t" r="r" b="b"/>
              <a:pathLst>
                <a:path w="1727" h="7939" extrusionOk="0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4" name="Google Shape;5294;p64"/>
            <p:cNvSpPr/>
            <p:nvPr/>
          </p:nvSpPr>
          <p:spPr>
            <a:xfrm>
              <a:off x="1648565" y="4509724"/>
              <a:ext cx="442489" cy="24052"/>
            </a:xfrm>
            <a:custGeom>
              <a:avLst/>
              <a:gdLst/>
              <a:ahLst/>
              <a:cxnLst/>
              <a:rect l="l" t="t" r="r" b="b"/>
              <a:pathLst>
                <a:path w="21598" h="1174" extrusionOk="0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5" name="Google Shape;5295;p64"/>
            <p:cNvSpPr/>
            <p:nvPr/>
          </p:nvSpPr>
          <p:spPr>
            <a:xfrm>
              <a:off x="1646291" y="4517878"/>
              <a:ext cx="447037" cy="24503"/>
            </a:xfrm>
            <a:custGeom>
              <a:avLst/>
              <a:gdLst/>
              <a:ahLst/>
              <a:cxnLst/>
              <a:rect l="l" t="t" r="r" b="b"/>
              <a:pathLst>
                <a:path w="21820" h="1196" extrusionOk="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96" name="Google Shape;5296;p64"/>
          <p:cNvGrpSpPr/>
          <p:nvPr/>
        </p:nvGrpSpPr>
        <p:grpSpPr>
          <a:xfrm>
            <a:off x="2437912" y="670576"/>
            <a:ext cx="1084197" cy="680237"/>
            <a:chOff x="2246492" y="2842062"/>
            <a:chExt cx="446935" cy="342715"/>
          </a:xfrm>
        </p:grpSpPr>
        <p:sp>
          <p:nvSpPr>
            <p:cNvPr id="5297" name="Google Shape;5297;p64"/>
            <p:cNvSpPr/>
            <p:nvPr/>
          </p:nvSpPr>
          <p:spPr>
            <a:xfrm>
              <a:off x="2473105" y="2901886"/>
              <a:ext cx="160048" cy="150911"/>
            </a:xfrm>
            <a:custGeom>
              <a:avLst/>
              <a:gdLst/>
              <a:ahLst/>
              <a:cxnLst/>
              <a:rect l="l" t="t" r="r" b="b"/>
              <a:pathLst>
                <a:path w="7812" h="7366" extrusionOk="0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8" name="Google Shape;5298;p64"/>
            <p:cNvSpPr/>
            <p:nvPr/>
          </p:nvSpPr>
          <p:spPr>
            <a:xfrm>
              <a:off x="2466794" y="2953576"/>
              <a:ext cx="131448" cy="114669"/>
            </a:xfrm>
            <a:custGeom>
              <a:avLst/>
              <a:gdLst/>
              <a:ahLst/>
              <a:cxnLst/>
              <a:rect l="l" t="t" r="r" b="b"/>
              <a:pathLst>
                <a:path w="6416" h="5597" extrusionOk="0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9" name="Google Shape;5299;p64"/>
            <p:cNvSpPr/>
            <p:nvPr/>
          </p:nvSpPr>
          <p:spPr>
            <a:xfrm>
              <a:off x="2246923" y="2967159"/>
              <a:ext cx="360457" cy="209444"/>
            </a:xfrm>
            <a:custGeom>
              <a:avLst/>
              <a:gdLst/>
              <a:ahLst/>
              <a:cxnLst/>
              <a:rect l="l" t="t" r="r" b="b"/>
              <a:pathLst>
                <a:path w="17594" h="10223" extrusionOk="0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0" name="Google Shape;5300;p64"/>
            <p:cNvSpPr/>
            <p:nvPr/>
          </p:nvSpPr>
          <p:spPr>
            <a:xfrm>
              <a:off x="2246492" y="3104466"/>
              <a:ext cx="361318" cy="80311"/>
            </a:xfrm>
            <a:custGeom>
              <a:avLst/>
              <a:gdLst/>
              <a:ahLst/>
              <a:cxnLst/>
              <a:rect l="l" t="t" r="r" b="b"/>
              <a:pathLst>
                <a:path w="17636" h="3920" extrusionOk="0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1" name="Google Shape;5301;p64"/>
            <p:cNvSpPr/>
            <p:nvPr/>
          </p:nvSpPr>
          <p:spPr>
            <a:xfrm>
              <a:off x="2543377" y="2842062"/>
              <a:ext cx="13624" cy="38967"/>
            </a:xfrm>
            <a:custGeom>
              <a:avLst/>
              <a:gdLst/>
              <a:ahLst/>
              <a:cxnLst/>
              <a:rect l="l" t="t" r="r" b="b"/>
              <a:pathLst>
                <a:path w="665" h="1902" extrusionOk="0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2" name="Google Shape;5302;p64"/>
            <p:cNvSpPr/>
            <p:nvPr/>
          </p:nvSpPr>
          <p:spPr>
            <a:xfrm>
              <a:off x="2654460" y="2978488"/>
              <a:ext cx="38967" cy="13173"/>
            </a:xfrm>
            <a:custGeom>
              <a:avLst/>
              <a:gdLst/>
              <a:ahLst/>
              <a:cxnLst/>
              <a:rect l="l" t="t" r="r" b="b"/>
              <a:pathLst>
                <a:path w="1902" h="643" extrusionOk="0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3" name="Google Shape;5303;p64"/>
            <p:cNvSpPr/>
            <p:nvPr/>
          </p:nvSpPr>
          <p:spPr>
            <a:xfrm>
              <a:off x="2621393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4" name="Google Shape;5304;p64"/>
            <p:cNvSpPr/>
            <p:nvPr/>
          </p:nvSpPr>
          <p:spPr>
            <a:xfrm>
              <a:off x="2621393" y="3056628"/>
              <a:ext cx="32657" cy="31530"/>
            </a:xfrm>
            <a:custGeom>
              <a:avLst/>
              <a:gdLst/>
              <a:ahLst/>
              <a:cxnLst/>
              <a:rect l="l" t="t" r="r" b="b"/>
              <a:pathLst>
                <a:path w="1594" h="1539" extrusionOk="0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5" name="Google Shape;5305;p64"/>
            <p:cNvSpPr/>
            <p:nvPr/>
          </p:nvSpPr>
          <p:spPr>
            <a:xfrm>
              <a:off x="2446348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06" name="Google Shape;5306;p64"/>
          <p:cNvGrpSpPr/>
          <p:nvPr/>
        </p:nvGrpSpPr>
        <p:grpSpPr>
          <a:xfrm flipH="1">
            <a:off x="2132789" y="2070940"/>
            <a:ext cx="519451" cy="531593"/>
            <a:chOff x="6405353" y="2836979"/>
            <a:chExt cx="396861" cy="406137"/>
          </a:xfrm>
        </p:grpSpPr>
        <p:sp>
          <p:nvSpPr>
            <p:cNvPr id="5307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8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9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0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1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2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3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4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5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6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7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8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9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0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1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2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3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4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5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6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7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8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9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0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1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2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3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4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5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6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7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8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9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0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41" name="Google Shape;5341;p64"/>
          <p:cNvGrpSpPr/>
          <p:nvPr/>
        </p:nvGrpSpPr>
        <p:grpSpPr>
          <a:xfrm>
            <a:off x="9806775" y="2606344"/>
            <a:ext cx="519451" cy="531593"/>
            <a:chOff x="6405353" y="2836979"/>
            <a:chExt cx="396861" cy="406137"/>
          </a:xfrm>
        </p:grpSpPr>
        <p:sp>
          <p:nvSpPr>
            <p:cNvPr id="5342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3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4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5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6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7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8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9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0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1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2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3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4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5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6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7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8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9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0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1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2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3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4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5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6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7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8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9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0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1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2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3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4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5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3" name="Google Shape;5341;p64"/>
          <p:cNvGrpSpPr/>
          <p:nvPr/>
        </p:nvGrpSpPr>
        <p:grpSpPr>
          <a:xfrm>
            <a:off x="8775834" y="279247"/>
            <a:ext cx="519451" cy="403696"/>
            <a:chOff x="6405353" y="2836979"/>
            <a:chExt cx="396861" cy="406137"/>
          </a:xfrm>
        </p:grpSpPr>
        <p:sp>
          <p:nvSpPr>
            <p:cNvPr id="154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8" name="Google Shape;5306;p64"/>
          <p:cNvGrpSpPr/>
          <p:nvPr/>
        </p:nvGrpSpPr>
        <p:grpSpPr>
          <a:xfrm flipH="1">
            <a:off x="5122035" y="612124"/>
            <a:ext cx="519451" cy="531593"/>
            <a:chOff x="6405353" y="2836979"/>
            <a:chExt cx="396861" cy="406137"/>
          </a:xfrm>
        </p:grpSpPr>
        <p:sp>
          <p:nvSpPr>
            <p:cNvPr id="189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6" name="Google Shape;7121;p78"/>
          <p:cNvGrpSpPr/>
          <p:nvPr/>
        </p:nvGrpSpPr>
        <p:grpSpPr>
          <a:xfrm flipH="1">
            <a:off x="462371" y="3827587"/>
            <a:ext cx="1514108" cy="1060679"/>
            <a:chOff x="2846694" y="2166897"/>
            <a:chExt cx="447365" cy="359248"/>
          </a:xfrm>
        </p:grpSpPr>
        <p:sp>
          <p:nvSpPr>
            <p:cNvPr id="227" name="Google Shape;7122;p78"/>
            <p:cNvSpPr/>
            <p:nvPr/>
          </p:nvSpPr>
          <p:spPr>
            <a:xfrm>
              <a:off x="2849419" y="2225532"/>
              <a:ext cx="442366" cy="291906"/>
            </a:xfrm>
            <a:custGeom>
              <a:avLst/>
              <a:gdLst/>
              <a:ahLst/>
              <a:cxnLst/>
              <a:rect l="l" t="t" r="r" b="b"/>
              <a:pathLst>
                <a:path w="21592" h="14248" extrusionOk="0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7123;p78"/>
            <p:cNvSpPr/>
            <p:nvPr/>
          </p:nvSpPr>
          <p:spPr>
            <a:xfrm>
              <a:off x="2846694" y="2509816"/>
              <a:ext cx="447365" cy="16329"/>
            </a:xfrm>
            <a:custGeom>
              <a:avLst/>
              <a:gdLst/>
              <a:ahLst/>
              <a:cxnLst/>
              <a:rect l="l" t="t" r="r" b="b"/>
              <a:pathLst>
                <a:path w="21836" h="797" extrusionOk="0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7124;p78"/>
            <p:cNvSpPr/>
            <p:nvPr/>
          </p:nvSpPr>
          <p:spPr>
            <a:xfrm>
              <a:off x="2992586" y="2166897"/>
              <a:ext cx="207702" cy="179204"/>
            </a:xfrm>
            <a:custGeom>
              <a:avLst/>
              <a:gdLst/>
              <a:ahLst/>
              <a:cxnLst/>
              <a:rect l="l" t="t" r="r" b="b"/>
              <a:pathLst>
                <a:path w="10138" h="8747" extrusionOk="0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7125;p78"/>
            <p:cNvSpPr/>
            <p:nvPr/>
          </p:nvSpPr>
          <p:spPr>
            <a:xfrm>
              <a:off x="2946345" y="2509816"/>
              <a:ext cx="51690" cy="16329"/>
            </a:xfrm>
            <a:custGeom>
              <a:avLst/>
              <a:gdLst/>
              <a:ahLst/>
              <a:cxnLst/>
              <a:rect l="l" t="t" r="r" b="b"/>
              <a:pathLst>
                <a:path w="2523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7126;p78"/>
            <p:cNvSpPr/>
            <p:nvPr/>
          </p:nvSpPr>
          <p:spPr>
            <a:xfrm>
              <a:off x="2949500" y="2346613"/>
              <a:ext cx="100225" cy="163224"/>
            </a:xfrm>
            <a:custGeom>
              <a:avLst/>
              <a:gdLst/>
              <a:ahLst/>
              <a:cxnLst/>
              <a:rect l="l" t="t" r="r" b="b"/>
              <a:pathLst>
                <a:path w="4892" h="7967" extrusionOk="0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7127;p78"/>
            <p:cNvSpPr/>
            <p:nvPr/>
          </p:nvSpPr>
          <p:spPr>
            <a:xfrm>
              <a:off x="2991705" y="2357492"/>
              <a:ext cx="127432" cy="159946"/>
            </a:xfrm>
            <a:custGeom>
              <a:avLst/>
              <a:gdLst/>
              <a:ahLst/>
              <a:cxnLst/>
              <a:rect l="l" t="t" r="r" b="b"/>
              <a:pathLst>
                <a:path w="6220" h="7807" extrusionOk="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7128;p78"/>
            <p:cNvSpPr/>
            <p:nvPr/>
          </p:nvSpPr>
          <p:spPr>
            <a:xfrm>
              <a:off x="2988550" y="2509816"/>
              <a:ext cx="131448" cy="16329"/>
            </a:xfrm>
            <a:custGeom>
              <a:avLst/>
              <a:gdLst/>
              <a:ahLst/>
              <a:cxnLst/>
              <a:rect l="l" t="t" r="r" b="b"/>
              <a:pathLst>
                <a:path w="6416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7129;p78"/>
            <p:cNvSpPr/>
            <p:nvPr/>
          </p:nvSpPr>
          <p:spPr>
            <a:xfrm>
              <a:off x="2982690" y="2222807"/>
              <a:ext cx="223027" cy="131489"/>
            </a:xfrm>
            <a:custGeom>
              <a:avLst/>
              <a:gdLst/>
              <a:ahLst/>
              <a:cxnLst/>
              <a:rect l="l" t="t" r="r" b="b"/>
              <a:pathLst>
                <a:path w="10886" h="6418" extrusionOk="0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8" name="Google Shape;7214;p78"/>
          <p:cNvGrpSpPr/>
          <p:nvPr/>
        </p:nvGrpSpPr>
        <p:grpSpPr>
          <a:xfrm>
            <a:off x="11071853" y="6001855"/>
            <a:ext cx="1120147" cy="795472"/>
            <a:chOff x="7041489" y="2866094"/>
            <a:chExt cx="460108" cy="294631"/>
          </a:xfrm>
        </p:grpSpPr>
        <p:sp>
          <p:nvSpPr>
            <p:cNvPr id="239" name="Google Shape;7215;p78"/>
            <p:cNvSpPr/>
            <p:nvPr/>
          </p:nvSpPr>
          <p:spPr>
            <a:xfrm>
              <a:off x="7170192" y="2976194"/>
              <a:ext cx="301904" cy="94775"/>
            </a:xfrm>
            <a:custGeom>
              <a:avLst/>
              <a:gdLst/>
              <a:ahLst/>
              <a:cxnLst/>
              <a:rect l="l" t="t" r="r" b="b"/>
              <a:pathLst>
                <a:path w="14736" h="4626" extrusionOk="0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7216;p78"/>
            <p:cNvSpPr/>
            <p:nvPr/>
          </p:nvSpPr>
          <p:spPr>
            <a:xfrm>
              <a:off x="7182484" y="2866094"/>
              <a:ext cx="277442" cy="172669"/>
            </a:xfrm>
            <a:custGeom>
              <a:avLst/>
              <a:gdLst/>
              <a:ahLst/>
              <a:cxnLst/>
              <a:rect l="l" t="t" r="r" b="b"/>
              <a:pathLst>
                <a:path w="13542" h="8428" extrusionOk="0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7217;p78"/>
            <p:cNvSpPr/>
            <p:nvPr/>
          </p:nvSpPr>
          <p:spPr>
            <a:xfrm>
              <a:off x="7041489" y="2931716"/>
              <a:ext cx="131448" cy="137840"/>
            </a:xfrm>
            <a:custGeom>
              <a:avLst/>
              <a:gdLst/>
              <a:ahLst/>
              <a:cxnLst/>
              <a:rect l="l" t="t" r="r" b="b"/>
              <a:pathLst>
                <a:path w="6416" h="6728" extrusionOk="0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7218;p78"/>
            <p:cNvSpPr/>
            <p:nvPr/>
          </p:nvSpPr>
          <p:spPr>
            <a:xfrm>
              <a:off x="7128950" y="2976624"/>
              <a:ext cx="66175" cy="92501"/>
            </a:xfrm>
            <a:custGeom>
              <a:avLst/>
              <a:gdLst/>
              <a:ahLst/>
              <a:cxnLst/>
              <a:rect l="l" t="t" r="r" b="b"/>
              <a:pathLst>
                <a:path w="3230" h="4515" extrusionOk="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7219;p78"/>
            <p:cNvSpPr/>
            <p:nvPr/>
          </p:nvSpPr>
          <p:spPr>
            <a:xfrm>
              <a:off x="7222845" y="2866094"/>
              <a:ext cx="196721" cy="174963"/>
            </a:xfrm>
            <a:custGeom>
              <a:avLst/>
              <a:gdLst/>
              <a:ahLst/>
              <a:cxnLst/>
              <a:rect l="l" t="t" r="r" b="b"/>
              <a:pathLst>
                <a:path w="9602" h="8540" extrusionOk="0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7220;p78"/>
            <p:cNvSpPr/>
            <p:nvPr/>
          </p:nvSpPr>
          <p:spPr>
            <a:xfrm>
              <a:off x="7364270" y="3031018"/>
              <a:ext cx="14485" cy="26798"/>
            </a:xfrm>
            <a:custGeom>
              <a:avLst/>
              <a:gdLst/>
              <a:ahLst/>
              <a:cxnLst/>
              <a:rect l="l" t="t" r="r" b="b"/>
              <a:pathLst>
                <a:path w="707" h="1308" extrusionOk="0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7221;p78"/>
            <p:cNvSpPr/>
            <p:nvPr/>
          </p:nvSpPr>
          <p:spPr>
            <a:xfrm>
              <a:off x="7263635" y="3031018"/>
              <a:ext cx="14485" cy="27228"/>
            </a:xfrm>
            <a:custGeom>
              <a:avLst/>
              <a:gdLst/>
              <a:ahLst/>
              <a:cxnLst/>
              <a:rect l="l" t="t" r="r" b="b"/>
              <a:pathLst>
                <a:path w="707" h="1329" extrusionOk="0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7222;p78"/>
            <p:cNvSpPr/>
            <p:nvPr/>
          </p:nvSpPr>
          <p:spPr>
            <a:xfrm>
              <a:off x="7151159" y="2981644"/>
              <a:ext cx="339990" cy="106084"/>
            </a:xfrm>
            <a:custGeom>
              <a:avLst/>
              <a:gdLst/>
              <a:ahLst/>
              <a:cxnLst/>
              <a:rect l="l" t="t" r="r" b="b"/>
              <a:pathLst>
                <a:path w="16595" h="5178" extrusionOk="0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7223;p78"/>
            <p:cNvSpPr/>
            <p:nvPr/>
          </p:nvSpPr>
          <p:spPr>
            <a:xfrm>
              <a:off x="7187913" y="3066810"/>
              <a:ext cx="64331" cy="34521"/>
            </a:xfrm>
            <a:custGeom>
              <a:avLst/>
              <a:gdLst/>
              <a:ahLst/>
              <a:cxnLst/>
              <a:rect l="l" t="t" r="r" b="b"/>
              <a:pathLst>
                <a:path w="3140" h="1685" extrusionOk="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7224;p78"/>
            <p:cNvSpPr/>
            <p:nvPr/>
          </p:nvSpPr>
          <p:spPr>
            <a:xfrm>
              <a:off x="7127107" y="3079123"/>
              <a:ext cx="116103" cy="81602"/>
            </a:xfrm>
            <a:custGeom>
              <a:avLst/>
              <a:gdLst/>
              <a:ahLst/>
              <a:cxnLst/>
              <a:rect l="l" t="t" r="r" b="b"/>
              <a:pathLst>
                <a:path w="5667" h="3983" extrusionOk="0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7225;p78"/>
            <p:cNvSpPr/>
            <p:nvPr/>
          </p:nvSpPr>
          <p:spPr>
            <a:xfrm>
              <a:off x="7393649" y="3068224"/>
              <a:ext cx="56689" cy="34521"/>
            </a:xfrm>
            <a:custGeom>
              <a:avLst/>
              <a:gdLst/>
              <a:ahLst/>
              <a:cxnLst/>
              <a:rect l="l" t="t" r="r" b="b"/>
              <a:pathLst>
                <a:path w="2767" h="1685" extrusionOk="0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7226;p78"/>
            <p:cNvSpPr/>
            <p:nvPr/>
          </p:nvSpPr>
          <p:spPr>
            <a:xfrm>
              <a:off x="7400061" y="3081397"/>
              <a:ext cx="78897" cy="79328"/>
            </a:xfrm>
            <a:custGeom>
              <a:avLst/>
              <a:gdLst/>
              <a:ahLst/>
              <a:cxnLst/>
              <a:rect l="l" t="t" r="r" b="b"/>
              <a:pathLst>
                <a:path w="3851" h="3872" extrusionOk="0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7227;p78"/>
            <p:cNvSpPr/>
            <p:nvPr/>
          </p:nvSpPr>
          <p:spPr>
            <a:xfrm>
              <a:off x="7140710" y="2992522"/>
              <a:ext cx="360887" cy="103359"/>
            </a:xfrm>
            <a:custGeom>
              <a:avLst/>
              <a:gdLst/>
              <a:ahLst/>
              <a:cxnLst/>
              <a:rect l="l" t="t" r="r" b="b"/>
              <a:pathLst>
                <a:path w="17615" h="5045" extrusionOk="0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7228;p78"/>
            <p:cNvSpPr/>
            <p:nvPr/>
          </p:nvSpPr>
          <p:spPr>
            <a:xfrm>
              <a:off x="7083591" y="2955317"/>
              <a:ext cx="13624" cy="19586"/>
            </a:xfrm>
            <a:custGeom>
              <a:avLst/>
              <a:gdLst/>
              <a:ahLst/>
              <a:cxnLst/>
              <a:rect l="l" t="t" r="r" b="b"/>
              <a:pathLst>
                <a:path w="665" h="956" extrusionOk="0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3" name="Google Shape;6989;p78"/>
          <p:cNvGrpSpPr/>
          <p:nvPr/>
        </p:nvGrpSpPr>
        <p:grpSpPr>
          <a:xfrm rot="19920484">
            <a:off x="788239" y="6191487"/>
            <a:ext cx="345870" cy="446505"/>
            <a:chOff x="5899168" y="3486640"/>
            <a:chExt cx="345870" cy="446505"/>
          </a:xfrm>
        </p:grpSpPr>
        <p:sp>
          <p:nvSpPr>
            <p:cNvPr id="254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8" name="Google Shape;6989;p78"/>
          <p:cNvGrpSpPr/>
          <p:nvPr/>
        </p:nvGrpSpPr>
        <p:grpSpPr>
          <a:xfrm rot="2772819">
            <a:off x="6041614" y="6233703"/>
            <a:ext cx="345870" cy="446505"/>
            <a:chOff x="5899168" y="3486640"/>
            <a:chExt cx="345870" cy="446505"/>
          </a:xfrm>
        </p:grpSpPr>
        <p:sp>
          <p:nvSpPr>
            <p:cNvPr id="259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3" name="Google Shape;6897;p78"/>
          <p:cNvGrpSpPr/>
          <p:nvPr/>
        </p:nvGrpSpPr>
        <p:grpSpPr>
          <a:xfrm flipH="1">
            <a:off x="3488778" y="5860643"/>
            <a:ext cx="667722" cy="489565"/>
            <a:chOff x="3443208" y="4164121"/>
            <a:chExt cx="454659" cy="362526"/>
          </a:xfrm>
        </p:grpSpPr>
        <p:sp>
          <p:nvSpPr>
            <p:cNvPr id="264" name="Google Shape;6898;p78"/>
            <p:cNvSpPr/>
            <p:nvPr/>
          </p:nvSpPr>
          <p:spPr>
            <a:xfrm>
              <a:off x="3443208" y="4164121"/>
              <a:ext cx="444210" cy="351361"/>
            </a:xfrm>
            <a:custGeom>
              <a:avLst/>
              <a:gdLst/>
              <a:ahLst/>
              <a:cxnLst/>
              <a:rect l="l" t="t" r="r" b="b"/>
              <a:pathLst>
                <a:path w="21682" h="17150" extrusionOk="0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899;p78"/>
            <p:cNvSpPr/>
            <p:nvPr/>
          </p:nvSpPr>
          <p:spPr>
            <a:xfrm>
              <a:off x="3527084" y="4491122"/>
              <a:ext cx="370783" cy="35525"/>
            </a:xfrm>
            <a:custGeom>
              <a:avLst/>
              <a:gdLst/>
              <a:ahLst/>
              <a:cxnLst/>
              <a:rect l="l" t="t" r="r" b="b"/>
              <a:pathLst>
                <a:path w="18098" h="1734" extrusionOk="0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900;p78"/>
            <p:cNvSpPr/>
            <p:nvPr/>
          </p:nvSpPr>
          <p:spPr>
            <a:xfrm>
              <a:off x="3551997" y="4164325"/>
              <a:ext cx="341834" cy="292275"/>
            </a:xfrm>
            <a:custGeom>
              <a:avLst/>
              <a:gdLst/>
              <a:ahLst/>
              <a:cxnLst/>
              <a:rect l="l" t="t" r="r" b="b"/>
              <a:pathLst>
                <a:path w="16685" h="14266" extrusionOk="0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901;p78"/>
            <p:cNvSpPr/>
            <p:nvPr/>
          </p:nvSpPr>
          <p:spPr>
            <a:xfrm>
              <a:off x="3551997" y="4329352"/>
              <a:ext cx="160479" cy="135853"/>
            </a:xfrm>
            <a:custGeom>
              <a:avLst/>
              <a:gdLst/>
              <a:ahLst/>
              <a:cxnLst/>
              <a:rect l="l" t="t" r="r" b="b"/>
              <a:pathLst>
                <a:path w="7833" h="6631" extrusionOk="0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902;p78"/>
            <p:cNvSpPr/>
            <p:nvPr/>
          </p:nvSpPr>
          <p:spPr>
            <a:xfrm>
              <a:off x="3712455" y="4316179"/>
              <a:ext cx="184961" cy="143085"/>
            </a:xfrm>
            <a:custGeom>
              <a:avLst/>
              <a:gdLst/>
              <a:ahLst/>
              <a:cxnLst/>
              <a:rect l="l" t="t" r="r" b="b"/>
              <a:pathLst>
                <a:path w="9028" h="6984" extrusionOk="0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903;p78"/>
            <p:cNvSpPr/>
            <p:nvPr/>
          </p:nvSpPr>
          <p:spPr>
            <a:xfrm>
              <a:off x="3639888" y="4263833"/>
              <a:ext cx="183670" cy="186067"/>
            </a:xfrm>
            <a:custGeom>
              <a:avLst/>
              <a:gdLst/>
              <a:ahLst/>
              <a:cxnLst/>
              <a:rect l="l" t="t" r="r" b="b"/>
              <a:pathLst>
                <a:path w="8965" h="9082" extrusionOk="0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904;p78"/>
            <p:cNvSpPr/>
            <p:nvPr/>
          </p:nvSpPr>
          <p:spPr>
            <a:xfrm>
              <a:off x="3695696" y="4443570"/>
              <a:ext cx="33538" cy="15796"/>
            </a:xfrm>
            <a:custGeom>
              <a:avLst/>
              <a:gdLst/>
              <a:ahLst/>
              <a:cxnLst/>
              <a:rect l="l" t="t" r="r" b="b"/>
              <a:pathLst>
                <a:path w="1637" h="771" extrusionOk="0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1" name="Google Shape;7367;p78"/>
          <p:cNvGrpSpPr/>
          <p:nvPr/>
        </p:nvGrpSpPr>
        <p:grpSpPr>
          <a:xfrm>
            <a:off x="5899875" y="5082881"/>
            <a:ext cx="511410" cy="780851"/>
            <a:chOff x="7113073" y="3486640"/>
            <a:chExt cx="319216" cy="446505"/>
          </a:xfrm>
        </p:grpSpPr>
        <p:sp>
          <p:nvSpPr>
            <p:cNvPr id="27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1" name="Google Shape;7367;p78"/>
          <p:cNvGrpSpPr/>
          <p:nvPr/>
        </p:nvGrpSpPr>
        <p:grpSpPr>
          <a:xfrm>
            <a:off x="7826854" y="4723020"/>
            <a:ext cx="702630" cy="1039673"/>
            <a:chOff x="7113073" y="3486640"/>
            <a:chExt cx="319216" cy="446505"/>
          </a:xfrm>
        </p:grpSpPr>
        <p:sp>
          <p:nvSpPr>
            <p:cNvPr id="30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1" name="Google Shape;6989;p78"/>
          <p:cNvGrpSpPr/>
          <p:nvPr/>
        </p:nvGrpSpPr>
        <p:grpSpPr>
          <a:xfrm rot="185910">
            <a:off x="8619482" y="6134842"/>
            <a:ext cx="345870" cy="446505"/>
            <a:chOff x="5899168" y="3486640"/>
            <a:chExt cx="345870" cy="446505"/>
          </a:xfrm>
        </p:grpSpPr>
        <p:sp>
          <p:nvSpPr>
            <p:cNvPr id="332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5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36" name="TextBox 335"/>
          <p:cNvSpPr txBox="1"/>
          <p:nvPr/>
        </p:nvSpPr>
        <p:spPr>
          <a:xfrm>
            <a:off x="2600280" y="1445341"/>
            <a:ext cx="6814995" cy="276998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50" normalizeH="0" baseline="0" noProof="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strike="noStrike" kern="1200" cap="none" spc="50" normalizeH="0" baseline="0" noProof="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5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latin typeface="Century Gothic" panose="020B0502020202020204" pitchFamily="34" charset="0"/>
              </a:rPr>
              <a:t>Look and write. </a:t>
            </a:r>
            <a:endParaRPr kumimoji="0" lang="en-US" sz="5400" b="1" i="0" u="none" strike="noStrike" kern="1200" cap="none" spc="50" normalizeH="0" baseline="0" noProof="0" dirty="0">
              <a:ln w="9525" cmpd="sng">
                <a:solidFill>
                  <a:srgbClr val="91F7FF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91F7FF">
                    <a:alpha val="40000"/>
                  </a:srgbClr>
                </a:glow>
              </a:effectLs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7" name="Google Shape;425;p40"/>
          <p:cNvSpPr/>
          <p:nvPr/>
        </p:nvSpPr>
        <p:spPr>
          <a:xfrm>
            <a:off x="390097" y="56635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38" name="Google Shape;425;p40"/>
          <p:cNvSpPr/>
          <p:nvPr/>
        </p:nvSpPr>
        <p:spPr>
          <a:xfrm>
            <a:off x="3945130" y="9423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39" name="Google Shape;425;p40"/>
          <p:cNvSpPr/>
          <p:nvPr/>
        </p:nvSpPr>
        <p:spPr>
          <a:xfrm>
            <a:off x="7435094" y="29866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0" name="Google Shape;425;p40"/>
          <p:cNvSpPr/>
          <p:nvPr/>
        </p:nvSpPr>
        <p:spPr>
          <a:xfrm>
            <a:off x="11585846" y="233976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1" name="Google Shape;425;p40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2" name="Google Shape;425;p40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3" name="Google Shape;425;p4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4" name="Google Shape;425;p40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21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9E76B3"/>
            </a:gs>
            <a:gs pos="76000">
              <a:schemeClr val="accent4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425;p40"/>
          <p:cNvSpPr/>
          <p:nvPr/>
        </p:nvSpPr>
        <p:spPr>
          <a:xfrm>
            <a:off x="3448978" y="11975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4" name="Google Shape;425;p40"/>
          <p:cNvSpPr/>
          <p:nvPr/>
        </p:nvSpPr>
        <p:spPr>
          <a:xfrm>
            <a:off x="1970872" y="179666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5" name="Google Shape;425;p40"/>
          <p:cNvSpPr/>
          <p:nvPr/>
        </p:nvSpPr>
        <p:spPr>
          <a:xfrm>
            <a:off x="9753602" y="161212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6" name="Google Shape;425;p40"/>
          <p:cNvSpPr/>
          <p:nvPr/>
        </p:nvSpPr>
        <p:spPr>
          <a:xfrm>
            <a:off x="4220373" y="1257788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7" name="Google Shape;425;p40"/>
          <p:cNvSpPr/>
          <p:nvPr/>
        </p:nvSpPr>
        <p:spPr>
          <a:xfrm>
            <a:off x="9102477" y="406147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8" name="Google Shape;425;p40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9" name="Google Shape;425;p4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0" name="Google Shape;425;p40"/>
          <p:cNvSpPr/>
          <p:nvPr/>
        </p:nvSpPr>
        <p:spPr>
          <a:xfrm>
            <a:off x="2957363" y="2876064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1" name="Google Shape;425;p40"/>
          <p:cNvSpPr/>
          <p:nvPr/>
        </p:nvSpPr>
        <p:spPr>
          <a:xfrm>
            <a:off x="6457890" y="700749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72" y="55738"/>
            <a:ext cx="697655" cy="7457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0329" y="271792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Look and write.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537" y="770010"/>
            <a:ext cx="972073" cy="4877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209" y="2394117"/>
            <a:ext cx="4285326" cy="7638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483" y="2377147"/>
            <a:ext cx="4216622" cy="786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10" y="3251417"/>
            <a:ext cx="3916745" cy="23582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78540" y="3470582"/>
            <a:ext cx="2809725" cy="19193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451" y="3618030"/>
            <a:ext cx="2657005" cy="162442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19010" y="5517680"/>
            <a:ext cx="1678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D86"/>
                </a:solidFill>
                <a:latin typeface="Candara" panose="020E0502030303020204" pitchFamily="34" charset="0"/>
              </a:rPr>
              <a:t>illage</a:t>
            </a:r>
            <a:endParaRPr lang="en-US" sz="3600" dirty="0">
              <a:solidFill>
                <a:srgbClr val="002D86"/>
              </a:solidFill>
              <a:latin typeface="Candara" panose="020E0502030303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544342" y="5990195"/>
            <a:ext cx="410223" cy="0"/>
          </a:xfrm>
          <a:prstGeom prst="line">
            <a:avLst/>
          </a:prstGeom>
          <a:ln w="28575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00215" y="5504182"/>
            <a:ext cx="219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D86"/>
                </a:solidFill>
                <a:latin typeface="Candara" panose="020E0502030303020204" pitchFamily="34" charset="0"/>
              </a:rPr>
              <a:t>olleyball</a:t>
            </a:r>
            <a:endParaRPr lang="en-US" sz="3600" dirty="0">
              <a:solidFill>
                <a:srgbClr val="002D86"/>
              </a:solidFill>
              <a:latin typeface="Candara" panose="020E0502030303020204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413270" y="5988275"/>
            <a:ext cx="410223" cy="0"/>
          </a:xfrm>
          <a:prstGeom prst="line">
            <a:avLst/>
          </a:prstGeom>
          <a:ln w="28575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255904" y="5374021"/>
            <a:ext cx="1921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D86"/>
                </a:solidFill>
                <a:latin typeface="Candara" panose="020E0502030303020204" pitchFamily="34" charset="0"/>
              </a:rPr>
              <a:t>an</a:t>
            </a:r>
            <a:endParaRPr lang="en-US" sz="3600" dirty="0">
              <a:solidFill>
                <a:srgbClr val="002D86"/>
              </a:solidFill>
              <a:latin typeface="Candara" panose="020E0502030303020204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9968958" y="5858114"/>
            <a:ext cx="410223" cy="0"/>
          </a:xfrm>
          <a:prstGeom prst="line">
            <a:avLst/>
          </a:prstGeom>
          <a:ln w="28575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0D71D84-4D91-4A94-9DAE-28118B74E2A4}"/>
              </a:ext>
            </a:extLst>
          </p:cNvPr>
          <p:cNvSpPr txBox="1"/>
          <p:nvPr/>
        </p:nvSpPr>
        <p:spPr>
          <a:xfrm>
            <a:off x="1583856" y="5517680"/>
            <a:ext cx="458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Candara" panose="020E0502030303020204" pitchFamily="34" charset="0"/>
              </a:rPr>
              <a:t>v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010858-74CC-4878-9B45-20A5399C4E36}"/>
              </a:ext>
            </a:extLst>
          </p:cNvPr>
          <p:cNvSpPr txBox="1"/>
          <p:nvPr/>
        </p:nvSpPr>
        <p:spPr>
          <a:xfrm>
            <a:off x="5465277" y="5506524"/>
            <a:ext cx="458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Candara" panose="020E0502030303020204" pitchFamily="34" charset="0"/>
              </a:rPr>
              <a:t>v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CB4D92-ADDD-4667-ADCB-D409BB2E6F71}"/>
              </a:ext>
            </a:extLst>
          </p:cNvPr>
          <p:cNvSpPr txBox="1"/>
          <p:nvPr/>
        </p:nvSpPr>
        <p:spPr>
          <a:xfrm>
            <a:off x="10007648" y="5374558"/>
            <a:ext cx="458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Candara" panose="020E0502030303020204" pitchFamily="34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95413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3000"/>
          </a:srgbClr>
        </a:solidFill>
        <a:effectLst/>
      </p:bgPr>
    </p:bg>
    <p:spTree>
      <p:nvGrpSpPr>
        <p:cNvPr id="1" name="Shape 5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5" name="Google Shape;5245;p64"/>
          <p:cNvGrpSpPr/>
          <p:nvPr/>
        </p:nvGrpSpPr>
        <p:grpSpPr>
          <a:xfrm>
            <a:off x="1906249" y="5357466"/>
            <a:ext cx="368160" cy="446628"/>
            <a:chOff x="4687455" y="3486517"/>
            <a:chExt cx="368160" cy="446628"/>
          </a:xfrm>
        </p:grpSpPr>
        <p:sp>
          <p:nvSpPr>
            <p:cNvPr id="5246" name="Google Shape;5246;p64"/>
            <p:cNvSpPr/>
            <p:nvPr/>
          </p:nvSpPr>
          <p:spPr>
            <a:xfrm>
              <a:off x="4948548" y="3676600"/>
              <a:ext cx="101638" cy="182236"/>
            </a:xfrm>
            <a:custGeom>
              <a:avLst/>
              <a:gdLst/>
              <a:ahLst/>
              <a:cxnLst/>
              <a:rect l="l" t="t" r="r" b="b"/>
              <a:pathLst>
                <a:path w="4961" h="8895" extrusionOk="0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7" name="Google Shape;5247;p64"/>
            <p:cNvSpPr/>
            <p:nvPr/>
          </p:nvSpPr>
          <p:spPr>
            <a:xfrm>
              <a:off x="4889257" y="3644394"/>
              <a:ext cx="61155" cy="213910"/>
            </a:xfrm>
            <a:custGeom>
              <a:avLst/>
              <a:gdLst/>
              <a:ahLst/>
              <a:cxnLst/>
              <a:rect l="l" t="t" r="r" b="b"/>
              <a:pathLst>
                <a:path w="2985" h="10441" extrusionOk="0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8" name="Google Shape;5248;p64"/>
            <p:cNvSpPr/>
            <p:nvPr/>
          </p:nvSpPr>
          <p:spPr>
            <a:xfrm>
              <a:off x="4892412" y="3644783"/>
              <a:ext cx="155480" cy="288362"/>
            </a:xfrm>
            <a:custGeom>
              <a:avLst/>
              <a:gdLst/>
              <a:ahLst/>
              <a:cxnLst/>
              <a:rect l="l" t="t" r="r" b="b"/>
              <a:pathLst>
                <a:path w="7589" h="14075" extrusionOk="0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9" name="Google Shape;5249;p64"/>
            <p:cNvSpPr/>
            <p:nvPr/>
          </p:nvSpPr>
          <p:spPr>
            <a:xfrm>
              <a:off x="4692884" y="3676600"/>
              <a:ext cx="101208" cy="182236"/>
            </a:xfrm>
            <a:custGeom>
              <a:avLst/>
              <a:gdLst/>
              <a:ahLst/>
              <a:cxnLst/>
              <a:rect l="l" t="t" r="r" b="b"/>
              <a:pathLst>
                <a:path w="4940" h="8895" extrusionOk="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0" name="Google Shape;5250;p64"/>
            <p:cNvSpPr/>
            <p:nvPr/>
          </p:nvSpPr>
          <p:spPr>
            <a:xfrm>
              <a:off x="4792208" y="3644394"/>
              <a:ext cx="61176" cy="213910"/>
            </a:xfrm>
            <a:custGeom>
              <a:avLst/>
              <a:gdLst/>
              <a:ahLst/>
              <a:cxnLst/>
              <a:rect l="l" t="t" r="r" b="b"/>
              <a:pathLst>
                <a:path w="2986" h="10441" extrusionOk="0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1" name="Google Shape;5251;p64"/>
            <p:cNvSpPr/>
            <p:nvPr/>
          </p:nvSpPr>
          <p:spPr>
            <a:xfrm>
              <a:off x="4695179" y="3644783"/>
              <a:ext cx="155049" cy="288362"/>
            </a:xfrm>
            <a:custGeom>
              <a:avLst/>
              <a:gdLst/>
              <a:ahLst/>
              <a:cxnLst/>
              <a:rect l="l" t="t" r="r" b="b"/>
              <a:pathLst>
                <a:path w="7568" h="14075" extrusionOk="0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2" name="Google Shape;5252;p64"/>
            <p:cNvSpPr/>
            <p:nvPr/>
          </p:nvSpPr>
          <p:spPr>
            <a:xfrm>
              <a:off x="4731503" y="3486517"/>
              <a:ext cx="80639" cy="155008"/>
            </a:xfrm>
            <a:custGeom>
              <a:avLst/>
              <a:gdLst/>
              <a:ahLst/>
              <a:cxnLst/>
              <a:rect l="l" t="t" r="r" b="b"/>
              <a:pathLst>
                <a:path w="3936" h="7566" extrusionOk="0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3" name="Google Shape;5253;p64"/>
            <p:cNvSpPr/>
            <p:nvPr/>
          </p:nvSpPr>
          <p:spPr>
            <a:xfrm>
              <a:off x="4760452" y="3587275"/>
              <a:ext cx="54415" cy="71174"/>
            </a:xfrm>
            <a:custGeom>
              <a:avLst/>
              <a:gdLst/>
              <a:ahLst/>
              <a:cxnLst/>
              <a:rect l="l" t="t" r="r" b="b"/>
              <a:pathLst>
                <a:path w="2656" h="3474" extrusionOk="0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4" name="Google Shape;5254;p64"/>
            <p:cNvSpPr/>
            <p:nvPr/>
          </p:nvSpPr>
          <p:spPr>
            <a:xfrm>
              <a:off x="4687988" y="3486640"/>
              <a:ext cx="100122" cy="167321"/>
            </a:xfrm>
            <a:custGeom>
              <a:avLst/>
              <a:gdLst/>
              <a:ahLst/>
              <a:cxnLst/>
              <a:rect l="l" t="t" r="r" b="b"/>
              <a:pathLst>
                <a:path w="4887" h="8167" extrusionOk="0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5" name="Google Shape;5255;p64"/>
            <p:cNvSpPr/>
            <p:nvPr/>
          </p:nvSpPr>
          <p:spPr>
            <a:xfrm>
              <a:off x="4930928" y="3486517"/>
              <a:ext cx="80188" cy="155029"/>
            </a:xfrm>
            <a:custGeom>
              <a:avLst/>
              <a:gdLst/>
              <a:ahLst/>
              <a:cxnLst/>
              <a:rect l="l" t="t" r="r" b="b"/>
              <a:pathLst>
                <a:path w="3914" h="7567" extrusionOk="0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6" name="Google Shape;5256;p64"/>
            <p:cNvSpPr/>
            <p:nvPr/>
          </p:nvSpPr>
          <p:spPr>
            <a:xfrm>
              <a:off x="4928204" y="3587275"/>
              <a:ext cx="53985" cy="71174"/>
            </a:xfrm>
            <a:custGeom>
              <a:avLst/>
              <a:gdLst/>
              <a:ahLst/>
              <a:cxnLst/>
              <a:rect l="l" t="t" r="r" b="b"/>
              <a:pathLst>
                <a:path w="2635" h="3474" extrusionOk="0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7" name="Google Shape;5257;p64"/>
            <p:cNvSpPr/>
            <p:nvPr/>
          </p:nvSpPr>
          <p:spPr>
            <a:xfrm>
              <a:off x="4687455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8" name="Google Shape;5258;p64"/>
            <p:cNvSpPr/>
            <p:nvPr/>
          </p:nvSpPr>
          <p:spPr>
            <a:xfrm>
              <a:off x="4954530" y="3486640"/>
              <a:ext cx="100655" cy="168223"/>
            </a:xfrm>
            <a:custGeom>
              <a:avLst/>
              <a:gdLst/>
              <a:ahLst/>
              <a:cxnLst/>
              <a:rect l="l" t="t" r="r" b="b"/>
              <a:pathLst>
                <a:path w="4913" h="8211" extrusionOk="0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9" name="Google Shape;5259;p64"/>
            <p:cNvSpPr/>
            <p:nvPr/>
          </p:nvSpPr>
          <p:spPr>
            <a:xfrm>
              <a:off x="4972149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80" name="Google Shape;5280;p64"/>
          <p:cNvGrpSpPr/>
          <p:nvPr/>
        </p:nvGrpSpPr>
        <p:grpSpPr>
          <a:xfrm>
            <a:off x="9495512" y="4853299"/>
            <a:ext cx="1113066" cy="927408"/>
            <a:chOff x="1646291" y="4148427"/>
            <a:chExt cx="447037" cy="393954"/>
          </a:xfrm>
        </p:grpSpPr>
        <p:sp>
          <p:nvSpPr>
            <p:cNvPr id="5281" name="Google Shape;5281;p64"/>
            <p:cNvSpPr/>
            <p:nvPr/>
          </p:nvSpPr>
          <p:spPr>
            <a:xfrm>
              <a:off x="1888781" y="4148427"/>
              <a:ext cx="112948" cy="107334"/>
            </a:xfrm>
            <a:custGeom>
              <a:avLst/>
              <a:gdLst/>
              <a:ahLst/>
              <a:cxnLst/>
              <a:rect l="l" t="t" r="r" b="b"/>
              <a:pathLst>
                <a:path w="5513" h="5239" extrusionOk="0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2" name="Google Shape;5282;p64"/>
            <p:cNvSpPr/>
            <p:nvPr/>
          </p:nvSpPr>
          <p:spPr>
            <a:xfrm>
              <a:off x="1888781" y="4189668"/>
              <a:ext cx="125138" cy="94324"/>
            </a:xfrm>
            <a:custGeom>
              <a:avLst/>
              <a:gdLst/>
              <a:ahLst/>
              <a:cxnLst/>
              <a:rect l="l" t="t" r="r" b="b"/>
              <a:pathLst>
                <a:path w="6108" h="4604" extrusionOk="0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3" name="Google Shape;5283;p64"/>
            <p:cNvSpPr/>
            <p:nvPr/>
          </p:nvSpPr>
          <p:spPr>
            <a:xfrm>
              <a:off x="1735596" y="4157462"/>
              <a:ext cx="106535" cy="90842"/>
            </a:xfrm>
            <a:custGeom>
              <a:avLst/>
              <a:gdLst/>
              <a:ahLst/>
              <a:cxnLst/>
              <a:rect l="l" t="t" r="r" b="b"/>
              <a:pathLst>
                <a:path w="5200" h="4434" extrusionOk="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4" name="Google Shape;5284;p64"/>
            <p:cNvSpPr/>
            <p:nvPr/>
          </p:nvSpPr>
          <p:spPr>
            <a:xfrm>
              <a:off x="1721562" y="4187927"/>
              <a:ext cx="123294" cy="107395"/>
            </a:xfrm>
            <a:custGeom>
              <a:avLst/>
              <a:gdLst/>
              <a:ahLst/>
              <a:cxnLst/>
              <a:rect l="l" t="t" r="r" b="b"/>
              <a:pathLst>
                <a:path w="6018" h="5242" extrusionOk="0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5" name="Google Shape;5285;p64"/>
            <p:cNvSpPr/>
            <p:nvPr/>
          </p:nvSpPr>
          <p:spPr>
            <a:xfrm>
              <a:off x="1935554" y="4221424"/>
              <a:ext cx="156791" cy="217168"/>
            </a:xfrm>
            <a:custGeom>
              <a:avLst/>
              <a:gdLst/>
              <a:ahLst/>
              <a:cxnLst/>
              <a:rect l="l" t="t" r="r" b="b"/>
              <a:pathLst>
                <a:path w="7653" h="10600" extrusionOk="0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6" name="Google Shape;5286;p64"/>
            <p:cNvSpPr/>
            <p:nvPr/>
          </p:nvSpPr>
          <p:spPr>
            <a:xfrm>
              <a:off x="1939590" y="4389176"/>
              <a:ext cx="153738" cy="58021"/>
            </a:xfrm>
            <a:custGeom>
              <a:avLst/>
              <a:gdLst/>
              <a:ahLst/>
              <a:cxnLst/>
              <a:rect l="l" t="t" r="r" b="b"/>
              <a:pathLst>
                <a:path w="7504" h="2832" extrusionOk="0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7" name="Google Shape;5287;p64"/>
            <p:cNvSpPr/>
            <p:nvPr/>
          </p:nvSpPr>
          <p:spPr>
            <a:xfrm>
              <a:off x="1646721" y="4227304"/>
              <a:ext cx="141446" cy="211288"/>
            </a:xfrm>
            <a:custGeom>
              <a:avLst/>
              <a:gdLst/>
              <a:ahLst/>
              <a:cxnLst/>
              <a:rect l="l" t="t" r="r" b="b"/>
              <a:pathLst>
                <a:path w="6904" h="10313" extrusionOk="0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8" name="Google Shape;5288;p64"/>
            <p:cNvSpPr/>
            <p:nvPr/>
          </p:nvSpPr>
          <p:spPr>
            <a:xfrm>
              <a:off x="1646291" y="4390917"/>
              <a:ext cx="150583" cy="56279"/>
            </a:xfrm>
            <a:custGeom>
              <a:avLst/>
              <a:gdLst/>
              <a:ahLst/>
              <a:cxnLst/>
              <a:rect l="l" t="t" r="r" b="b"/>
              <a:pathLst>
                <a:path w="7350" h="2747" extrusionOk="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9" name="Google Shape;5289;p64"/>
            <p:cNvSpPr/>
            <p:nvPr/>
          </p:nvSpPr>
          <p:spPr>
            <a:xfrm>
              <a:off x="1767802" y="4198806"/>
              <a:ext cx="198565" cy="239786"/>
            </a:xfrm>
            <a:custGeom>
              <a:avLst/>
              <a:gdLst/>
              <a:ahLst/>
              <a:cxnLst/>
              <a:rect l="l" t="t" r="r" b="b"/>
              <a:pathLst>
                <a:path w="9692" h="11704" extrusionOk="0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0" name="Google Shape;5290;p64"/>
            <p:cNvSpPr/>
            <p:nvPr/>
          </p:nvSpPr>
          <p:spPr>
            <a:xfrm>
              <a:off x="1767372" y="4377334"/>
              <a:ext cx="199425" cy="69862"/>
            </a:xfrm>
            <a:custGeom>
              <a:avLst/>
              <a:gdLst/>
              <a:ahLst/>
              <a:cxnLst/>
              <a:rect l="l" t="t" r="r" b="b"/>
              <a:pathLst>
                <a:path w="9734" h="3410" extrusionOk="0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1" name="Google Shape;5291;p64"/>
            <p:cNvSpPr/>
            <p:nvPr/>
          </p:nvSpPr>
          <p:spPr>
            <a:xfrm>
              <a:off x="1831661" y="4308885"/>
              <a:ext cx="76173" cy="215754"/>
            </a:xfrm>
            <a:custGeom>
              <a:avLst/>
              <a:gdLst/>
              <a:ahLst/>
              <a:cxnLst/>
              <a:rect l="l" t="t" r="r" b="b"/>
              <a:pathLst>
                <a:path w="3718" h="10531" extrusionOk="0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2" name="Google Shape;5292;p64"/>
            <p:cNvSpPr/>
            <p:nvPr/>
          </p:nvSpPr>
          <p:spPr>
            <a:xfrm>
              <a:off x="1702529" y="4367418"/>
              <a:ext cx="35812" cy="157221"/>
            </a:xfrm>
            <a:custGeom>
              <a:avLst/>
              <a:gdLst/>
              <a:ahLst/>
              <a:cxnLst/>
              <a:rect l="l" t="t" r="r" b="b"/>
              <a:pathLst>
                <a:path w="1748" h="7674" extrusionOk="0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3" name="Google Shape;5293;p64"/>
            <p:cNvSpPr/>
            <p:nvPr/>
          </p:nvSpPr>
          <p:spPr>
            <a:xfrm>
              <a:off x="1997569" y="4361989"/>
              <a:ext cx="35382" cy="162650"/>
            </a:xfrm>
            <a:custGeom>
              <a:avLst/>
              <a:gdLst/>
              <a:ahLst/>
              <a:cxnLst/>
              <a:rect l="l" t="t" r="r" b="b"/>
              <a:pathLst>
                <a:path w="1727" h="7939" extrusionOk="0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4" name="Google Shape;5294;p64"/>
            <p:cNvSpPr/>
            <p:nvPr/>
          </p:nvSpPr>
          <p:spPr>
            <a:xfrm>
              <a:off x="1648565" y="4509724"/>
              <a:ext cx="442489" cy="24052"/>
            </a:xfrm>
            <a:custGeom>
              <a:avLst/>
              <a:gdLst/>
              <a:ahLst/>
              <a:cxnLst/>
              <a:rect l="l" t="t" r="r" b="b"/>
              <a:pathLst>
                <a:path w="21598" h="1174" extrusionOk="0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5" name="Google Shape;5295;p64"/>
            <p:cNvSpPr/>
            <p:nvPr/>
          </p:nvSpPr>
          <p:spPr>
            <a:xfrm>
              <a:off x="1646291" y="4517878"/>
              <a:ext cx="447037" cy="24503"/>
            </a:xfrm>
            <a:custGeom>
              <a:avLst/>
              <a:gdLst/>
              <a:ahLst/>
              <a:cxnLst/>
              <a:rect l="l" t="t" r="r" b="b"/>
              <a:pathLst>
                <a:path w="21820" h="1196" extrusionOk="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96" name="Google Shape;5296;p64"/>
          <p:cNvGrpSpPr/>
          <p:nvPr/>
        </p:nvGrpSpPr>
        <p:grpSpPr>
          <a:xfrm>
            <a:off x="2437912" y="670576"/>
            <a:ext cx="1084197" cy="680237"/>
            <a:chOff x="2246492" y="2842062"/>
            <a:chExt cx="446935" cy="342715"/>
          </a:xfrm>
        </p:grpSpPr>
        <p:sp>
          <p:nvSpPr>
            <p:cNvPr id="5297" name="Google Shape;5297;p64"/>
            <p:cNvSpPr/>
            <p:nvPr/>
          </p:nvSpPr>
          <p:spPr>
            <a:xfrm>
              <a:off x="2473105" y="2901886"/>
              <a:ext cx="160048" cy="150911"/>
            </a:xfrm>
            <a:custGeom>
              <a:avLst/>
              <a:gdLst/>
              <a:ahLst/>
              <a:cxnLst/>
              <a:rect l="l" t="t" r="r" b="b"/>
              <a:pathLst>
                <a:path w="7812" h="7366" extrusionOk="0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8" name="Google Shape;5298;p64"/>
            <p:cNvSpPr/>
            <p:nvPr/>
          </p:nvSpPr>
          <p:spPr>
            <a:xfrm>
              <a:off x="2466794" y="2953576"/>
              <a:ext cx="131448" cy="114669"/>
            </a:xfrm>
            <a:custGeom>
              <a:avLst/>
              <a:gdLst/>
              <a:ahLst/>
              <a:cxnLst/>
              <a:rect l="l" t="t" r="r" b="b"/>
              <a:pathLst>
                <a:path w="6416" h="5597" extrusionOk="0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9" name="Google Shape;5299;p64"/>
            <p:cNvSpPr/>
            <p:nvPr/>
          </p:nvSpPr>
          <p:spPr>
            <a:xfrm>
              <a:off x="2246923" y="2967159"/>
              <a:ext cx="360457" cy="209444"/>
            </a:xfrm>
            <a:custGeom>
              <a:avLst/>
              <a:gdLst/>
              <a:ahLst/>
              <a:cxnLst/>
              <a:rect l="l" t="t" r="r" b="b"/>
              <a:pathLst>
                <a:path w="17594" h="10223" extrusionOk="0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0" name="Google Shape;5300;p64"/>
            <p:cNvSpPr/>
            <p:nvPr/>
          </p:nvSpPr>
          <p:spPr>
            <a:xfrm>
              <a:off x="2246492" y="3104466"/>
              <a:ext cx="361318" cy="80311"/>
            </a:xfrm>
            <a:custGeom>
              <a:avLst/>
              <a:gdLst/>
              <a:ahLst/>
              <a:cxnLst/>
              <a:rect l="l" t="t" r="r" b="b"/>
              <a:pathLst>
                <a:path w="17636" h="3920" extrusionOk="0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1" name="Google Shape;5301;p64"/>
            <p:cNvSpPr/>
            <p:nvPr/>
          </p:nvSpPr>
          <p:spPr>
            <a:xfrm>
              <a:off x="2543377" y="2842062"/>
              <a:ext cx="13624" cy="38967"/>
            </a:xfrm>
            <a:custGeom>
              <a:avLst/>
              <a:gdLst/>
              <a:ahLst/>
              <a:cxnLst/>
              <a:rect l="l" t="t" r="r" b="b"/>
              <a:pathLst>
                <a:path w="665" h="1902" extrusionOk="0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2" name="Google Shape;5302;p64"/>
            <p:cNvSpPr/>
            <p:nvPr/>
          </p:nvSpPr>
          <p:spPr>
            <a:xfrm>
              <a:off x="2654460" y="2978488"/>
              <a:ext cx="38967" cy="13173"/>
            </a:xfrm>
            <a:custGeom>
              <a:avLst/>
              <a:gdLst/>
              <a:ahLst/>
              <a:cxnLst/>
              <a:rect l="l" t="t" r="r" b="b"/>
              <a:pathLst>
                <a:path w="1902" h="643" extrusionOk="0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3" name="Google Shape;5303;p64"/>
            <p:cNvSpPr/>
            <p:nvPr/>
          </p:nvSpPr>
          <p:spPr>
            <a:xfrm>
              <a:off x="2621393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4" name="Google Shape;5304;p64"/>
            <p:cNvSpPr/>
            <p:nvPr/>
          </p:nvSpPr>
          <p:spPr>
            <a:xfrm>
              <a:off x="2621393" y="3056628"/>
              <a:ext cx="32657" cy="31530"/>
            </a:xfrm>
            <a:custGeom>
              <a:avLst/>
              <a:gdLst/>
              <a:ahLst/>
              <a:cxnLst/>
              <a:rect l="l" t="t" r="r" b="b"/>
              <a:pathLst>
                <a:path w="1594" h="1539" extrusionOk="0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5" name="Google Shape;5305;p64"/>
            <p:cNvSpPr/>
            <p:nvPr/>
          </p:nvSpPr>
          <p:spPr>
            <a:xfrm>
              <a:off x="2446348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06" name="Google Shape;5306;p64"/>
          <p:cNvGrpSpPr/>
          <p:nvPr/>
        </p:nvGrpSpPr>
        <p:grpSpPr>
          <a:xfrm flipH="1">
            <a:off x="2132789" y="2070940"/>
            <a:ext cx="519451" cy="531593"/>
            <a:chOff x="6405353" y="2836979"/>
            <a:chExt cx="396861" cy="406137"/>
          </a:xfrm>
        </p:grpSpPr>
        <p:sp>
          <p:nvSpPr>
            <p:cNvPr id="5307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8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9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0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1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2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3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4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5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6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7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8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9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0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1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2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3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4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5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6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7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8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9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0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1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2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3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4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5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6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7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8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9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0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41" name="Google Shape;5341;p64"/>
          <p:cNvGrpSpPr/>
          <p:nvPr/>
        </p:nvGrpSpPr>
        <p:grpSpPr>
          <a:xfrm>
            <a:off x="9806775" y="2606344"/>
            <a:ext cx="519451" cy="531593"/>
            <a:chOff x="6405353" y="2836979"/>
            <a:chExt cx="396861" cy="406137"/>
          </a:xfrm>
        </p:grpSpPr>
        <p:sp>
          <p:nvSpPr>
            <p:cNvPr id="5342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3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4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5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6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7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8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9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0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1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2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3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4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5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6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7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8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9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0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1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2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3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4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5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6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7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8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9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0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1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2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3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4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5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3" name="Google Shape;5341;p64"/>
          <p:cNvGrpSpPr/>
          <p:nvPr/>
        </p:nvGrpSpPr>
        <p:grpSpPr>
          <a:xfrm>
            <a:off x="8775834" y="279247"/>
            <a:ext cx="519451" cy="403696"/>
            <a:chOff x="6405353" y="2836979"/>
            <a:chExt cx="396861" cy="406137"/>
          </a:xfrm>
        </p:grpSpPr>
        <p:sp>
          <p:nvSpPr>
            <p:cNvPr id="154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8" name="Google Shape;5306;p64"/>
          <p:cNvGrpSpPr/>
          <p:nvPr/>
        </p:nvGrpSpPr>
        <p:grpSpPr>
          <a:xfrm flipH="1">
            <a:off x="5122035" y="612124"/>
            <a:ext cx="519451" cy="531593"/>
            <a:chOff x="6405353" y="2836979"/>
            <a:chExt cx="396861" cy="406137"/>
          </a:xfrm>
        </p:grpSpPr>
        <p:sp>
          <p:nvSpPr>
            <p:cNvPr id="189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6" name="Google Shape;7121;p78"/>
          <p:cNvGrpSpPr/>
          <p:nvPr/>
        </p:nvGrpSpPr>
        <p:grpSpPr>
          <a:xfrm flipH="1">
            <a:off x="462371" y="3827587"/>
            <a:ext cx="1514108" cy="1060679"/>
            <a:chOff x="2846694" y="2166897"/>
            <a:chExt cx="447365" cy="359248"/>
          </a:xfrm>
        </p:grpSpPr>
        <p:sp>
          <p:nvSpPr>
            <p:cNvPr id="227" name="Google Shape;7122;p78"/>
            <p:cNvSpPr/>
            <p:nvPr/>
          </p:nvSpPr>
          <p:spPr>
            <a:xfrm>
              <a:off x="2849419" y="2225532"/>
              <a:ext cx="442366" cy="291906"/>
            </a:xfrm>
            <a:custGeom>
              <a:avLst/>
              <a:gdLst/>
              <a:ahLst/>
              <a:cxnLst/>
              <a:rect l="l" t="t" r="r" b="b"/>
              <a:pathLst>
                <a:path w="21592" h="14248" extrusionOk="0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7123;p78"/>
            <p:cNvSpPr/>
            <p:nvPr/>
          </p:nvSpPr>
          <p:spPr>
            <a:xfrm>
              <a:off x="2846694" y="2509816"/>
              <a:ext cx="447365" cy="16329"/>
            </a:xfrm>
            <a:custGeom>
              <a:avLst/>
              <a:gdLst/>
              <a:ahLst/>
              <a:cxnLst/>
              <a:rect l="l" t="t" r="r" b="b"/>
              <a:pathLst>
                <a:path w="21836" h="797" extrusionOk="0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7124;p78"/>
            <p:cNvSpPr/>
            <p:nvPr/>
          </p:nvSpPr>
          <p:spPr>
            <a:xfrm>
              <a:off x="2992586" y="2166897"/>
              <a:ext cx="207702" cy="179204"/>
            </a:xfrm>
            <a:custGeom>
              <a:avLst/>
              <a:gdLst/>
              <a:ahLst/>
              <a:cxnLst/>
              <a:rect l="l" t="t" r="r" b="b"/>
              <a:pathLst>
                <a:path w="10138" h="8747" extrusionOk="0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7125;p78"/>
            <p:cNvSpPr/>
            <p:nvPr/>
          </p:nvSpPr>
          <p:spPr>
            <a:xfrm>
              <a:off x="2946345" y="2509816"/>
              <a:ext cx="51690" cy="16329"/>
            </a:xfrm>
            <a:custGeom>
              <a:avLst/>
              <a:gdLst/>
              <a:ahLst/>
              <a:cxnLst/>
              <a:rect l="l" t="t" r="r" b="b"/>
              <a:pathLst>
                <a:path w="2523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7126;p78"/>
            <p:cNvSpPr/>
            <p:nvPr/>
          </p:nvSpPr>
          <p:spPr>
            <a:xfrm>
              <a:off x="2949500" y="2346613"/>
              <a:ext cx="100225" cy="163224"/>
            </a:xfrm>
            <a:custGeom>
              <a:avLst/>
              <a:gdLst/>
              <a:ahLst/>
              <a:cxnLst/>
              <a:rect l="l" t="t" r="r" b="b"/>
              <a:pathLst>
                <a:path w="4892" h="7967" extrusionOk="0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7127;p78"/>
            <p:cNvSpPr/>
            <p:nvPr/>
          </p:nvSpPr>
          <p:spPr>
            <a:xfrm>
              <a:off x="2991705" y="2357492"/>
              <a:ext cx="127432" cy="159946"/>
            </a:xfrm>
            <a:custGeom>
              <a:avLst/>
              <a:gdLst/>
              <a:ahLst/>
              <a:cxnLst/>
              <a:rect l="l" t="t" r="r" b="b"/>
              <a:pathLst>
                <a:path w="6220" h="7807" extrusionOk="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7128;p78"/>
            <p:cNvSpPr/>
            <p:nvPr/>
          </p:nvSpPr>
          <p:spPr>
            <a:xfrm>
              <a:off x="2988550" y="2509816"/>
              <a:ext cx="131448" cy="16329"/>
            </a:xfrm>
            <a:custGeom>
              <a:avLst/>
              <a:gdLst/>
              <a:ahLst/>
              <a:cxnLst/>
              <a:rect l="l" t="t" r="r" b="b"/>
              <a:pathLst>
                <a:path w="6416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7129;p78"/>
            <p:cNvSpPr/>
            <p:nvPr/>
          </p:nvSpPr>
          <p:spPr>
            <a:xfrm>
              <a:off x="2982690" y="2222807"/>
              <a:ext cx="223027" cy="131489"/>
            </a:xfrm>
            <a:custGeom>
              <a:avLst/>
              <a:gdLst/>
              <a:ahLst/>
              <a:cxnLst/>
              <a:rect l="l" t="t" r="r" b="b"/>
              <a:pathLst>
                <a:path w="10886" h="6418" extrusionOk="0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8" name="Google Shape;7214;p78"/>
          <p:cNvGrpSpPr/>
          <p:nvPr/>
        </p:nvGrpSpPr>
        <p:grpSpPr>
          <a:xfrm>
            <a:off x="11071853" y="6001855"/>
            <a:ext cx="1120147" cy="795472"/>
            <a:chOff x="7041489" y="2866094"/>
            <a:chExt cx="460108" cy="294631"/>
          </a:xfrm>
        </p:grpSpPr>
        <p:sp>
          <p:nvSpPr>
            <p:cNvPr id="239" name="Google Shape;7215;p78"/>
            <p:cNvSpPr/>
            <p:nvPr/>
          </p:nvSpPr>
          <p:spPr>
            <a:xfrm>
              <a:off x="7170192" y="2976194"/>
              <a:ext cx="301904" cy="94775"/>
            </a:xfrm>
            <a:custGeom>
              <a:avLst/>
              <a:gdLst/>
              <a:ahLst/>
              <a:cxnLst/>
              <a:rect l="l" t="t" r="r" b="b"/>
              <a:pathLst>
                <a:path w="14736" h="4626" extrusionOk="0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7216;p78"/>
            <p:cNvSpPr/>
            <p:nvPr/>
          </p:nvSpPr>
          <p:spPr>
            <a:xfrm>
              <a:off x="7182484" y="2866094"/>
              <a:ext cx="277442" cy="172669"/>
            </a:xfrm>
            <a:custGeom>
              <a:avLst/>
              <a:gdLst/>
              <a:ahLst/>
              <a:cxnLst/>
              <a:rect l="l" t="t" r="r" b="b"/>
              <a:pathLst>
                <a:path w="13542" h="8428" extrusionOk="0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7217;p78"/>
            <p:cNvSpPr/>
            <p:nvPr/>
          </p:nvSpPr>
          <p:spPr>
            <a:xfrm>
              <a:off x="7041489" y="2931716"/>
              <a:ext cx="131448" cy="137840"/>
            </a:xfrm>
            <a:custGeom>
              <a:avLst/>
              <a:gdLst/>
              <a:ahLst/>
              <a:cxnLst/>
              <a:rect l="l" t="t" r="r" b="b"/>
              <a:pathLst>
                <a:path w="6416" h="6728" extrusionOk="0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7218;p78"/>
            <p:cNvSpPr/>
            <p:nvPr/>
          </p:nvSpPr>
          <p:spPr>
            <a:xfrm>
              <a:off x="7128950" y="2976624"/>
              <a:ext cx="66175" cy="92501"/>
            </a:xfrm>
            <a:custGeom>
              <a:avLst/>
              <a:gdLst/>
              <a:ahLst/>
              <a:cxnLst/>
              <a:rect l="l" t="t" r="r" b="b"/>
              <a:pathLst>
                <a:path w="3230" h="4515" extrusionOk="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7219;p78"/>
            <p:cNvSpPr/>
            <p:nvPr/>
          </p:nvSpPr>
          <p:spPr>
            <a:xfrm>
              <a:off x="7222845" y="2866094"/>
              <a:ext cx="196721" cy="174963"/>
            </a:xfrm>
            <a:custGeom>
              <a:avLst/>
              <a:gdLst/>
              <a:ahLst/>
              <a:cxnLst/>
              <a:rect l="l" t="t" r="r" b="b"/>
              <a:pathLst>
                <a:path w="9602" h="8540" extrusionOk="0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7220;p78"/>
            <p:cNvSpPr/>
            <p:nvPr/>
          </p:nvSpPr>
          <p:spPr>
            <a:xfrm>
              <a:off x="7364270" y="3031018"/>
              <a:ext cx="14485" cy="26798"/>
            </a:xfrm>
            <a:custGeom>
              <a:avLst/>
              <a:gdLst/>
              <a:ahLst/>
              <a:cxnLst/>
              <a:rect l="l" t="t" r="r" b="b"/>
              <a:pathLst>
                <a:path w="707" h="1308" extrusionOk="0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7221;p78"/>
            <p:cNvSpPr/>
            <p:nvPr/>
          </p:nvSpPr>
          <p:spPr>
            <a:xfrm>
              <a:off x="7263635" y="3031018"/>
              <a:ext cx="14485" cy="27228"/>
            </a:xfrm>
            <a:custGeom>
              <a:avLst/>
              <a:gdLst/>
              <a:ahLst/>
              <a:cxnLst/>
              <a:rect l="l" t="t" r="r" b="b"/>
              <a:pathLst>
                <a:path w="707" h="1329" extrusionOk="0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7222;p78"/>
            <p:cNvSpPr/>
            <p:nvPr/>
          </p:nvSpPr>
          <p:spPr>
            <a:xfrm>
              <a:off x="7151159" y="2981644"/>
              <a:ext cx="339990" cy="106084"/>
            </a:xfrm>
            <a:custGeom>
              <a:avLst/>
              <a:gdLst/>
              <a:ahLst/>
              <a:cxnLst/>
              <a:rect l="l" t="t" r="r" b="b"/>
              <a:pathLst>
                <a:path w="16595" h="5178" extrusionOk="0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7223;p78"/>
            <p:cNvSpPr/>
            <p:nvPr/>
          </p:nvSpPr>
          <p:spPr>
            <a:xfrm>
              <a:off x="7187913" y="3066810"/>
              <a:ext cx="64331" cy="34521"/>
            </a:xfrm>
            <a:custGeom>
              <a:avLst/>
              <a:gdLst/>
              <a:ahLst/>
              <a:cxnLst/>
              <a:rect l="l" t="t" r="r" b="b"/>
              <a:pathLst>
                <a:path w="3140" h="1685" extrusionOk="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7224;p78"/>
            <p:cNvSpPr/>
            <p:nvPr/>
          </p:nvSpPr>
          <p:spPr>
            <a:xfrm>
              <a:off x="7127107" y="3079123"/>
              <a:ext cx="116103" cy="81602"/>
            </a:xfrm>
            <a:custGeom>
              <a:avLst/>
              <a:gdLst/>
              <a:ahLst/>
              <a:cxnLst/>
              <a:rect l="l" t="t" r="r" b="b"/>
              <a:pathLst>
                <a:path w="5667" h="3983" extrusionOk="0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7225;p78"/>
            <p:cNvSpPr/>
            <p:nvPr/>
          </p:nvSpPr>
          <p:spPr>
            <a:xfrm>
              <a:off x="7393649" y="3068224"/>
              <a:ext cx="56689" cy="34521"/>
            </a:xfrm>
            <a:custGeom>
              <a:avLst/>
              <a:gdLst/>
              <a:ahLst/>
              <a:cxnLst/>
              <a:rect l="l" t="t" r="r" b="b"/>
              <a:pathLst>
                <a:path w="2767" h="1685" extrusionOk="0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7226;p78"/>
            <p:cNvSpPr/>
            <p:nvPr/>
          </p:nvSpPr>
          <p:spPr>
            <a:xfrm>
              <a:off x="7400061" y="3081397"/>
              <a:ext cx="78897" cy="79328"/>
            </a:xfrm>
            <a:custGeom>
              <a:avLst/>
              <a:gdLst/>
              <a:ahLst/>
              <a:cxnLst/>
              <a:rect l="l" t="t" r="r" b="b"/>
              <a:pathLst>
                <a:path w="3851" h="3872" extrusionOk="0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7227;p78"/>
            <p:cNvSpPr/>
            <p:nvPr/>
          </p:nvSpPr>
          <p:spPr>
            <a:xfrm>
              <a:off x="7140710" y="2992522"/>
              <a:ext cx="360887" cy="103359"/>
            </a:xfrm>
            <a:custGeom>
              <a:avLst/>
              <a:gdLst/>
              <a:ahLst/>
              <a:cxnLst/>
              <a:rect l="l" t="t" r="r" b="b"/>
              <a:pathLst>
                <a:path w="17615" h="5045" extrusionOk="0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7228;p78"/>
            <p:cNvSpPr/>
            <p:nvPr/>
          </p:nvSpPr>
          <p:spPr>
            <a:xfrm>
              <a:off x="7083591" y="2955317"/>
              <a:ext cx="13624" cy="19586"/>
            </a:xfrm>
            <a:custGeom>
              <a:avLst/>
              <a:gdLst/>
              <a:ahLst/>
              <a:cxnLst/>
              <a:rect l="l" t="t" r="r" b="b"/>
              <a:pathLst>
                <a:path w="665" h="956" extrusionOk="0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3" name="Google Shape;6989;p78"/>
          <p:cNvGrpSpPr/>
          <p:nvPr/>
        </p:nvGrpSpPr>
        <p:grpSpPr>
          <a:xfrm rot="19920484">
            <a:off x="788239" y="6191487"/>
            <a:ext cx="345870" cy="446505"/>
            <a:chOff x="5899168" y="3486640"/>
            <a:chExt cx="345870" cy="446505"/>
          </a:xfrm>
        </p:grpSpPr>
        <p:sp>
          <p:nvSpPr>
            <p:cNvPr id="254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8" name="Google Shape;6989;p78"/>
          <p:cNvGrpSpPr/>
          <p:nvPr/>
        </p:nvGrpSpPr>
        <p:grpSpPr>
          <a:xfrm rot="2772819">
            <a:off x="6041614" y="6233703"/>
            <a:ext cx="345870" cy="446505"/>
            <a:chOff x="5899168" y="3486640"/>
            <a:chExt cx="345870" cy="446505"/>
          </a:xfrm>
        </p:grpSpPr>
        <p:sp>
          <p:nvSpPr>
            <p:cNvPr id="259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3" name="Google Shape;6897;p78"/>
          <p:cNvGrpSpPr/>
          <p:nvPr/>
        </p:nvGrpSpPr>
        <p:grpSpPr>
          <a:xfrm flipH="1">
            <a:off x="3488778" y="5860643"/>
            <a:ext cx="667722" cy="489565"/>
            <a:chOff x="3443208" y="4164121"/>
            <a:chExt cx="454659" cy="362526"/>
          </a:xfrm>
        </p:grpSpPr>
        <p:sp>
          <p:nvSpPr>
            <p:cNvPr id="264" name="Google Shape;6898;p78"/>
            <p:cNvSpPr/>
            <p:nvPr/>
          </p:nvSpPr>
          <p:spPr>
            <a:xfrm>
              <a:off x="3443208" y="4164121"/>
              <a:ext cx="444210" cy="351361"/>
            </a:xfrm>
            <a:custGeom>
              <a:avLst/>
              <a:gdLst/>
              <a:ahLst/>
              <a:cxnLst/>
              <a:rect l="l" t="t" r="r" b="b"/>
              <a:pathLst>
                <a:path w="21682" h="17150" extrusionOk="0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899;p78"/>
            <p:cNvSpPr/>
            <p:nvPr/>
          </p:nvSpPr>
          <p:spPr>
            <a:xfrm>
              <a:off x="3527084" y="4491122"/>
              <a:ext cx="370783" cy="35525"/>
            </a:xfrm>
            <a:custGeom>
              <a:avLst/>
              <a:gdLst/>
              <a:ahLst/>
              <a:cxnLst/>
              <a:rect l="l" t="t" r="r" b="b"/>
              <a:pathLst>
                <a:path w="18098" h="1734" extrusionOk="0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900;p78"/>
            <p:cNvSpPr/>
            <p:nvPr/>
          </p:nvSpPr>
          <p:spPr>
            <a:xfrm>
              <a:off x="3551997" y="4164325"/>
              <a:ext cx="341834" cy="292275"/>
            </a:xfrm>
            <a:custGeom>
              <a:avLst/>
              <a:gdLst/>
              <a:ahLst/>
              <a:cxnLst/>
              <a:rect l="l" t="t" r="r" b="b"/>
              <a:pathLst>
                <a:path w="16685" h="14266" extrusionOk="0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901;p78"/>
            <p:cNvSpPr/>
            <p:nvPr/>
          </p:nvSpPr>
          <p:spPr>
            <a:xfrm>
              <a:off x="3551997" y="4329352"/>
              <a:ext cx="160479" cy="135853"/>
            </a:xfrm>
            <a:custGeom>
              <a:avLst/>
              <a:gdLst/>
              <a:ahLst/>
              <a:cxnLst/>
              <a:rect l="l" t="t" r="r" b="b"/>
              <a:pathLst>
                <a:path w="7833" h="6631" extrusionOk="0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902;p78"/>
            <p:cNvSpPr/>
            <p:nvPr/>
          </p:nvSpPr>
          <p:spPr>
            <a:xfrm>
              <a:off x="3712455" y="4316179"/>
              <a:ext cx="184961" cy="143085"/>
            </a:xfrm>
            <a:custGeom>
              <a:avLst/>
              <a:gdLst/>
              <a:ahLst/>
              <a:cxnLst/>
              <a:rect l="l" t="t" r="r" b="b"/>
              <a:pathLst>
                <a:path w="9028" h="6984" extrusionOk="0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903;p78"/>
            <p:cNvSpPr/>
            <p:nvPr/>
          </p:nvSpPr>
          <p:spPr>
            <a:xfrm>
              <a:off x="3639888" y="4263833"/>
              <a:ext cx="183670" cy="186067"/>
            </a:xfrm>
            <a:custGeom>
              <a:avLst/>
              <a:gdLst/>
              <a:ahLst/>
              <a:cxnLst/>
              <a:rect l="l" t="t" r="r" b="b"/>
              <a:pathLst>
                <a:path w="8965" h="9082" extrusionOk="0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904;p78"/>
            <p:cNvSpPr/>
            <p:nvPr/>
          </p:nvSpPr>
          <p:spPr>
            <a:xfrm>
              <a:off x="3695696" y="4443570"/>
              <a:ext cx="33538" cy="15796"/>
            </a:xfrm>
            <a:custGeom>
              <a:avLst/>
              <a:gdLst/>
              <a:ahLst/>
              <a:cxnLst/>
              <a:rect l="l" t="t" r="r" b="b"/>
              <a:pathLst>
                <a:path w="1637" h="771" extrusionOk="0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1" name="Google Shape;7367;p78"/>
          <p:cNvGrpSpPr/>
          <p:nvPr/>
        </p:nvGrpSpPr>
        <p:grpSpPr>
          <a:xfrm>
            <a:off x="5899875" y="5082881"/>
            <a:ext cx="511410" cy="780851"/>
            <a:chOff x="7113073" y="3486640"/>
            <a:chExt cx="319216" cy="446505"/>
          </a:xfrm>
        </p:grpSpPr>
        <p:sp>
          <p:nvSpPr>
            <p:cNvPr id="27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1" name="Google Shape;7367;p78"/>
          <p:cNvGrpSpPr/>
          <p:nvPr/>
        </p:nvGrpSpPr>
        <p:grpSpPr>
          <a:xfrm>
            <a:off x="7826854" y="4723020"/>
            <a:ext cx="702630" cy="1039673"/>
            <a:chOff x="7113073" y="3486640"/>
            <a:chExt cx="319216" cy="446505"/>
          </a:xfrm>
        </p:grpSpPr>
        <p:sp>
          <p:nvSpPr>
            <p:cNvPr id="30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1" name="Google Shape;6989;p78"/>
          <p:cNvGrpSpPr/>
          <p:nvPr/>
        </p:nvGrpSpPr>
        <p:grpSpPr>
          <a:xfrm rot="185910">
            <a:off x="8619482" y="6134842"/>
            <a:ext cx="345870" cy="446505"/>
            <a:chOff x="5899168" y="3486640"/>
            <a:chExt cx="345870" cy="446505"/>
          </a:xfrm>
        </p:grpSpPr>
        <p:sp>
          <p:nvSpPr>
            <p:cNvPr id="332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5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36" name="TextBox 335"/>
          <p:cNvSpPr txBox="1"/>
          <p:nvPr/>
        </p:nvSpPr>
        <p:spPr>
          <a:xfrm>
            <a:off x="2614780" y="1416202"/>
            <a:ext cx="6814995" cy="36009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50" normalizeH="0" baseline="0" noProof="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Fun corner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Wrap-up</a:t>
            </a:r>
          </a:p>
        </p:txBody>
      </p:sp>
      <p:sp>
        <p:nvSpPr>
          <p:cNvPr id="337" name="Google Shape;425;p40"/>
          <p:cNvSpPr/>
          <p:nvPr/>
        </p:nvSpPr>
        <p:spPr>
          <a:xfrm>
            <a:off x="390097" y="56635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38" name="Google Shape;425;p40"/>
          <p:cNvSpPr/>
          <p:nvPr/>
        </p:nvSpPr>
        <p:spPr>
          <a:xfrm>
            <a:off x="3945130" y="9423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39" name="Google Shape;425;p40"/>
          <p:cNvSpPr/>
          <p:nvPr/>
        </p:nvSpPr>
        <p:spPr>
          <a:xfrm>
            <a:off x="7435094" y="29866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0" name="Google Shape;425;p40"/>
          <p:cNvSpPr/>
          <p:nvPr/>
        </p:nvSpPr>
        <p:spPr>
          <a:xfrm>
            <a:off x="11585846" y="233976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1" name="Google Shape;425;p40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2" name="Google Shape;425;p40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3" name="Google Shape;425;p4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4" name="Google Shape;425;p40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50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3">
                <a:lumMod val="60000"/>
                <a:lumOff val="40000"/>
              </a:schemeClr>
            </a:gs>
            <a:gs pos="0">
              <a:srgbClr val="00B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41796"/>
            <a:ext cx="12192000" cy="4916204"/>
            <a:chOff x="21828" y="1941796"/>
            <a:chExt cx="9122172" cy="4916204"/>
          </a:xfrm>
        </p:grpSpPr>
        <p:pic>
          <p:nvPicPr>
            <p:cNvPr id="40" name="Picture 6" descr="Garden Clip Art Images - Free Download on Freepik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85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2823" y="1941796"/>
              <a:ext cx="3663825" cy="3705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21828" y="2139386"/>
              <a:ext cx="9122172" cy="4718614"/>
              <a:chOff x="21828" y="2139386"/>
              <a:chExt cx="9122172" cy="4718614"/>
            </a:xfrm>
          </p:grpSpPr>
          <p:pic>
            <p:nvPicPr>
              <p:cNvPr id="3078" name="Picture 6" descr="Garden Clip Art Images - Free Download on Freepik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585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828" y="2139386"/>
                <a:ext cx="3663825" cy="37052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4" name="Picture 2" descr="Garden Clip Art Images - Free Download on Freepik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561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82" y="3171824"/>
                <a:ext cx="9113318" cy="36861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" name="Rounded Rectangle 1"/>
          <p:cNvSpPr/>
          <p:nvPr/>
        </p:nvSpPr>
        <p:spPr>
          <a:xfrm>
            <a:off x="3610378" y="1551304"/>
            <a:ext cx="4127500" cy="409575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3870728" y="1779905"/>
            <a:ext cx="760596" cy="7353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216235" y="4588519"/>
            <a:ext cx="760596" cy="7353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293830" y="1712461"/>
            <a:ext cx="760596" cy="7353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935607" y="2784208"/>
            <a:ext cx="760596" cy="7353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744935" y="3521061"/>
            <a:ext cx="760596" cy="7353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858463" y="3237462"/>
            <a:ext cx="760596" cy="7353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533234" y="2784208"/>
            <a:ext cx="760596" cy="7353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666584" y="1779904"/>
            <a:ext cx="760596" cy="7353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596758" y="4872591"/>
            <a:ext cx="760596" cy="7353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632580" y="4533086"/>
            <a:ext cx="760596" cy="7353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Mouse Clipart-cute big eared mouse cartoon style clip art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490"/>
          <a:stretch/>
        </p:blipFill>
        <p:spPr bwMode="auto">
          <a:xfrm>
            <a:off x="3769209" y="1743419"/>
            <a:ext cx="929330" cy="65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1">
            <a:hlinkClick r:id="rId13" action="ppaction://hlinksldjump"/>
          </p:cNvPr>
          <p:cNvSpPr/>
          <p:nvPr/>
        </p:nvSpPr>
        <p:spPr>
          <a:xfrm>
            <a:off x="3869623" y="1743514"/>
            <a:ext cx="760596" cy="7353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266127" y="3855955"/>
            <a:ext cx="760596" cy="7353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2" descr="Mouse Clipart-cute big eared mouse cartoon style clip art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490"/>
          <a:stretch/>
        </p:blipFill>
        <p:spPr bwMode="auto">
          <a:xfrm>
            <a:off x="5203526" y="3787708"/>
            <a:ext cx="929330" cy="65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Mouse Clipart-cute big eared mouse cartoon style clip art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490"/>
          <a:stretch/>
        </p:blipFill>
        <p:spPr bwMode="auto">
          <a:xfrm>
            <a:off x="5935607" y="2784208"/>
            <a:ext cx="929330" cy="65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4">
            <a:hlinkClick r:id="rId14" action="ppaction://hlinksldjump"/>
          </p:cNvPr>
          <p:cNvSpPr/>
          <p:nvPr/>
        </p:nvSpPr>
        <p:spPr>
          <a:xfrm>
            <a:off x="5252063" y="3843511"/>
            <a:ext cx="760596" cy="7353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2">
            <a:hlinkClick r:id="rId15" action="ppaction://hlinksldjump"/>
          </p:cNvPr>
          <p:cNvSpPr/>
          <p:nvPr/>
        </p:nvSpPr>
        <p:spPr>
          <a:xfrm>
            <a:off x="5935607" y="2765036"/>
            <a:ext cx="760596" cy="7353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50" name="Picture 6" descr="Búa hơi đồ chơi 1000 tấn size to | Shopee Việt Nam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0000" l="203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699" y="957416"/>
            <a:ext cx="1664400" cy="166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Mouse Clipart-cute big eared mouse cartoon style clip art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490"/>
          <a:stretch/>
        </p:blipFill>
        <p:spPr bwMode="auto">
          <a:xfrm>
            <a:off x="6624725" y="4538655"/>
            <a:ext cx="929330" cy="65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Mouse Clipart-cute big eared mouse cartoon style clip art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490"/>
          <a:stretch/>
        </p:blipFill>
        <p:spPr bwMode="auto">
          <a:xfrm>
            <a:off x="3700889" y="3554038"/>
            <a:ext cx="929330" cy="65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3">
            <a:hlinkClick r:id="rId18" action="ppaction://hlinksldjump"/>
          </p:cNvPr>
          <p:cNvSpPr/>
          <p:nvPr/>
        </p:nvSpPr>
        <p:spPr>
          <a:xfrm>
            <a:off x="3744935" y="3511349"/>
            <a:ext cx="760596" cy="7353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5">
            <a:hlinkClick r:id="rId19" action="ppaction://hlinksldjump"/>
          </p:cNvPr>
          <p:cNvSpPr/>
          <p:nvPr/>
        </p:nvSpPr>
        <p:spPr>
          <a:xfrm>
            <a:off x="6666584" y="4527733"/>
            <a:ext cx="760596" cy="7353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502539" y="5470"/>
            <a:ext cx="1627053" cy="646986"/>
          </a:xfrm>
          <a:prstGeom prst="roundRect">
            <a:avLst/>
          </a:prstGeom>
          <a:solidFill>
            <a:schemeClr val="tx2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>
                <a:ln/>
                <a:solidFill>
                  <a:srgbClr val="FF0000"/>
                </a:solidFill>
              </a:rPr>
              <a:t>Team 1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5882677" y="5470"/>
            <a:ext cx="1627053" cy="646986"/>
          </a:xfrm>
          <a:prstGeom prst="roundRect">
            <a:avLst/>
          </a:prstGeom>
          <a:solidFill>
            <a:schemeClr val="tx2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>
                <a:ln/>
                <a:solidFill>
                  <a:srgbClr val="FF0000"/>
                </a:solidFill>
              </a:rPr>
              <a:t>Team 2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493D550-7C0F-4890-B409-F68FB10362A3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20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E30DE14-000A-4676-BB20-DABD76D69FD0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56CF8E8-6016-4B33-A5FC-AD3376BB572E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4A81F7B-79EB-42CC-A864-618A4C809CBC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BCB1099-A4D0-4213-A48D-453BAE4F2283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16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88D9F82-755D-468A-BB91-487AF7312B12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15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65F2FF0-1010-4646-8A54-E9330DE3D510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14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ACA413E-997D-495F-B961-41C3EA7137F9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A5041B9E-399B-4520-AABB-6472B5CCC877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413227D-F08E-4193-AE4B-48A9C589F87C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07BA3BB1-6210-4247-B67E-9154A9B7EE8E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CCA7996-CBB5-4D13-B384-E40EF2B280CA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8159CE2-C6E7-49AE-8CCA-ECF5932F7B4D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45D3A95-72C6-4DD9-8C95-48EAECE6C893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82BB9916-DA80-4286-84E6-1345FB086F27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77EB9878-EBD6-4490-97E4-3ACABC8C0A37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8ECC007-E538-46DD-BA23-F8984513CB53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DFE50793-1A35-40AC-B840-C765FCC7B686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CEE058B2-C8C9-46C9-A548-BED2E1FE3D82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AC68367-2FBE-4034-86EB-5D2C14DE5D65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1215F7F-52BA-499A-A846-4428567C3CDC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0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DC7A6285-B35B-4DEC-B87D-B1B9606A14C8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20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1346F508-967B-41D8-A1A0-2B5C463E75EB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C84ACA89-0C10-4191-84E2-E808EE3EA2F6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8D95ACC1-5CEA-497D-8D83-CF509FEF14E3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9FFBD92D-12A7-4525-B161-94B9B3385015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16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166CF66D-DB63-4524-A389-23DA574A1409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15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B7BA329A-74CE-4EC4-B86B-E09736BC4A04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14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6A8F7BE0-AF92-4127-9288-4D3CD3F8F471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88522539-69CE-41F8-AEDD-C00004FBF9B4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F81EDC47-13AA-4F57-90B7-02AFAA490328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3C28953D-49F4-4368-8C42-B1F1E0AE1090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EAB7938B-BAA2-42BC-B2E4-86E96C4DE397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938C8A68-F3BA-4C9E-A775-4EB67F87E100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2E79272-B310-4448-96AE-AE107FBA8A37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31CBAC8D-C2AD-433D-A129-2ABF322FC7D8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F675831F-CE28-4CCE-9CE3-6C97DB9EFE97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734E4779-B7F6-4970-8AE5-08013AFD872D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77B8DD87-C42A-43AB-82FA-3D9303DA3B0B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9B2C9A1B-6739-4F9F-8D90-85C5A41155F6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AFF70394-4837-4167-87E4-773DAA0F6506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F1BD514B-D652-4DBB-BC87-C59C1C5AC15C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26111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22222E-6 L 0.00313 -0.081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-0.00174 -0.0814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4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0226 -0.0868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-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64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44444E-6 L 0.00573 -0.1006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-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4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96296E-6 L -0.00156 -0.0902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98 0.11042 L -0.09401 0.16343 L -0.11693 0.01296 L -0.29037 -0.0588 L -0.35417 0.04699 L -0.42448 0.0787 " pathEditMode="relative" rAng="0" ptsTypes="AAAAAA">
                                      <p:cBhvr>
                                        <p:cTn id="23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3" y="-5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pe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of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213 L -0.13438 -0.19931 L -0.175 -0.06667 L -0.24492 -0.06667 L -0.24492 0.21042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53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of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069 L -0.24388 -0.01019 L -0.3737 0.06435 L -0.42643 0.31852 " pathEditMode="relative" rAng="0" ptsTypes="AAAA">
                                      <p:cBhvr>
                                        <p:cTn id="39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28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of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-0.103 0.20671 L -0.29284 0.2 L -0.30117 0.38981 " pathEditMode="relative" rAng="0" ptsTypes="AAAA">
                                      <p:cBhvr>
                                        <p:cTn id="47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65" y="1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of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-0.11263 0.2919 L -0.18021 0.4963 " pathEditMode="relative" rAng="0" ptsTypes="AAA">
                                      <p:cBhvr>
                                        <p:cTn id="55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10" y="2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of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Butterflies Flower Garden Clip Art at Clker.com - vector clip art online,  royalty free &amp; public dom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864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3,400+ Curious Student Illustrations, Royalty-Free Vector Graphics &amp; Clip  Art - iStock | Teacher, Learning, Curious ki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3" b="93450" l="5719" r="929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150" y="3876542"/>
            <a:ext cx="3168203" cy="316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3810" r="100000">
                        <a14:foregroundMark x1="17857" y1="36000" x2="33095" y2="45111"/>
                        <a14:foregroundMark x1="9762" y1="44444" x2="21667" y2="47333"/>
                        <a14:foregroundMark x1="29286" y1="75556" x2="9048" y2="8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3888" y="1754746"/>
            <a:ext cx="2104113" cy="22544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44360" y="2438961"/>
            <a:ext cx="4262705" cy="92333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FadeRight">
              <a:avLst/>
            </a:prstTxWarp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This is a van.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828" y="133847"/>
            <a:ext cx="5280634" cy="32284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check" descr="Free Vectors | che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567" r="94831">
                        <a14:foregroundMark x1="38966" y1="42941" x2="36978" y2="59118"/>
                        <a14:foregroundMark x1="44930" y1="42059" x2="44930" y2="55294"/>
                        <a14:foregroundMark x1="54274" y1="39706" x2="53678" y2="53529"/>
                        <a14:foregroundMark x1="72565" y1="33235" x2="72565" y2="47647"/>
                        <a14:foregroundMark x1="81909" y1="29412" x2="84294" y2="38824"/>
                        <a14:foregroundMark x1="88072" y1="29706" x2="88072" y2="39706"/>
                        <a14:foregroundMark x1="87276" y1="49118" x2="87276" y2="49118"/>
                        <a14:foregroundMark x1="82704" y1="50000" x2="82704" y2="50000"/>
                        <a14:foregroundMark x1="37972" y1="70588" x2="77734" y2="59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011" y="5895559"/>
            <a:ext cx="1462624" cy="98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remium Vector | Hand drawn home button icon in sticker style vector  illustratio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711" y="6177290"/>
            <a:ext cx="712614" cy="70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80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Butterflies Flower Garden Clip Art at Clker.com - vector clip art online,  royalty free &amp; public dom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3,400+ Curious Student Illustrations, Royalty-Free Vector Graphics &amp; Clip  Art - iStock | Teacher, Learning, Curious ki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3" b="93450" l="5719" r="929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029" y="3790950"/>
            <a:ext cx="3374265" cy="329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3810" r="100000">
                        <a14:foregroundMark x1="17857" y1="36000" x2="33095" y2="45111"/>
                        <a14:foregroundMark x1="9762" y1="44444" x2="21667" y2="47333"/>
                        <a14:foregroundMark x1="29286" y1="75556" x2="9048" y2="8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3888" y="1754746"/>
            <a:ext cx="2104113" cy="22544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44360" y="2438961"/>
            <a:ext cx="4262705" cy="92333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FadeRight">
              <a:avLst/>
            </a:prstTxWarp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This is a volleyball.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46147" y="88320"/>
            <a:ext cx="4280929" cy="29242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check" descr="Free Vectors | che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567" r="94831">
                        <a14:foregroundMark x1="38966" y1="42941" x2="36978" y2="59118"/>
                        <a14:foregroundMark x1="44930" y1="42059" x2="44930" y2="55294"/>
                        <a14:foregroundMark x1="54274" y1="39706" x2="53678" y2="53529"/>
                        <a14:foregroundMark x1="72565" y1="33235" x2="72565" y2="47647"/>
                        <a14:foregroundMark x1="81909" y1="29412" x2="84294" y2="38824"/>
                        <a14:foregroundMark x1="88072" y1="29706" x2="88072" y2="39706"/>
                        <a14:foregroundMark x1="87276" y1="49118" x2="87276" y2="49118"/>
                        <a14:foregroundMark x1="82704" y1="50000" x2="82704" y2="50000"/>
                        <a14:foregroundMark x1="37972" y1="70588" x2="77734" y2="59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506" y="5922421"/>
            <a:ext cx="1475503" cy="99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remium Vector | Hand drawn home button icon in sticker style vector  illustratio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711" y="6177290"/>
            <a:ext cx="712614" cy="70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56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304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white"/>
                </a:solidFill>
                <a:latin typeface="Calibri"/>
              </a:rPr>
              <a:t>     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D24676-19A4-4930-A1DF-32D5F249A8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60"/>
          <a:stretch>
            <a:fillRect/>
          </a:stretch>
        </p:blipFill>
        <p:spPr>
          <a:xfrm>
            <a:off x="10354691" y="64373"/>
            <a:ext cx="1828800" cy="1371600"/>
          </a:xfrm>
          <a:prstGeom prst="rect">
            <a:avLst/>
          </a:prstGeom>
        </p:spPr>
      </p:pic>
      <p:sp>
        <p:nvSpPr>
          <p:cNvPr id="15" name="Cloud 14">
            <a:hlinkClick r:id="rId5" action="ppaction://hlinksldjump"/>
          </p:cNvPr>
          <p:cNvSpPr/>
          <p:nvPr/>
        </p:nvSpPr>
        <p:spPr>
          <a:xfrm flipH="1">
            <a:off x="282439" y="84664"/>
            <a:ext cx="1434337" cy="772245"/>
          </a:xfrm>
          <a:prstGeom prst="cloud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998" y="1736756"/>
            <a:ext cx="1981200" cy="173355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360299" y="2352541"/>
            <a:ext cx="51648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alibri"/>
              </a:rPr>
              <a:t>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910624" y="2352541"/>
            <a:ext cx="51648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alibri"/>
              </a:rPr>
              <a:t>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456632" y="2362200"/>
            <a:ext cx="51648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alibri"/>
              </a:rPr>
              <a:t>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946355" y="2380277"/>
            <a:ext cx="51648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alibri"/>
              </a:rPr>
              <a:t>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499733" y="2394879"/>
            <a:ext cx="51648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spc="5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alibri"/>
              </a:rPr>
              <a:t>5</a:t>
            </a:r>
          </a:p>
        </p:txBody>
      </p:sp>
      <p:pic>
        <p:nvPicPr>
          <p:cNvPr id="2050" name="Picture 2" descr="D:\Bai tap Ill\thi dua ngua 6 to 40x60x1tam.jpg"/>
          <p:cNvPicPr>
            <a:picLocks noChangeAspect="1" noChangeArrowheads="1"/>
          </p:cNvPicPr>
          <p:nvPr/>
        </p:nvPicPr>
        <p:blipFill>
          <a:blip r:embed="rId7" cstate="print"/>
          <a:srcRect t="25011"/>
          <a:stretch>
            <a:fillRect/>
          </a:stretch>
        </p:blipFill>
        <p:spPr bwMode="auto">
          <a:xfrm>
            <a:off x="0" y="3048000"/>
            <a:ext cx="12192000" cy="3810000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3"/>
          <a:stretch>
            <a:fillRect/>
          </a:stretch>
        </p:blipFill>
        <p:spPr>
          <a:xfrm>
            <a:off x="30144" y="1060187"/>
            <a:ext cx="1143000" cy="2051286"/>
          </a:xfrm>
          <a:prstGeom prst="rect">
            <a:avLst/>
          </a:prstGeom>
        </p:spPr>
      </p:pic>
      <p:pic>
        <p:nvPicPr>
          <p:cNvPr id="2051" name="con ngua" descr="C:\Documents and Settings\Admin\My Documents\ngua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99176" y="3952479"/>
            <a:ext cx="1263795" cy="853062"/>
          </a:xfrm>
          <a:prstGeom prst="rect">
            <a:avLst/>
          </a:prstGeom>
          <a:noFill/>
        </p:spPr>
      </p:pic>
      <p:pic>
        <p:nvPicPr>
          <p:cNvPr id="2052" name="con bo" descr="C:\Documents and Settings\Admin\My Documents\con-bo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81671" y="2825711"/>
            <a:ext cx="1120993" cy="818325"/>
          </a:xfrm>
          <a:prstGeom prst="rect">
            <a:avLst/>
          </a:prstGeom>
          <a:noFill/>
        </p:spPr>
      </p:pic>
      <p:pic>
        <p:nvPicPr>
          <p:cNvPr id="2053" name="con da dieu" descr="C:\Documents and Settings\Admin\My Documents\da-dieu.gif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258960" y="3409931"/>
            <a:ext cx="913419" cy="849480"/>
          </a:xfrm>
          <a:prstGeom prst="rect">
            <a:avLst/>
          </a:prstGeom>
          <a:noFill/>
        </p:spPr>
      </p:pic>
      <p:pic>
        <p:nvPicPr>
          <p:cNvPr id="2054" name="con voi" descr="C:\Documents and Settings\Admin\My Documents\con-voi.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176564" y="4682832"/>
            <a:ext cx="1026100" cy="811958"/>
          </a:xfrm>
          <a:prstGeom prst="rect">
            <a:avLst/>
          </a:prstGeom>
          <a:noFill/>
        </p:spPr>
      </p:pic>
      <p:pic>
        <p:nvPicPr>
          <p:cNvPr id="2057" name="con bao" descr="C:\Documents and Settings\Admin\My Documents\con-bao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99607" y="5458662"/>
            <a:ext cx="1496867" cy="612848"/>
          </a:xfrm>
          <a:prstGeom prst="rect">
            <a:avLst/>
          </a:prstGeom>
          <a:noFill/>
        </p:spPr>
      </p:pic>
      <p:pic>
        <p:nvPicPr>
          <p:cNvPr id="2056" name="con khi" descr="C:\Documents and Settings\Admin\My Documents\con-khi.gif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264278" y="5873595"/>
            <a:ext cx="970970" cy="780998"/>
          </a:xfrm>
          <a:prstGeom prst="rect">
            <a:avLst/>
          </a:prstGeom>
          <a:noFill/>
        </p:spPr>
      </p:pic>
      <p:sp>
        <p:nvSpPr>
          <p:cNvPr id="50" name="Cloud 49">
            <a:hlinkClick r:id="rId15" action="ppaction://hlinksldjump"/>
          </p:cNvPr>
          <p:cNvSpPr/>
          <p:nvPr/>
        </p:nvSpPr>
        <p:spPr>
          <a:xfrm flipH="1">
            <a:off x="1862489" y="76319"/>
            <a:ext cx="1434337" cy="772245"/>
          </a:xfrm>
          <a:prstGeom prst="cloud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4" name="Cloud 53">
            <a:hlinkClick r:id="rId16" action="ppaction://hlinksldjump"/>
          </p:cNvPr>
          <p:cNvSpPr/>
          <p:nvPr/>
        </p:nvSpPr>
        <p:spPr>
          <a:xfrm flipH="1">
            <a:off x="3480287" y="82642"/>
            <a:ext cx="1434337" cy="772245"/>
          </a:xfrm>
          <a:prstGeom prst="cloud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7" name="Cloud 56">
            <a:hlinkClick r:id="rId17" action="ppaction://hlinksldjump"/>
          </p:cNvPr>
          <p:cNvSpPr/>
          <p:nvPr/>
        </p:nvSpPr>
        <p:spPr>
          <a:xfrm flipH="1">
            <a:off x="5069034" y="96364"/>
            <a:ext cx="1434337" cy="772245"/>
          </a:xfrm>
          <a:prstGeom prst="cloud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8" name="Cloud 57">
            <a:hlinkClick r:id="rId18" action="ppaction://hlinksldjump"/>
          </p:cNvPr>
          <p:cNvSpPr/>
          <p:nvPr/>
        </p:nvSpPr>
        <p:spPr>
          <a:xfrm flipH="1">
            <a:off x="6683963" y="136922"/>
            <a:ext cx="1434337" cy="772245"/>
          </a:xfrm>
          <a:prstGeom prst="cloud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04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3346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75 4.07407E-6 L 0.25 4.0740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4.07407E-6 L 0.39167 4.07407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167 4.07407E-6 L 0.53333 4.07407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333 4.07407E-6 L 0.64583 4.07407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583 4.07407E-6 L 0.7625 0.0043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L 0.15833 2.22222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833 2.22222E-6 L 0.26666 2.22222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666 2.22222E-6 L 0.40833 2.22222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833 2.22222E-6 L 0.51666 2.22222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666 2.22222E-6 L 0.65833 2.22222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833 2.22222E-6 L 0.77682 0.0127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4" y="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0.12917 2.22222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917 2.22222E-6 L 0.25417 2.22222E-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417 2.22222E-6 L 0.38751 2.22222E-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751 2.22222E-6 L 0.51251 2.22222E-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417 2.22222E-6 L 0.63751 2.22222E-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3751 2.22222E-6 L 0.77084 2.22222E-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0.17084 1.85185E-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084 1.85185E-6 L 0.3125 1.85185E-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25 1.85185E-6 L 0.4375 1.85185E-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75 1.85185E-6 L 0.5625 1.85185E-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25 1.85185E-6 L 0.69584 1.85185E-6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584 1.85185E-6 L 0.77214 0.00278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" y="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0.16719 -7.40741E-7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719 -7.40741E-7 L 0.30052 -7.40741E-7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19 -7.40741E-7 L 0.43385 -7.40741E-7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385 -7.40741E-7 L 0.55052 -7.40741E-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052 -7.40741E-7 L 0.68385 -7.40741E-7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385 -7.40741E-7 L 0.75807 -0.00602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1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07407E-6 L 0.15312 4.07407E-6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312 4.07407E-6 L 0.29479 4.07407E-6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479 4.07407E-6 L 0.41146 4.07407E-6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146 4.07407E-6 L 0.54479 4.07407E-6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479 4.07407E-6 L 0.66979 4.07407E-6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979 4.07407E-6 L 0.78034 0.00463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1" y="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15" grpId="0" animBg="1"/>
      <p:bldP spid="50" grpId="0" animBg="1"/>
      <p:bldP spid="54" grpId="0" animBg="1"/>
      <p:bldP spid="57" grpId="0" animBg="1"/>
      <p:bldP spid="5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Butterflies Flower Garden Clip Art at Clker.com - vector clip art online,  royalty free &amp; public dom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3,400+ Curious Student Illustrations, Royalty-Free Vector Graphics &amp; Clip  Art - iStock | Teacher, Learning, Curious ki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3" b="93450" l="5719" r="929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907" y="3863663"/>
            <a:ext cx="3412902" cy="324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3810" r="100000">
                        <a14:foregroundMark x1="17857" y1="36000" x2="33095" y2="45111"/>
                        <a14:foregroundMark x1="9762" y1="44444" x2="21667" y2="47333"/>
                        <a14:foregroundMark x1="29286" y1="75556" x2="9048" y2="8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3888" y="1754746"/>
            <a:ext cx="2104113" cy="22544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44360" y="2438961"/>
            <a:ext cx="4262705" cy="92333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FadeRight">
              <a:avLst/>
            </a:prstTxWarp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This is a village.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1281" y="48657"/>
            <a:ext cx="4531400" cy="34121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42" name="check" descr="Free Vectors | che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567" r="94831">
                        <a14:foregroundMark x1="38966" y1="42941" x2="36978" y2="59118"/>
                        <a14:foregroundMark x1="44930" y1="42059" x2="44930" y2="55294"/>
                        <a14:foregroundMark x1="54274" y1="39706" x2="53678" y2="53529"/>
                        <a14:foregroundMark x1="72565" y1="33235" x2="72565" y2="47647"/>
                        <a14:foregroundMark x1="81909" y1="29412" x2="84294" y2="38824"/>
                        <a14:foregroundMark x1="88072" y1="29706" x2="88072" y2="39706"/>
                        <a14:foregroundMark x1="87276" y1="49118" x2="87276" y2="49118"/>
                        <a14:foregroundMark x1="82704" y1="50000" x2="82704" y2="50000"/>
                        <a14:foregroundMark x1="37972" y1="70588" x2="77734" y2="59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9510" y="5874578"/>
            <a:ext cx="1642490" cy="111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remium Vector | Hand drawn home button icon in sticker style vector  illustratio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711" y="6177290"/>
            <a:ext cx="712614" cy="70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25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Butterflies Flower Garden Clip Art at Clker.com - vector clip art online,  royalty free &amp; public dom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3,400+ Curious Student Illustrations, Royalty-Free Vector Graphics &amp; Clip  Art - iStock | Teacher, Learning, Curious ki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93" b="93450" l="5719" r="929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911" y="4009153"/>
            <a:ext cx="3567448" cy="312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3810" r="100000">
                        <a14:foregroundMark x1="17857" y1="36000" x2="33095" y2="45111"/>
                        <a14:foregroundMark x1="9762" y1="44444" x2="21667" y2="47333"/>
                        <a14:foregroundMark x1="29286" y1="75556" x2="9048" y2="8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3888" y="1754746"/>
            <a:ext cx="2104113" cy="22544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44360" y="2438961"/>
            <a:ext cx="4262705" cy="92333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FadeRight">
              <a:avLst/>
            </a:prstTxWarp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This is a ball.</a:t>
            </a:r>
          </a:p>
        </p:txBody>
      </p:sp>
      <p:pic>
        <p:nvPicPr>
          <p:cNvPr id="6" name="check" descr="Free Vectors | chec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567" r="94831">
                        <a14:foregroundMark x1="38966" y1="42941" x2="36978" y2="59118"/>
                        <a14:foregroundMark x1="44930" y1="42059" x2="44930" y2="55294"/>
                        <a14:foregroundMark x1="54274" y1="39706" x2="53678" y2="53529"/>
                        <a14:foregroundMark x1="72565" y1="33235" x2="72565" y2="47647"/>
                        <a14:foregroundMark x1="81909" y1="29412" x2="84294" y2="38824"/>
                        <a14:foregroundMark x1="88072" y1="29706" x2="88072" y2="39706"/>
                        <a14:foregroundMark x1="87276" y1="49118" x2="87276" y2="49118"/>
                        <a14:foregroundMark x1="82704" y1="50000" x2="82704" y2="50000"/>
                        <a14:foregroundMark x1="37972" y1="70588" x2="77734" y2="59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064" y="5956804"/>
            <a:ext cx="1539898" cy="104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Soccer Ball ClipArt Clipart för gratis nedladdning | FreeImage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913" y="-23825"/>
            <a:ext cx="3491768" cy="338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remium Vector | Hand drawn home button icon in sticker style vector  illustrati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711" y="6177290"/>
            <a:ext cx="712614" cy="70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03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Butterflies Flower Garden Clip Art at Clker.com - vector clip art online,  royalty free &amp; public dom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3,400+ Curious Student Illustrations, Royalty-Free Vector Graphics &amp; Clip  Art - iStock | Teacher, Learning, Curious ki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93" b="93450" l="5719" r="929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665" y="4211393"/>
            <a:ext cx="3348507" cy="285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3810" r="100000">
                        <a14:foregroundMark x1="17857" y1="36000" x2="33095" y2="45111"/>
                        <a14:foregroundMark x1="9762" y1="44444" x2="21667" y2="47333"/>
                        <a14:foregroundMark x1="29286" y1="75556" x2="9048" y2="8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3888" y="1754746"/>
            <a:ext cx="2104113" cy="22544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44360" y="2438961"/>
            <a:ext cx="4262705" cy="92333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FadeRight">
              <a:avLst/>
            </a:prstTxWarp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This is a car.</a:t>
            </a:r>
          </a:p>
        </p:txBody>
      </p:sp>
      <p:pic>
        <p:nvPicPr>
          <p:cNvPr id="6" name="check" descr="Free Vectors | chec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567" r="94831">
                        <a14:foregroundMark x1="38966" y1="42941" x2="36978" y2="59118"/>
                        <a14:foregroundMark x1="44930" y1="42059" x2="44930" y2="55294"/>
                        <a14:foregroundMark x1="54274" y1="39706" x2="53678" y2="53529"/>
                        <a14:foregroundMark x1="72565" y1="33235" x2="72565" y2="47647"/>
                        <a14:foregroundMark x1="81909" y1="29412" x2="84294" y2="38824"/>
                        <a14:foregroundMark x1="88072" y1="29706" x2="88072" y2="39706"/>
                        <a14:foregroundMark x1="87276" y1="49118" x2="87276" y2="49118"/>
                        <a14:foregroundMark x1="82704" y1="50000" x2="82704" y2="50000"/>
                        <a14:foregroundMark x1="37972" y1="70588" x2="77734" y2="59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898" y="5993299"/>
            <a:ext cx="1584102" cy="107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793" y="69419"/>
            <a:ext cx="4386095" cy="29585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194" name="Picture 2" descr="Premium Vector | Hand drawn home button icon in sticker style vector  illustrati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711" y="6177290"/>
            <a:ext cx="712614" cy="70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32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ckground Images - Free Download on Freep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530277" y="279698"/>
            <a:ext cx="7847437" cy="4673599"/>
            <a:chOff x="2967037" y="728661"/>
            <a:chExt cx="6899214" cy="385762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67037" y="728661"/>
              <a:ext cx="6899214" cy="385762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967037" y="3814761"/>
              <a:ext cx="804863" cy="771525"/>
            </a:xfrm>
            <a:prstGeom prst="rect">
              <a:avLst/>
            </a:prstGeom>
            <a:solidFill>
              <a:srgbClr val="3988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4625885" y="4953297"/>
            <a:ext cx="29402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volleyball</a:t>
            </a:r>
          </a:p>
        </p:txBody>
      </p:sp>
      <p:pic>
        <p:nvPicPr>
          <p:cNvPr id="11" name="check" descr="Free Vectors | check butt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273" y="6152456"/>
            <a:ext cx="1649727" cy="7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ack Button Images – Browse 528,016 Stock Photos, Vectors, and Video |  Adobe Stock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7222" r="93519">
                        <a14:foregroundMark x1="81481" y1="43056" x2="73519" y2="54167"/>
                        <a14:foregroundMark x1="50000" y1="46111" x2="46481" y2="52500"/>
                        <a14:foregroundMark x1="44074" y1="43056" x2="39630" y2="50278"/>
                        <a14:foregroundMark x1="42778" y1="52500" x2="38704" y2="58056"/>
                        <a14:foregroundMark x1="38519" y1="46111" x2="31667" y2="54444"/>
                        <a14:foregroundMark x1="32593" y1="43056" x2="29444" y2="60000"/>
                        <a14:foregroundMark x1="25185" y1="46944" x2="21296" y2="56111"/>
                        <a14:foregroundMark x1="74815" y1="40556" x2="63889" y2="54167"/>
                        <a14:foregroundMark x1="71296" y1="33889" x2="84259" y2="60833"/>
                        <a14:foregroundMark x1="83704" y1="35556" x2="85926" y2="55278"/>
                        <a14:foregroundMark x1="77778" y1="52500" x2="73519" y2="62222"/>
                        <a14:foregroundMark x1="82778" y1="56944" x2="68333" y2="57500"/>
                        <a14:foregroundMark x1="68889" y1="64167" x2="82222" y2="6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334" y="5772612"/>
            <a:ext cx="1965618" cy="146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40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ckground Images - Free Download on Freep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080047" y="5463529"/>
            <a:ext cx="20319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village</a:t>
            </a:r>
          </a:p>
        </p:txBody>
      </p:sp>
      <p:pic>
        <p:nvPicPr>
          <p:cNvPr id="10" name="Picture 2" descr="Free Vectors | check butt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273" y="6152456"/>
            <a:ext cx="1649727" cy="7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0 Charming Vietnamese Villages to Visit in Viet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421" y="225530"/>
            <a:ext cx="7516354" cy="501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Back Button Images – Browse 528,016 Stock Photos, Vectors, and Video |  Adobe Stock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7222" r="93519">
                        <a14:foregroundMark x1="81481" y1="43056" x2="73519" y2="54167"/>
                        <a14:foregroundMark x1="50000" y1="46111" x2="46481" y2="52500"/>
                        <a14:foregroundMark x1="44074" y1="43056" x2="39630" y2="50278"/>
                        <a14:foregroundMark x1="42778" y1="52500" x2="38704" y2="58056"/>
                        <a14:foregroundMark x1="38519" y1="46111" x2="31667" y2="54444"/>
                        <a14:foregroundMark x1="32593" y1="43056" x2="29444" y2="60000"/>
                        <a14:foregroundMark x1="25185" y1="46944" x2="21296" y2="56111"/>
                        <a14:foregroundMark x1="74815" y1="40556" x2="63889" y2="54167"/>
                        <a14:foregroundMark x1="71296" y1="33889" x2="84259" y2="60833"/>
                        <a14:foregroundMark x1="83704" y1="35556" x2="85926" y2="55278"/>
                        <a14:foregroundMark x1="77778" y1="52500" x2="73519" y2="62222"/>
                        <a14:foregroundMark x1="82778" y1="56944" x2="68333" y2="57500"/>
                        <a14:foregroundMark x1="68889" y1="64167" x2="82222" y2="6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334" y="5772612"/>
            <a:ext cx="1965618" cy="146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24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ckground Images - Free Download on Freep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488555" y="5463529"/>
            <a:ext cx="12148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van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10" name="Picture 2" descr="Free Vectors | check butt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273" y="6152456"/>
            <a:ext cx="1649727" cy="7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ew Ford Transit Custom Vans For Sale | Cheap Deals | Van Discount Co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36" b="89974" l="977" r="100000">
                        <a14:foregroundMark x1="36914" y1="19010" x2="42188" y2="19141"/>
                        <a14:foregroundMark x1="83496" y1="62630" x2="90332" y2="62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864" y="180329"/>
            <a:ext cx="7044266" cy="528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Back Button Images – Browse 528,016 Stock Photos, Vectors, and Video |  Adobe Stock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222" r="93519">
                        <a14:foregroundMark x1="81481" y1="43056" x2="73519" y2="54167"/>
                        <a14:foregroundMark x1="50000" y1="46111" x2="46481" y2="52500"/>
                        <a14:foregroundMark x1="44074" y1="43056" x2="39630" y2="50278"/>
                        <a14:foregroundMark x1="42778" y1="52500" x2="38704" y2="58056"/>
                        <a14:foregroundMark x1="38519" y1="46111" x2="31667" y2="54444"/>
                        <a14:foregroundMark x1="32593" y1="43056" x2="29444" y2="60000"/>
                        <a14:foregroundMark x1="25185" y1="46944" x2="21296" y2="56111"/>
                        <a14:foregroundMark x1="74815" y1="40556" x2="63889" y2="54167"/>
                        <a14:foregroundMark x1="71296" y1="33889" x2="84259" y2="60833"/>
                        <a14:foregroundMark x1="83704" y1="35556" x2="85926" y2="55278"/>
                        <a14:foregroundMark x1="77778" y1="52500" x2="73519" y2="62222"/>
                        <a14:foregroundMark x1="82778" y1="56944" x2="68333" y2="57500"/>
                        <a14:foregroundMark x1="68889" y1="64167" x2="82222" y2="6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334" y="5772612"/>
            <a:ext cx="1965618" cy="146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28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ckground Images - Free Download on Freep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325593" y="5463529"/>
            <a:ext cx="15408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juice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10" name="Picture 2" descr="Free Vectors | check butt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273" y="6152456"/>
            <a:ext cx="1649727" cy="7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8174" y="358499"/>
            <a:ext cx="8927999" cy="4746531"/>
          </a:xfrm>
          <a:prstGeom prst="rect">
            <a:avLst/>
          </a:prstGeom>
        </p:spPr>
      </p:pic>
      <p:pic>
        <p:nvPicPr>
          <p:cNvPr id="8" name="Picture 8" descr="Back Button Images – Browse 528,016 Stock Photos, Vectors, and Video |  Adobe Stock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7222" r="93519">
                        <a14:foregroundMark x1="81481" y1="43056" x2="73519" y2="54167"/>
                        <a14:foregroundMark x1="50000" y1="46111" x2="46481" y2="52500"/>
                        <a14:foregroundMark x1="44074" y1="43056" x2="39630" y2="50278"/>
                        <a14:foregroundMark x1="42778" y1="52500" x2="38704" y2="58056"/>
                        <a14:foregroundMark x1="38519" y1="46111" x2="31667" y2="54444"/>
                        <a14:foregroundMark x1="32593" y1="43056" x2="29444" y2="60000"/>
                        <a14:foregroundMark x1="25185" y1="46944" x2="21296" y2="56111"/>
                        <a14:foregroundMark x1="74815" y1="40556" x2="63889" y2="54167"/>
                        <a14:foregroundMark x1="71296" y1="33889" x2="84259" y2="60833"/>
                        <a14:foregroundMark x1="83704" y1="35556" x2="85926" y2="55278"/>
                        <a14:foregroundMark x1="77778" y1="52500" x2="73519" y2="62222"/>
                        <a14:foregroundMark x1="82778" y1="56944" x2="68333" y2="57500"/>
                        <a14:foregroundMark x1="68889" y1="64167" x2="82222" y2="6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334" y="5772612"/>
            <a:ext cx="1965618" cy="146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63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ckground Images - Free Download on Freep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407345" y="5463529"/>
            <a:ext cx="13773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jelly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10" name="Picture 2" descr="Free Vectors | check butt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273" y="6152456"/>
            <a:ext cx="1649727" cy="7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Raspberry jelly | %%channel_name%%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809" y="303321"/>
            <a:ext cx="8634464" cy="485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Back Button Images – Browse 528,016 Stock Photos, Vectors, and Video |  Adobe Stock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7222" r="93519">
                        <a14:foregroundMark x1="81481" y1="43056" x2="73519" y2="54167"/>
                        <a14:foregroundMark x1="50000" y1="46111" x2="46481" y2="52500"/>
                        <a14:foregroundMark x1="44074" y1="43056" x2="39630" y2="50278"/>
                        <a14:foregroundMark x1="42778" y1="52500" x2="38704" y2="58056"/>
                        <a14:foregroundMark x1="38519" y1="46111" x2="31667" y2="54444"/>
                        <a14:foregroundMark x1="32593" y1="43056" x2="29444" y2="60000"/>
                        <a14:foregroundMark x1="25185" y1="46944" x2="21296" y2="56111"/>
                        <a14:foregroundMark x1="74815" y1="40556" x2="63889" y2="54167"/>
                        <a14:foregroundMark x1="71296" y1="33889" x2="84259" y2="60833"/>
                        <a14:foregroundMark x1="83704" y1="35556" x2="85926" y2="55278"/>
                        <a14:foregroundMark x1="77778" y1="52500" x2="73519" y2="62222"/>
                        <a14:foregroundMark x1="82778" y1="56944" x2="68333" y2="57500"/>
                        <a14:foregroundMark x1="68889" y1="64167" x2="82222" y2="6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334" y="5772612"/>
            <a:ext cx="1965618" cy="146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24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3000"/>
          </a:srgbClr>
        </a:solidFill>
        <a:effectLst/>
      </p:bgPr>
    </p:bg>
    <p:spTree>
      <p:nvGrpSpPr>
        <p:cNvPr id="1" name="Shape 5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5" name="Google Shape;5245;p64"/>
          <p:cNvGrpSpPr/>
          <p:nvPr/>
        </p:nvGrpSpPr>
        <p:grpSpPr>
          <a:xfrm>
            <a:off x="1906249" y="5357466"/>
            <a:ext cx="368160" cy="446628"/>
            <a:chOff x="4687455" y="3486517"/>
            <a:chExt cx="368160" cy="446628"/>
          </a:xfrm>
        </p:grpSpPr>
        <p:sp>
          <p:nvSpPr>
            <p:cNvPr id="5246" name="Google Shape;5246;p64"/>
            <p:cNvSpPr/>
            <p:nvPr/>
          </p:nvSpPr>
          <p:spPr>
            <a:xfrm>
              <a:off x="4948548" y="3676600"/>
              <a:ext cx="101638" cy="182236"/>
            </a:xfrm>
            <a:custGeom>
              <a:avLst/>
              <a:gdLst/>
              <a:ahLst/>
              <a:cxnLst/>
              <a:rect l="l" t="t" r="r" b="b"/>
              <a:pathLst>
                <a:path w="4961" h="8895" extrusionOk="0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7" name="Google Shape;5247;p64"/>
            <p:cNvSpPr/>
            <p:nvPr/>
          </p:nvSpPr>
          <p:spPr>
            <a:xfrm>
              <a:off x="4889257" y="3644394"/>
              <a:ext cx="61155" cy="213910"/>
            </a:xfrm>
            <a:custGeom>
              <a:avLst/>
              <a:gdLst/>
              <a:ahLst/>
              <a:cxnLst/>
              <a:rect l="l" t="t" r="r" b="b"/>
              <a:pathLst>
                <a:path w="2985" h="10441" extrusionOk="0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8" name="Google Shape;5248;p64"/>
            <p:cNvSpPr/>
            <p:nvPr/>
          </p:nvSpPr>
          <p:spPr>
            <a:xfrm>
              <a:off x="4892412" y="3644783"/>
              <a:ext cx="155480" cy="288362"/>
            </a:xfrm>
            <a:custGeom>
              <a:avLst/>
              <a:gdLst/>
              <a:ahLst/>
              <a:cxnLst/>
              <a:rect l="l" t="t" r="r" b="b"/>
              <a:pathLst>
                <a:path w="7589" h="14075" extrusionOk="0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9" name="Google Shape;5249;p64"/>
            <p:cNvSpPr/>
            <p:nvPr/>
          </p:nvSpPr>
          <p:spPr>
            <a:xfrm>
              <a:off x="4692884" y="3676600"/>
              <a:ext cx="101208" cy="182236"/>
            </a:xfrm>
            <a:custGeom>
              <a:avLst/>
              <a:gdLst/>
              <a:ahLst/>
              <a:cxnLst/>
              <a:rect l="l" t="t" r="r" b="b"/>
              <a:pathLst>
                <a:path w="4940" h="8895" extrusionOk="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0" name="Google Shape;5250;p64"/>
            <p:cNvSpPr/>
            <p:nvPr/>
          </p:nvSpPr>
          <p:spPr>
            <a:xfrm>
              <a:off x="4792208" y="3644394"/>
              <a:ext cx="61176" cy="213910"/>
            </a:xfrm>
            <a:custGeom>
              <a:avLst/>
              <a:gdLst/>
              <a:ahLst/>
              <a:cxnLst/>
              <a:rect l="l" t="t" r="r" b="b"/>
              <a:pathLst>
                <a:path w="2986" h="10441" extrusionOk="0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1" name="Google Shape;5251;p64"/>
            <p:cNvSpPr/>
            <p:nvPr/>
          </p:nvSpPr>
          <p:spPr>
            <a:xfrm>
              <a:off x="4695179" y="3644783"/>
              <a:ext cx="155049" cy="288362"/>
            </a:xfrm>
            <a:custGeom>
              <a:avLst/>
              <a:gdLst/>
              <a:ahLst/>
              <a:cxnLst/>
              <a:rect l="l" t="t" r="r" b="b"/>
              <a:pathLst>
                <a:path w="7568" h="14075" extrusionOk="0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2" name="Google Shape;5252;p64"/>
            <p:cNvSpPr/>
            <p:nvPr/>
          </p:nvSpPr>
          <p:spPr>
            <a:xfrm>
              <a:off x="4731503" y="3486517"/>
              <a:ext cx="80639" cy="155008"/>
            </a:xfrm>
            <a:custGeom>
              <a:avLst/>
              <a:gdLst/>
              <a:ahLst/>
              <a:cxnLst/>
              <a:rect l="l" t="t" r="r" b="b"/>
              <a:pathLst>
                <a:path w="3936" h="7566" extrusionOk="0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3" name="Google Shape;5253;p64"/>
            <p:cNvSpPr/>
            <p:nvPr/>
          </p:nvSpPr>
          <p:spPr>
            <a:xfrm>
              <a:off x="4760452" y="3587275"/>
              <a:ext cx="54415" cy="71174"/>
            </a:xfrm>
            <a:custGeom>
              <a:avLst/>
              <a:gdLst/>
              <a:ahLst/>
              <a:cxnLst/>
              <a:rect l="l" t="t" r="r" b="b"/>
              <a:pathLst>
                <a:path w="2656" h="3474" extrusionOk="0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4" name="Google Shape;5254;p64"/>
            <p:cNvSpPr/>
            <p:nvPr/>
          </p:nvSpPr>
          <p:spPr>
            <a:xfrm>
              <a:off x="4687988" y="3486640"/>
              <a:ext cx="100122" cy="167321"/>
            </a:xfrm>
            <a:custGeom>
              <a:avLst/>
              <a:gdLst/>
              <a:ahLst/>
              <a:cxnLst/>
              <a:rect l="l" t="t" r="r" b="b"/>
              <a:pathLst>
                <a:path w="4887" h="8167" extrusionOk="0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5" name="Google Shape;5255;p64"/>
            <p:cNvSpPr/>
            <p:nvPr/>
          </p:nvSpPr>
          <p:spPr>
            <a:xfrm>
              <a:off x="4930928" y="3486517"/>
              <a:ext cx="80188" cy="155029"/>
            </a:xfrm>
            <a:custGeom>
              <a:avLst/>
              <a:gdLst/>
              <a:ahLst/>
              <a:cxnLst/>
              <a:rect l="l" t="t" r="r" b="b"/>
              <a:pathLst>
                <a:path w="3914" h="7567" extrusionOk="0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6" name="Google Shape;5256;p64"/>
            <p:cNvSpPr/>
            <p:nvPr/>
          </p:nvSpPr>
          <p:spPr>
            <a:xfrm>
              <a:off x="4928204" y="3587275"/>
              <a:ext cx="53985" cy="71174"/>
            </a:xfrm>
            <a:custGeom>
              <a:avLst/>
              <a:gdLst/>
              <a:ahLst/>
              <a:cxnLst/>
              <a:rect l="l" t="t" r="r" b="b"/>
              <a:pathLst>
                <a:path w="2635" h="3474" extrusionOk="0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7" name="Google Shape;5257;p64"/>
            <p:cNvSpPr/>
            <p:nvPr/>
          </p:nvSpPr>
          <p:spPr>
            <a:xfrm>
              <a:off x="4687455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8" name="Google Shape;5258;p64"/>
            <p:cNvSpPr/>
            <p:nvPr/>
          </p:nvSpPr>
          <p:spPr>
            <a:xfrm>
              <a:off x="4954530" y="3486640"/>
              <a:ext cx="100655" cy="168223"/>
            </a:xfrm>
            <a:custGeom>
              <a:avLst/>
              <a:gdLst/>
              <a:ahLst/>
              <a:cxnLst/>
              <a:rect l="l" t="t" r="r" b="b"/>
              <a:pathLst>
                <a:path w="4913" h="8211" extrusionOk="0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9" name="Google Shape;5259;p64"/>
            <p:cNvSpPr/>
            <p:nvPr/>
          </p:nvSpPr>
          <p:spPr>
            <a:xfrm>
              <a:off x="4972149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80" name="Google Shape;5280;p64"/>
          <p:cNvGrpSpPr/>
          <p:nvPr/>
        </p:nvGrpSpPr>
        <p:grpSpPr>
          <a:xfrm>
            <a:off x="9495512" y="4853299"/>
            <a:ext cx="1113066" cy="927408"/>
            <a:chOff x="1646291" y="4148427"/>
            <a:chExt cx="447037" cy="393954"/>
          </a:xfrm>
        </p:grpSpPr>
        <p:sp>
          <p:nvSpPr>
            <p:cNvPr id="5281" name="Google Shape;5281;p64"/>
            <p:cNvSpPr/>
            <p:nvPr/>
          </p:nvSpPr>
          <p:spPr>
            <a:xfrm>
              <a:off x="1888781" y="4148427"/>
              <a:ext cx="112948" cy="107334"/>
            </a:xfrm>
            <a:custGeom>
              <a:avLst/>
              <a:gdLst/>
              <a:ahLst/>
              <a:cxnLst/>
              <a:rect l="l" t="t" r="r" b="b"/>
              <a:pathLst>
                <a:path w="5513" h="5239" extrusionOk="0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2" name="Google Shape;5282;p64"/>
            <p:cNvSpPr/>
            <p:nvPr/>
          </p:nvSpPr>
          <p:spPr>
            <a:xfrm>
              <a:off x="1888781" y="4189668"/>
              <a:ext cx="125138" cy="94324"/>
            </a:xfrm>
            <a:custGeom>
              <a:avLst/>
              <a:gdLst/>
              <a:ahLst/>
              <a:cxnLst/>
              <a:rect l="l" t="t" r="r" b="b"/>
              <a:pathLst>
                <a:path w="6108" h="4604" extrusionOk="0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3" name="Google Shape;5283;p64"/>
            <p:cNvSpPr/>
            <p:nvPr/>
          </p:nvSpPr>
          <p:spPr>
            <a:xfrm>
              <a:off x="1735596" y="4157462"/>
              <a:ext cx="106535" cy="90842"/>
            </a:xfrm>
            <a:custGeom>
              <a:avLst/>
              <a:gdLst/>
              <a:ahLst/>
              <a:cxnLst/>
              <a:rect l="l" t="t" r="r" b="b"/>
              <a:pathLst>
                <a:path w="5200" h="4434" extrusionOk="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4" name="Google Shape;5284;p64"/>
            <p:cNvSpPr/>
            <p:nvPr/>
          </p:nvSpPr>
          <p:spPr>
            <a:xfrm>
              <a:off x="1721562" y="4187927"/>
              <a:ext cx="123294" cy="107395"/>
            </a:xfrm>
            <a:custGeom>
              <a:avLst/>
              <a:gdLst/>
              <a:ahLst/>
              <a:cxnLst/>
              <a:rect l="l" t="t" r="r" b="b"/>
              <a:pathLst>
                <a:path w="6018" h="5242" extrusionOk="0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5" name="Google Shape;5285;p64"/>
            <p:cNvSpPr/>
            <p:nvPr/>
          </p:nvSpPr>
          <p:spPr>
            <a:xfrm>
              <a:off x="1935554" y="4221424"/>
              <a:ext cx="156791" cy="217168"/>
            </a:xfrm>
            <a:custGeom>
              <a:avLst/>
              <a:gdLst/>
              <a:ahLst/>
              <a:cxnLst/>
              <a:rect l="l" t="t" r="r" b="b"/>
              <a:pathLst>
                <a:path w="7653" h="10600" extrusionOk="0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6" name="Google Shape;5286;p64"/>
            <p:cNvSpPr/>
            <p:nvPr/>
          </p:nvSpPr>
          <p:spPr>
            <a:xfrm>
              <a:off x="1939590" y="4389176"/>
              <a:ext cx="153738" cy="58021"/>
            </a:xfrm>
            <a:custGeom>
              <a:avLst/>
              <a:gdLst/>
              <a:ahLst/>
              <a:cxnLst/>
              <a:rect l="l" t="t" r="r" b="b"/>
              <a:pathLst>
                <a:path w="7504" h="2832" extrusionOk="0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7" name="Google Shape;5287;p64"/>
            <p:cNvSpPr/>
            <p:nvPr/>
          </p:nvSpPr>
          <p:spPr>
            <a:xfrm>
              <a:off x="1646721" y="4227304"/>
              <a:ext cx="141446" cy="211288"/>
            </a:xfrm>
            <a:custGeom>
              <a:avLst/>
              <a:gdLst/>
              <a:ahLst/>
              <a:cxnLst/>
              <a:rect l="l" t="t" r="r" b="b"/>
              <a:pathLst>
                <a:path w="6904" h="10313" extrusionOk="0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8" name="Google Shape;5288;p64"/>
            <p:cNvSpPr/>
            <p:nvPr/>
          </p:nvSpPr>
          <p:spPr>
            <a:xfrm>
              <a:off x="1646291" y="4390917"/>
              <a:ext cx="150583" cy="56279"/>
            </a:xfrm>
            <a:custGeom>
              <a:avLst/>
              <a:gdLst/>
              <a:ahLst/>
              <a:cxnLst/>
              <a:rect l="l" t="t" r="r" b="b"/>
              <a:pathLst>
                <a:path w="7350" h="2747" extrusionOk="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9" name="Google Shape;5289;p64"/>
            <p:cNvSpPr/>
            <p:nvPr/>
          </p:nvSpPr>
          <p:spPr>
            <a:xfrm>
              <a:off x="1767802" y="4198806"/>
              <a:ext cx="198565" cy="239786"/>
            </a:xfrm>
            <a:custGeom>
              <a:avLst/>
              <a:gdLst/>
              <a:ahLst/>
              <a:cxnLst/>
              <a:rect l="l" t="t" r="r" b="b"/>
              <a:pathLst>
                <a:path w="9692" h="11704" extrusionOk="0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0" name="Google Shape;5290;p64"/>
            <p:cNvSpPr/>
            <p:nvPr/>
          </p:nvSpPr>
          <p:spPr>
            <a:xfrm>
              <a:off x="1767372" y="4377334"/>
              <a:ext cx="199425" cy="69862"/>
            </a:xfrm>
            <a:custGeom>
              <a:avLst/>
              <a:gdLst/>
              <a:ahLst/>
              <a:cxnLst/>
              <a:rect l="l" t="t" r="r" b="b"/>
              <a:pathLst>
                <a:path w="9734" h="3410" extrusionOk="0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1" name="Google Shape;5291;p64"/>
            <p:cNvSpPr/>
            <p:nvPr/>
          </p:nvSpPr>
          <p:spPr>
            <a:xfrm>
              <a:off x="1831661" y="4308885"/>
              <a:ext cx="76173" cy="215754"/>
            </a:xfrm>
            <a:custGeom>
              <a:avLst/>
              <a:gdLst/>
              <a:ahLst/>
              <a:cxnLst/>
              <a:rect l="l" t="t" r="r" b="b"/>
              <a:pathLst>
                <a:path w="3718" h="10531" extrusionOk="0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2" name="Google Shape;5292;p64"/>
            <p:cNvSpPr/>
            <p:nvPr/>
          </p:nvSpPr>
          <p:spPr>
            <a:xfrm>
              <a:off x="1702529" y="4367418"/>
              <a:ext cx="35812" cy="157221"/>
            </a:xfrm>
            <a:custGeom>
              <a:avLst/>
              <a:gdLst/>
              <a:ahLst/>
              <a:cxnLst/>
              <a:rect l="l" t="t" r="r" b="b"/>
              <a:pathLst>
                <a:path w="1748" h="7674" extrusionOk="0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3" name="Google Shape;5293;p64"/>
            <p:cNvSpPr/>
            <p:nvPr/>
          </p:nvSpPr>
          <p:spPr>
            <a:xfrm>
              <a:off x="1997569" y="4361989"/>
              <a:ext cx="35382" cy="162650"/>
            </a:xfrm>
            <a:custGeom>
              <a:avLst/>
              <a:gdLst/>
              <a:ahLst/>
              <a:cxnLst/>
              <a:rect l="l" t="t" r="r" b="b"/>
              <a:pathLst>
                <a:path w="1727" h="7939" extrusionOk="0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4" name="Google Shape;5294;p64"/>
            <p:cNvSpPr/>
            <p:nvPr/>
          </p:nvSpPr>
          <p:spPr>
            <a:xfrm>
              <a:off x="1648565" y="4509724"/>
              <a:ext cx="442489" cy="24052"/>
            </a:xfrm>
            <a:custGeom>
              <a:avLst/>
              <a:gdLst/>
              <a:ahLst/>
              <a:cxnLst/>
              <a:rect l="l" t="t" r="r" b="b"/>
              <a:pathLst>
                <a:path w="21598" h="1174" extrusionOk="0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5" name="Google Shape;5295;p64"/>
            <p:cNvSpPr/>
            <p:nvPr/>
          </p:nvSpPr>
          <p:spPr>
            <a:xfrm>
              <a:off x="1646291" y="4517878"/>
              <a:ext cx="447037" cy="24503"/>
            </a:xfrm>
            <a:custGeom>
              <a:avLst/>
              <a:gdLst/>
              <a:ahLst/>
              <a:cxnLst/>
              <a:rect l="l" t="t" r="r" b="b"/>
              <a:pathLst>
                <a:path w="21820" h="1196" extrusionOk="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96" name="Google Shape;5296;p64"/>
          <p:cNvGrpSpPr/>
          <p:nvPr/>
        </p:nvGrpSpPr>
        <p:grpSpPr>
          <a:xfrm>
            <a:off x="2437912" y="670576"/>
            <a:ext cx="1084197" cy="680237"/>
            <a:chOff x="2246492" y="2842062"/>
            <a:chExt cx="446935" cy="342715"/>
          </a:xfrm>
        </p:grpSpPr>
        <p:sp>
          <p:nvSpPr>
            <p:cNvPr id="5297" name="Google Shape;5297;p64"/>
            <p:cNvSpPr/>
            <p:nvPr/>
          </p:nvSpPr>
          <p:spPr>
            <a:xfrm>
              <a:off x="2473105" y="2901886"/>
              <a:ext cx="160048" cy="150911"/>
            </a:xfrm>
            <a:custGeom>
              <a:avLst/>
              <a:gdLst/>
              <a:ahLst/>
              <a:cxnLst/>
              <a:rect l="l" t="t" r="r" b="b"/>
              <a:pathLst>
                <a:path w="7812" h="7366" extrusionOk="0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8" name="Google Shape;5298;p64"/>
            <p:cNvSpPr/>
            <p:nvPr/>
          </p:nvSpPr>
          <p:spPr>
            <a:xfrm>
              <a:off x="2466794" y="2953576"/>
              <a:ext cx="131448" cy="114669"/>
            </a:xfrm>
            <a:custGeom>
              <a:avLst/>
              <a:gdLst/>
              <a:ahLst/>
              <a:cxnLst/>
              <a:rect l="l" t="t" r="r" b="b"/>
              <a:pathLst>
                <a:path w="6416" h="5597" extrusionOk="0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9" name="Google Shape;5299;p64"/>
            <p:cNvSpPr/>
            <p:nvPr/>
          </p:nvSpPr>
          <p:spPr>
            <a:xfrm>
              <a:off x="2246923" y="2967159"/>
              <a:ext cx="360457" cy="209444"/>
            </a:xfrm>
            <a:custGeom>
              <a:avLst/>
              <a:gdLst/>
              <a:ahLst/>
              <a:cxnLst/>
              <a:rect l="l" t="t" r="r" b="b"/>
              <a:pathLst>
                <a:path w="17594" h="10223" extrusionOk="0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0" name="Google Shape;5300;p64"/>
            <p:cNvSpPr/>
            <p:nvPr/>
          </p:nvSpPr>
          <p:spPr>
            <a:xfrm>
              <a:off x="2246492" y="3104466"/>
              <a:ext cx="361318" cy="80311"/>
            </a:xfrm>
            <a:custGeom>
              <a:avLst/>
              <a:gdLst/>
              <a:ahLst/>
              <a:cxnLst/>
              <a:rect l="l" t="t" r="r" b="b"/>
              <a:pathLst>
                <a:path w="17636" h="3920" extrusionOk="0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1" name="Google Shape;5301;p64"/>
            <p:cNvSpPr/>
            <p:nvPr/>
          </p:nvSpPr>
          <p:spPr>
            <a:xfrm>
              <a:off x="2543377" y="2842062"/>
              <a:ext cx="13624" cy="38967"/>
            </a:xfrm>
            <a:custGeom>
              <a:avLst/>
              <a:gdLst/>
              <a:ahLst/>
              <a:cxnLst/>
              <a:rect l="l" t="t" r="r" b="b"/>
              <a:pathLst>
                <a:path w="665" h="1902" extrusionOk="0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2" name="Google Shape;5302;p64"/>
            <p:cNvSpPr/>
            <p:nvPr/>
          </p:nvSpPr>
          <p:spPr>
            <a:xfrm>
              <a:off x="2654460" y="2978488"/>
              <a:ext cx="38967" cy="13173"/>
            </a:xfrm>
            <a:custGeom>
              <a:avLst/>
              <a:gdLst/>
              <a:ahLst/>
              <a:cxnLst/>
              <a:rect l="l" t="t" r="r" b="b"/>
              <a:pathLst>
                <a:path w="1902" h="643" extrusionOk="0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3" name="Google Shape;5303;p64"/>
            <p:cNvSpPr/>
            <p:nvPr/>
          </p:nvSpPr>
          <p:spPr>
            <a:xfrm>
              <a:off x="2621393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4" name="Google Shape;5304;p64"/>
            <p:cNvSpPr/>
            <p:nvPr/>
          </p:nvSpPr>
          <p:spPr>
            <a:xfrm>
              <a:off x="2621393" y="3056628"/>
              <a:ext cx="32657" cy="31530"/>
            </a:xfrm>
            <a:custGeom>
              <a:avLst/>
              <a:gdLst/>
              <a:ahLst/>
              <a:cxnLst/>
              <a:rect l="l" t="t" r="r" b="b"/>
              <a:pathLst>
                <a:path w="1594" h="1539" extrusionOk="0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5" name="Google Shape;5305;p64"/>
            <p:cNvSpPr/>
            <p:nvPr/>
          </p:nvSpPr>
          <p:spPr>
            <a:xfrm>
              <a:off x="2446348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06" name="Google Shape;5306;p64"/>
          <p:cNvGrpSpPr/>
          <p:nvPr/>
        </p:nvGrpSpPr>
        <p:grpSpPr>
          <a:xfrm flipH="1">
            <a:off x="2132789" y="2070940"/>
            <a:ext cx="519451" cy="531593"/>
            <a:chOff x="6405353" y="2836979"/>
            <a:chExt cx="396861" cy="406137"/>
          </a:xfrm>
        </p:grpSpPr>
        <p:sp>
          <p:nvSpPr>
            <p:cNvPr id="5307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8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9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0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1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2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3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4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5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6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7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8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9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0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1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2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3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4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5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6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7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8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9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0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1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2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3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4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5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6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7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8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9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0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41" name="Google Shape;5341;p64"/>
          <p:cNvGrpSpPr/>
          <p:nvPr/>
        </p:nvGrpSpPr>
        <p:grpSpPr>
          <a:xfrm>
            <a:off x="9806775" y="2606344"/>
            <a:ext cx="519451" cy="531593"/>
            <a:chOff x="6405353" y="2836979"/>
            <a:chExt cx="396861" cy="406137"/>
          </a:xfrm>
        </p:grpSpPr>
        <p:sp>
          <p:nvSpPr>
            <p:cNvPr id="5342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3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4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5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6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7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8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9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0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1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2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3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4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5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6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7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8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9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0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1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2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3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4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5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6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7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8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9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0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1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2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3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4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5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3" name="Google Shape;5341;p64"/>
          <p:cNvGrpSpPr/>
          <p:nvPr/>
        </p:nvGrpSpPr>
        <p:grpSpPr>
          <a:xfrm>
            <a:off x="8775834" y="279247"/>
            <a:ext cx="519451" cy="403696"/>
            <a:chOff x="6405353" y="2836979"/>
            <a:chExt cx="396861" cy="406137"/>
          </a:xfrm>
        </p:grpSpPr>
        <p:sp>
          <p:nvSpPr>
            <p:cNvPr id="154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8" name="Google Shape;5306;p64"/>
          <p:cNvGrpSpPr/>
          <p:nvPr/>
        </p:nvGrpSpPr>
        <p:grpSpPr>
          <a:xfrm flipH="1">
            <a:off x="5122035" y="612124"/>
            <a:ext cx="519451" cy="531593"/>
            <a:chOff x="6405353" y="2836979"/>
            <a:chExt cx="396861" cy="406137"/>
          </a:xfrm>
        </p:grpSpPr>
        <p:sp>
          <p:nvSpPr>
            <p:cNvPr id="189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6" name="Google Shape;7121;p78"/>
          <p:cNvGrpSpPr/>
          <p:nvPr/>
        </p:nvGrpSpPr>
        <p:grpSpPr>
          <a:xfrm flipH="1">
            <a:off x="462371" y="3827587"/>
            <a:ext cx="1514108" cy="1060679"/>
            <a:chOff x="2846694" y="2166897"/>
            <a:chExt cx="447365" cy="359248"/>
          </a:xfrm>
        </p:grpSpPr>
        <p:sp>
          <p:nvSpPr>
            <p:cNvPr id="227" name="Google Shape;7122;p78"/>
            <p:cNvSpPr/>
            <p:nvPr/>
          </p:nvSpPr>
          <p:spPr>
            <a:xfrm>
              <a:off x="2849419" y="2225532"/>
              <a:ext cx="442366" cy="291906"/>
            </a:xfrm>
            <a:custGeom>
              <a:avLst/>
              <a:gdLst/>
              <a:ahLst/>
              <a:cxnLst/>
              <a:rect l="l" t="t" r="r" b="b"/>
              <a:pathLst>
                <a:path w="21592" h="14248" extrusionOk="0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7123;p78"/>
            <p:cNvSpPr/>
            <p:nvPr/>
          </p:nvSpPr>
          <p:spPr>
            <a:xfrm>
              <a:off x="2846694" y="2509816"/>
              <a:ext cx="447365" cy="16329"/>
            </a:xfrm>
            <a:custGeom>
              <a:avLst/>
              <a:gdLst/>
              <a:ahLst/>
              <a:cxnLst/>
              <a:rect l="l" t="t" r="r" b="b"/>
              <a:pathLst>
                <a:path w="21836" h="797" extrusionOk="0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7124;p78"/>
            <p:cNvSpPr/>
            <p:nvPr/>
          </p:nvSpPr>
          <p:spPr>
            <a:xfrm>
              <a:off x="2992586" y="2166897"/>
              <a:ext cx="207702" cy="179204"/>
            </a:xfrm>
            <a:custGeom>
              <a:avLst/>
              <a:gdLst/>
              <a:ahLst/>
              <a:cxnLst/>
              <a:rect l="l" t="t" r="r" b="b"/>
              <a:pathLst>
                <a:path w="10138" h="8747" extrusionOk="0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7125;p78"/>
            <p:cNvSpPr/>
            <p:nvPr/>
          </p:nvSpPr>
          <p:spPr>
            <a:xfrm>
              <a:off x="2946345" y="2509816"/>
              <a:ext cx="51690" cy="16329"/>
            </a:xfrm>
            <a:custGeom>
              <a:avLst/>
              <a:gdLst/>
              <a:ahLst/>
              <a:cxnLst/>
              <a:rect l="l" t="t" r="r" b="b"/>
              <a:pathLst>
                <a:path w="2523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7126;p78"/>
            <p:cNvSpPr/>
            <p:nvPr/>
          </p:nvSpPr>
          <p:spPr>
            <a:xfrm>
              <a:off x="2949500" y="2346613"/>
              <a:ext cx="100225" cy="163224"/>
            </a:xfrm>
            <a:custGeom>
              <a:avLst/>
              <a:gdLst/>
              <a:ahLst/>
              <a:cxnLst/>
              <a:rect l="l" t="t" r="r" b="b"/>
              <a:pathLst>
                <a:path w="4892" h="7967" extrusionOk="0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7127;p78"/>
            <p:cNvSpPr/>
            <p:nvPr/>
          </p:nvSpPr>
          <p:spPr>
            <a:xfrm>
              <a:off x="2991705" y="2357492"/>
              <a:ext cx="127432" cy="159946"/>
            </a:xfrm>
            <a:custGeom>
              <a:avLst/>
              <a:gdLst/>
              <a:ahLst/>
              <a:cxnLst/>
              <a:rect l="l" t="t" r="r" b="b"/>
              <a:pathLst>
                <a:path w="6220" h="7807" extrusionOk="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7128;p78"/>
            <p:cNvSpPr/>
            <p:nvPr/>
          </p:nvSpPr>
          <p:spPr>
            <a:xfrm>
              <a:off x="2988550" y="2509816"/>
              <a:ext cx="131448" cy="16329"/>
            </a:xfrm>
            <a:custGeom>
              <a:avLst/>
              <a:gdLst/>
              <a:ahLst/>
              <a:cxnLst/>
              <a:rect l="l" t="t" r="r" b="b"/>
              <a:pathLst>
                <a:path w="6416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7129;p78"/>
            <p:cNvSpPr/>
            <p:nvPr/>
          </p:nvSpPr>
          <p:spPr>
            <a:xfrm>
              <a:off x="2982690" y="2222807"/>
              <a:ext cx="223027" cy="131489"/>
            </a:xfrm>
            <a:custGeom>
              <a:avLst/>
              <a:gdLst/>
              <a:ahLst/>
              <a:cxnLst/>
              <a:rect l="l" t="t" r="r" b="b"/>
              <a:pathLst>
                <a:path w="10886" h="6418" extrusionOk="0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8" name="Google Shape;7214;p78"/>
          <p:cNvGrpSpPr/>
          <p:nvPr/>
        </p:nvGrpSpPr>
        <p:grpSpPr>
          <a:xfrm>
            <a:off x="11071853" y="6001855"/>
            <a:ext cx="1120147" cy="795472"/>
            <a:chOff x="7041489" y="2866094"/>
            <a:chExt cx="460108" cy="294631"/>
          </a:xfrm>
        </p:grpSpPr>
        <p:sp>
          <p:nvSpPr>
            <p:cNvPr id="239" name="Google Shape;7215;p78"/>
            <p:cNvSpPr/>
            <p:nvPr/>
          </p:nvSpPr>
          <p:spPr>
            <a:xfrm>
              <a:off x="7170192" y="2976194"/>
              <a:ext cx="301904" cy="94775"/>
            </a:xfrm>
            <a:custGeom>
              <a:avLst/>
              <a:gdLst/>
              <a:ahLst/>
              <a:cxnLst/>
              <a:rect l="l" t="t" r="r" b="b"/>
              <a:pathLst>
                <a:path w="14736" h="4626" extrusionOk="0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7216;p78"/>
            <p:cNvSpPr/>
            <p:nvPr/>
          </p:nvSpPr>
          <p:spPr>
            <a:xfrm>
              <a:off x="7182484" y="2866094"/>
              <a:ext cx="277442" cy="172669"/>
            </a:xfrm>
            <a:custGeom>
              <a:avLst/>
              <a:gdLst/>
              <a:ahLst/>
              <a:cxnLst/>
              <a:rect l="l" t="t" r="r" b="b"/>
              <a:pathLst>
                <a:path w="13542" h="8428" extrusionOk="0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7217;p78"/>
            <p:cNvSpPr/>
            <p:nvPr/>
          </p:nvSpPr>
          <p:spPr>
            <a:xfrm>
              <a:off x="7041489" y="2931716"/>
              <a:ext cx="131448" cy="137840"/>
            </a:xfrm>
            <a:custGeom>
              <a:avLst/>
              <a:gdLst/>
              <a:ahLst/>
              <a:cxnLst/>
              <a:rect l="l" t="t" r="r" b="b"/>
              <a:pathLst>
                <a:path w="6416" h="6728" extrusionOk="0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7218;p78"/>
            <p:cNvSpPr/>
            <p:nvPr/>
          </p:nvSpPr>
          <p:spPr>
            <a:xfrm>
              <a:off x="7128950" y="2976624"/>
              <a:ext cx="66175" cy="92501"/>
            </a:xfrm>
            <a:custGeom>
              <a:avLst/>
              <a:gdLst/>
              <a:ahLst/>
              <a:cxnLst/>
              <a:rect l="l" t="t" r="r" b="b"/>
              <a:pathLst>
                <a:path w="3230" h="4515" extrusionOk="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7219;p78"/>
            <p:cNvSpPr/>
            <p:nvPr/>
          </p:nvSpPr>
          <p:spPr>
            <a:xfrm>
              <a:off x="7222845" y="2866094"/>
              <a:ext cx="196721" cy="174963"/>
            </a:xfrm>
            <a:custGeom>
              <a:avLst/>
              <a:gdLst/>
              <a:ahLst/>
              <a:cxnLst/>
              <a:rect l="l" t="t" r="r" b="b"/>
              <a:pathLst>
                <a:path w="9602" h="8540" extrusionOk="0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7220;p78"/>
            <p:cNvSpPr/>
            <p:nvPr/>
          </p:nvSpPr>
          <p:spPr>
            <a:xfrm>
              <a:off x="7364270" y="3031018"/>
              <a:ext cx="14485" cy="26798"/>
            </a:xfrm>
            <a:custGeom>
              <a:avLst/>
              <a:gdLst/>
              <a:ahLst/>
              <a:cxnLst/>
              <a:rect l="l" t="t" r="r" b="b"/>
              <a:pathLst>
                <a:path w="707" h="1308" extrusionOk="0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7221;p78"/>
            <p:cNvSpPr/>
            <p:nvPr/>
          </p:nvSpPr>
          <p:spPr>
            <a:xfrm>
              <a:off x="7263635" y="3031018"/>
              <a:ext cx="14485" cy="27228"/>
            </a:xfrm>
            <a:custGeom>
              <a:avLst/>
              <a:gdLst/>
              <a:ahLst/>
              <a:cxnLst/>
              <a:rect l="l" t="t" r="r" b="b"/>
              <a:pathLst>
                <a:path w="707" h="1329" extrusionOk="0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7222;p78"/>
            <p:cNvSpPr/>
            <p:nvPr/>
          </p:nvSpPr>
          <p:spPr>
            <a:xfrm>
              <a:off x="7151159" y="2981644"/>
              <a:ext cx="339990" cy="106084"/>
            </a:xfrm>
            <a:custGeom>
              <a:avLst/>
              <a:gdLst/>
              <a:ahLst/>
              <a:cxnLst/>
              <a:rect l="l" t="t" r="r" b="b"/>
              <a:pathLst>
                <a:path w="16595" h="5178" extrusionOk="0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7223;p78"/>
            <p:cNvSpPr/>
            <p:nvPr/>
          </p:nvSpPr>
          <p:spPr>
            <a:xfrm>
              <a:off x="7187913" y="3066810"/>
              <a:ext cx="64331" cy="34521"/>
            </a:xfrm>
            <a:custGeom>
              <a:avLst/>
              <a:gdLst/>
              <a:ahLst/>
              <a:cxnLst/>
              <a:rect l="l" t="t" r="r" b="b"/>
              <a:pathLst>
                <a:path w="3140" h="1685" extrusionOk="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7224;p78"/>
            <p:cNvSpPr/>
            <p:nvPr/>
          </p:nvSpPr>
          <p:spPr>
            <a:xfrm>
              <a:off x="7127107" y="3079123"/>
              <a:ext cx="116103" cy="81602"/>
            </a:xfrm>
            <a:custGeom>
              <a:avLst/>
              <a:gdLst/>
              <a:ahLst/>
              <a:cxnLst/>
              <a:rect l="l" t="t" r="r" b="b"/>
              <a:pathLst>
                <a:path w="5667" h="3983" extrusionOk="0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7225;p78"/>
            <p:cNvSpPr/>
            <p:nvPr/>
          </p:nvSpPr>
          <p:spPr>
            <a:xfrm>
              <a:off x="7393649" y="3068224"/>
              <a:ext cx="56689" cy="34521"/>
            </a:xfrm>
            <a:custGeom>
              <a:avLst/>
              <a:gdLst/>
              <a:ahLst/>
              <a:cxnLst/>
              <a:rect l="l" t="t" r="r" b="b"/>
              <a:pathLst>
                <a:path w="2767" h="1685" extrusionOk="0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7226;p78"/>
            <p:cNvSpPr/>
            <p:nvPr/>
          </p:nvSpPr>
          <p:spPr>
            <a:xfrm>
              <a:off x="7400061" y="3081397"/>
              <a:ext cx="78897" cy="79328"/>
            </a:xfrm>
            <a:custGeom>
              <a:avLst/>
              <a:gdLst/>
              <a:ahLst/>
              <a:cxnLst/>
              <a:rect l="l" t="t" r="r" b="b"/>
              <a:pathLst>
                <a:path w="3851" h="3872" extrusionOk="0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7227;p78"/>
            <p:cNvSpPr/>
            <p:nvPr/>
          </p:nvSpPr>
          <p:spPr>
            <a:xfrm>
              <a:off x="7140710" y="2992522"/>
              <a:ext cx="360887" cy="103359"/>
            </a:xfrm>
            <a:custGeom>
              <a:avLst/>
              <a:gdLst/>
              <a:ahLst/>
              <a:cxnLst/>
              <a:rect l="l" t="t" r="r" b="b"/>
              <a:pathLst>
                <a:path w="17615" h="5045" extrusionOk="0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7228;p78"/>
            <p:cNvSpPr/>
            <p:nvPr/>
          </p:nvSpPr>
          <p:spPr>
            <a:xfrm>
              <a:off x="7083591" y="2955317"/>
              <a:ext cx="13624" cy="19586"/>
            </a:xfrm>
            <a:custGeom>
              <a:avLst/>
              <a:gdLst/>
              <a:ahLst/>
              <a:cxnLst/>
              <a:rect l="l" t="t" r="r" b="b"/>
              <a:pathLst>
                <a:path w="665" h="956" extrusionOk="0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3" name="Google Shape;6989;p78"/>
          <p:cNvGrpSpPr/>
          <p:nvPr/>
        </p:nvGrpSpPr>
        <p:grpSpPr>
          <a:xfrm rot="19920484">
            <a:off x="788239" y="6191487"/>
            <a:ext cx="345870" cy="446505"/>
            <a:chOff x="5899168" y="3486640"/>
            <a:chExt cx="345870" cy="446505"/>
          </a:xfrm>
        </p:grpSpPr>
        <p:sp>
          <p:nvSpPr>
            <p:cNvPr id="254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8" name="Google Shape;6989;p78"/>
          <p:cNvGrpSpPr/>
          <p:nvPr/>
        </p:nvGrpSpPr>
        <p:grpSpPr>
          <a:xfrm rot="2772819">
            <a:off x="6041614" y="6233703"/>
            <a:ext cx="345870" cy="446505"/>
            <a:chOff x="5899168" y="3486640"/>
            <a:chExt cx="345870" cy="446505"/>
          </a:xfrm>
        </p:grpSpPr>
        <p:sp>
          <p:nvSpPr>
            <p:cNvPr id="259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3" name="Google Shape;6897;p78"/>
          <p:cNvGrpSpPr/>
          <p:nvPr/>
        </p:nvGrpSpPr>
        <p:grpSpPr>
          <a:xfrm flipH="1">
            <a:off x="3488778" y="5860643"/>
            <a:ext cx="667722" cy="489565"/>
            <a:chOff x="3443208" y="4164121"/>
            <a:chExt cx="454659" cy="362526"/>
          </a:xfrm>
        </p:grpSpPr>
        <p:sp>
          <p:nvSpPr>
            <p:cNvPr id="264" name="Google Shape;6898;p78"/>
            <p:cNvSpPr/>
            <p:nvPr/>
          </p:nvSpPr>
          <p:spPr>
            <a:xfrm>
              <a:off x="3443208" y="4164121"/>
              <a:ext cx="444210" cy="351361"/>
            </a:xfrm>
            <a:custGeom>
              <a:avLst/>
              <a:gdLst/>
              <a:ahLst/>
              <a:cxnLst/>
              <a:rect l="l" t="t" r="r" b="b"/>
              <a:pathLst>
                <a:path w="21682" h="17150" extrusionOk="0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899;p78"/>
            <p:cNvSpPr/>
            <p:nvPr/>
          </p:nvSpPr>
          <p:spPr>
            <a:xfrm>
              <a:off x="3527084" y="4491122"/>
              <a:ext cx="370783" cy="35525"/>
            </a:xfrm>
            <a:custGeom>
              <a:avLst/>
              <a:gdLst/>
              <a:ahLst/>
              <a:cxnLst/>
              <a:rect l="l" t="t" r="r" b="b"/>
              <a:pathLst>
                <a:path w="18098" h="1734" extrusionOk="0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900;p78"/>
            <p:cNvSpPr/>
            <p:nvPr/>
          </p:nvSpPr>
          <p:spPr>
            <a:xfrm>
              <a:off x="3551997" y="4164325"/>
              <a:ext cx="341834" cy="292275"/>
            </a:xfrm>
            <a:custGeom>
              <a:avLst/>
              <a:gdLst/>
              <a:ahLst/>
              <a:cxnLst/>
              <a:rect l="l" t="t" r="r" b="b"/>
              <a:pathLst>
                <a:path w="16685" h="14266" extrusionOk="0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901;p78"/>
            <p:cNvSpPr/>
            <p:nvPr/>
          </p:nvSpPr>
          <p:spPr>
            <a:xfrm>
              <a:off x="3551997" y="4329352"/>
              <a:ext cx="160479" cy="135853"/>
            </a:xfrm>
            <a:custGeom>
              <a:avLst/>
              <a:gdLst/>
              <a:ahLst/>
              <a:cxnLst/>
              <a:rect l="l" t="t" r="r" b="b"/>
              <a:pathLst>
                <a:path w="7833" h="6631" extrusionOk="0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902;p78"/>
            <p:cNvSpPr/>
            <p:nvPr/>
          </p:nvSpPr>
          <p:spPr>
            <a:xfrm>
              <a:off x="3712455" y="4316179"/>
              <a:ext cx="184961" cy="143085"/>
            </a:xfrm>
            <a:custGeom>
              <a:avLst/>
              <a:gdLst/>
              <a:ahLst/>
              <a:cxnLst/>
              <a:rect l="l" t="t" r="r" b="b"/>
              <a:pathLst>
                <a:path w="9028" h="6984" extrusionOk="0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903;p78"/>
            <p:cNvSpPr/>
            <p:nvPr/>
          </p:nvSpPr>
          <p:spPr>
            <a:xfrm>
              <a:off x="3639888" y="4263833"/>
              <a:ext cx="183670" cy="186067"/>
            </a:xfrm>
            <a:custGeom>
              <a:avLst/>
              <a:gdLst/>
              <a:ahLst/>
              <a:cxnLst/>
              <a:rect l="l" t="t" r="r" b="b"/>
              <a:pathLst>
                <a:path w="8965" h="9082" extrusionOk="0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904;p78"/>
            <p:cNvSpPr/>
            <p:nvPr/>
          </p:nvSpPr>
          <p:spPr>
            <a:xfrm>
              <a:off x="3695696" y="4443570"/>
              <a:ext cx="33538" cy="15796"/>
            </a:xfrm>
            <a:custGeom>
              <a:avLst/>
              <a:gdLst/>
              <a:ahLst/>
              <a:cxnLst/>
              <a:rect l="l" t="t" r="r" b="b"/>
              <a:pathLst>
                <a:path w="1637" h="771" extrusionOk="0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1" name="Google Shape;7367;p78"/>
          <p:cNvGrpSpPr/>
          <p:nvPr/>
        </p:nvGrpSpPr>
        <p:grpSpPr>
          <a:xfrm>
            <a:off x="5899875" y="5082881"/>
            <a:ext cx="511410" cy="780851"/>
            <a:chOff x="7113073" y="3486640"/>
            <a:chExt cx="319216" cy="446505"/>
          </a:xfrm>
        </p:grpSpPr>
        <p:sp>
          <p:nvSpPr>
            <p:cNvPr id="27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1" name="Google Shape;7367;p78"/>
          <p:cNvGrpSpPr/>
          <p:nvPr/>
        </p:nvGrpSpPr>
        <p:grpSpPr>
          <a:xfrm>
            <a:off x="7826854" y="4723020"/>
            <a:ext cx="702630" cy="1039673"/>
            <a:chOff x="7113073" y="3486640"/>
            <a:chExt cx="319216" cy="446505"/>
          </a:xfrm>
        </p:grpSpPr>
        <p:sp>
          <p:nvSpPr>
            <p:cNvPr id="30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1" name="Google Shape;6989;p78"/>
          <p:cNvGrpSpPr/>
          <p:nvPr/>
        </p:nvGrpSpPr>
        <p:grpSpPr>
          <a:xfrm rot="185910">
            <a:off x="8619482" y="6134842"/>
            <a:ext cx="345870" cy="446505"/>
            <a:chOff x="5899168" y="3486640"/>
            <a:chExt cx="345870" cy="446505"/>
          </a:xfrm>
        </p:grpSpPr>
        <p:sp>
          <p:nvSpPr>
            <p:cNvPr id="332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5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36" name="TextBox 335"/>
          <p:cNvSpPr txBox="1"/>
          <p:nvPr/>
        </p:nvSpPr>
        <p:spPr>
          <a:xfrm>
            <a:off x="2600280" y="1445341"/>
            <a:ext cx="6814995" cy="276998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50" normalizeH="0" baseline="0" noProof="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strike="noStrike" kern="1200" cap="none" spc="50" normalizeH="0" baseline="0" noProof="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Listen and chant.</a:t>
            </a:r>
          </a:p>
        </p:txBody>
      </p:sp>
      <p:sp>
        <p:nvSpPr>
          <p:cNvPr id="337" name="Google Shape;425;p40"/>
          <p:cNvSpPr/>
          <p:nvPr/>
        </p:nvSpPr>
        <p:spPr>
          <a:xfrm>
            <a:off x="390097" y="56635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38" name="Google Shape;425;p40"/>
          <p:cNvSpPr/>
          <p:nvPr/>
        </p:nvSpPr>
        <p:spPr>
          <a:xfrm>
            <a:off x="3945130" y="9423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39" name="Google Shape;425;p40"/>
          <p:cNvSpPr/>
          <p:nvPr/>
        </p:nvSpPr>
        <p:spPr>
          <a:xfrm>
            <a:off x="7435094" y="29866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0" name="Google Shape;425;p40"/>
          <p:cNvSpPr/>
          <p:nvPr/>
        </p:nvSpPr>
        <p:spPr>
          <a:xfrm>
            <a:off x="11585846" y="233976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1" name="Google Shape;425;p40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2" name="Google Shape;425;p40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3" name="Google Shape;425;p4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4" name="Google Shape;425;p40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8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A685C0"/>
            </a:gs>
            <a:gs pos="69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"/>
            <a:ext cx="12192000" cy="6839712"/>
          </a:xfrm>
          <a:prstGeom prst="rect">
            <a:avLst/>
          </a:prstGeom>
        </p:spPr>
      </p:pic>
      <p:sp>
        <p:nvSpPr>
          <p:cNvPr id="23" name="Google Shape;425;p40"/>
          <p:cNvSpPr/>
          <p:nvPr/>
        </p:nvSpPr>
        <p:spPr>
          <a:xfrm>
            <a:off x="3448978" y="11975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4" name="Google Shape;425;p40"/>
          <p:cNvSpPr/>
          <p:nvPr/>
        </p:nvSpPr>
        <p:spPr>
          <a:xfrm>
            <a:off x="941623" y="154565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5" name="Google Shape;425;p40"/>
          <p:cNvSpPr/>
          <p:nvPr/>
        </p:nvSpPr>
        <p:spPr>
          <a:xfrm>
            <a:off x="9753602" y="161212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6" name="Google Shape;425;p40"/>
          <p:cNvSpPr/>
          <p:nvPr/>
        </p:nvSpPr>
        <p:spPr>
          <a:xfrm>
            <a:off x="4220373" y="1257788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7" name="Google Shape;425;p40"/>
          <p:cNvSpPr/>
          <p:nvPr/>
        </p:nvSpPr>
        <p:spPr>
          <a:xfrm>
            <a:off x="9102477" y="406147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8" name="Google Shape;425;p40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3" name="Google Shape;425;p4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" name="Google Shape;425;p40"/>
          <p:cNvSpPr/>
          <p:nvPr/>
        </p:nvSpPr>
        <p:spPr>
          <a:xfrm>
            <a:off x="1928114" y="2625054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5" name="Google Shape;425;p40"/>
          <p:cNvSpPr/>
          <p:nvPr/>
        </p:nvSpPr>
        <p:spPr>
          <a:xfrm>
            <a:off x="6457890" y="700749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09" y="237173"/>
            <a:ext cx="722772" cy="76037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397367" y="239828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Listen and chant.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033" y="668864"/>
            <a:ext cx="983657" cy="517898"/>
          </a:xfrm>
          <a:prstGeom prst="rect">
            <a:avLst/>
          </a:prstGeom>
        </p:spPr>
      </p:pic>
      <p:pic>
        <p:nvPicPr>
          <p:cNvPr id="46" name="Track 04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000" end="30267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25082" y="6084"/>
            <a:ext cx="609600" cy="609600"/>
          </a:xfrm>
          <a:prstGeom prst="rect">
            <a:avLst/>
          </a:prstGeom>
        </p:spPr>
      </p:pic>
      <p:pic>
        <p:nvPicPr>
          <p:cNvPr id="47" name="Track 04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300" end="25767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25082" y="626792"/>
            <a:ext cx="609600" cy="609600"/>
          </a:xfrm>
          <a:prstGeom prst="rect">
            <a:avLst/>
          </a:prstGeom>
        </p:spPr>
      </p:pic>
      <p:pic>
        <p:nvPicPr>
          <p:cNvPr id="48" name="Track 04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400" end="21267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25082" y="1339097"/>
            <a:ext cx="609600" cy="609600"/>
          </a:xfrm>
          <a:prstGeom prst="rect">
            <a:avLst/>
          </a:prstGeom>
        </p:spPr>
      </p:pic>
      <p:pic>
        <p:nvPicPr>
          <p:cNvPr id="49" name="Track 04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900" end="16967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19226" y="1985330"/>
            <a:ext cx="609600" cy="609600"/>
          </a:xfrm>
          <a:prstGeom prst="rect">
            <a:avLst/>
          </a:prstGeom>
        </p:spPr>
      </p:pic>
      <p:pic>
        <p:nvPicPr>
          <p:cNvPr id="50" name="Track 04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300" end="12567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19226" y="2694103"/>
            <a:ext cx="609600" cy="609600"/>
          </a:xfrm>
          <a:prstGeom prst="rect">
            <a:avLst/>
          </a:prstGeom>
        </p:spPr>
      </p:pic>
      <p:pic>
        <p:nvPicPr>
          <p:cNvPr id="51" name="Track 04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800" end="7767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19226" y="3322608"/>
            <a:ext cx="609600" cy="609600"/>
          </a:xfrm>
          <a:prstGeom prst="rect">
            <a:avLst/>
          </a:prstGeom>
        </p:spPr>
      </p:pic>
      <p:pic>
        <p:nvPicPr>
          <p:cNvPr id="52" name="Track 04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00" end="4246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04713" y="3964576"/>
            <a:ext cx="609600" cy="609600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1163691" y="1582087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an.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3425E0F-FC83-4B12-84C8-76811DF22E47}"/>
              </a:ext>
            </a:extLst>
          </p:cNvPr>
          <p:cNvSpPr txBox="1"/>
          <p:nvPr/>
        </p:nvSpPr>
        <p:spPr>
          <a:xfrm>
            <a:off x="1163691" y="2070188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This is a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an.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4484902-5EA5-4ACD-BF57-66E8FD81B0ED}"/>
              </a:ext>
            </a:extLst>
          </p:cNvPr>
          <p:cNvSpPr txBox="1"/>
          <p:nvPr/>
        </p:nvSpPr>
        <p:spPr>
          <a:xfrm>
            <a:off x="1138813" y="2797526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illage.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ED4B1AE-9EBB-49E1-A940-75868C295245}"/>
              </a:ext>
            </a:extLst>
          </p:cNvPr>
          <p:cNvSpPr txBox="1"/>
          <p:nvPr/>
        </p:nvSpPr>
        <p:spPr>
          <a:xfrm>
            <a:off x="1145763" y="4024168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olleyball.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B83C553-0A68-4098-A47A-35D90F773CAC}"/>
              </a:ext>
            </a:extLst>
          </p:cNvPr>
          <p:cNvSpPr txBox="1"/>
          <p:nvPr/>
        </p:nvSpPr>
        <p:spPr>
          <a:xfrm>
            <a:off x="1145763" y="4534325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This is a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olleyball.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A7D560B-3276-4A62-9D8A-B3A2B57F959A}"/>
              </a:ext>
            </a:extLst>
          </p:cNvPr>
          <p:cNvSpPr txBox="1"/>
          <p:nvPr/>
        </p:nvSpPr>
        <p:spPr>
          <a:xfrm>
            <a:off x="1163691" y="158028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an.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1FA52E8-379E-4C89-AD9E-6FA08CACDCFB}"/>
              </a:ext>
            </a:extLst>
          </p:cNvPr>
          <p:cNvSpPr txBox="1"/>
          <p:nvPr/>
        </p:nvSpPr>
        <p:spPr>
          <a:xfrm>
            <a:off x="1163691" y="2068406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This is a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an.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8D24398-2B7B-4F66-9432-B9F12CF42722}"/>
              </a:ext>
            </a:extLst>
          </p:cNvPr>
          <p:cNvSpPr txBox="1"/>
          <p:nvPr/>
        </p:nvSpPr>
        <p:spPr>
          <a:xfrm>
            <a:off x="1139657" y="2794544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illage.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A4E29A3-B103-4621-92C9-759A5D108F12}"/>
              </a:ext>
            </a:extLst>
          </p:cNvPr>
          <p:cNvSpPr txBox="1"/>
          <p:nvPr/>
        </p:nvSpPr>
        <p:spPr>
          <a:xfrm>
            <a:off x="1145763" y="4028245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olleyball.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B41B50F-2099-41E0-BF60-105CE6959214}"/>
              </a:ext>
            </a:extLst>
          </p:cNvPr>
          <p:cNvSpPr txBox="1"/>
          <p:nvPr/>
        </p:nvSpPr>
        <p:spPr>
          <a:xfrm>
            <a:off x="1145763" y="4537182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This is a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olleyball.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F25D6DA-B1CD-4103-BACC-4B043289DD82}"/>
              </a:ext>
            </a:extLst>
          </p:cNvPr>
          <p:cNvSpPr txBox="1"/>
          <p:nvPr/>
        </p:nvSpPr>
        <p:spPr>
          <a:xfrm>
            <a:off x="1163691" y="158028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an.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6DB25DC-7091-4643-A9F8-C5B64E2204E2}"/>
              </a:ext>
            </a:extLst>
          </p:cNvPr>
          <p:cNvSpPr txBox="1"/>
          <p:nvPr/>
        </p:nvSpPr>
        <p:spPr>
          <a:xfrm>
            <a:off x="1163691" y="2068381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This is a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an.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7E0369D-F00B-4358-B4AA-A37DF2F08649}"/>
              </a:ext>
            </a:extLst>
          </p:cNvPr>
          <p:cNvSpPr txBox="1"/>
          <p:nvPr/>
        </p:nvSpPr>
        <p:spPr>
          <a:xfrm>
            <a:off x="1138813" y="2797526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illage.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AEB58C8-DABC-4625-B94A-EB01D9972561}"/>
              </a:ext>
            </a:extLst>
          </p:cNvPr>
          <p:cNvSpPr txBox="1"/>
          <p:nvPr/>
        </p:nvSpPr>
        <p:spPr>
          <a:xfrm>
            <a:off x="1145763" y="4028722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olleyball.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0FE24B1-5071-45DD-B613-329900078C8A}"/>
              </a:ext>
            </a:extLst>
          </p:cNvPr>
          <p:cNvSpPr txBox="1"/>
          <p:nvPr/>
        </p:nvSpPr>
        <p:spPr>
          <a:xfrm>
            <a:off x="1168896" y="207171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This is a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an.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EAF3308-FFC1-4236-92DF-0CCA8BB56E24}"/>
              </a:ext>
            </a:extLst>
          </p:cNvPr>
          <p:cNvSpPr txBox="1"/>
          <p:nvPr/>
        </p:nvSpPr>
        <p:spPr>
          <a:xfrm>
            <a:off x="1145763" y="453858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This is a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olleyball.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362188E-15C5-4261-B5B7-AE8A8E28EDC7}"/>
              </a:ext>
            </a:extLst>
          </p:cNvPr>
          <p:cNvSpPr txBox="1"/>
          <p:nvPr/>
        </p:nvSpPr>
        <p:spPr>
          <a:xfrm>
            <a:off x="1163691" y="1575639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an.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D1AB6C6-021F-42BC-8A11-B3F7521A7BCF}"/>
              </a:ext>
            </a:extLst>
          </p:cNvPr>
          <p:cNvSpPr txBox="1"/>
          <p:nvPr/>
        </p:nvSpPr>
        <p:spPr>
          <a:xfrm>
            <a:off x="1133094" y="2797185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illage.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5AACFD2-2162-4F32-B491-0F9D067D12EC}"/>
              </a:ext>
            </a:extLst>
          </p:cNvPr>
          <p:cNvSpPr txBox="1"/>
          <p:nvPr/>
        </p:nvSpPr>
        <p:spPr>
          <a:xfrm>
            <a:off x="1145763" y="4039904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olleyball.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5E675D7-0F59-4118-B172-8328AF5378FC}"/>
              </a:ext>
            </a:extLst>
          </p:cNvPr>
          <p:cNvSpPr txBox="1"/>
          <p:nvPr/>
        </p:nvSpPr>
        <p:spPr>
          <a:xfrm>
            <a:off x="1138813" y="4537182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This is a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olleyball.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3425E0F-FC83-4B12-84C8-76811DF22E47}"/>
              </a:ext>
            </a:extLst>
          </p:cNvPr>
          <p:cNvSpPr txBox="1"/>
          <p:nvPr/>
        </p:nvSpPr>
        <p:spPr>
          <a:xfrm>
            <a:off x="1145973" y="3309201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This is a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illage.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1FA52E8-379E-4C89-AD9E-6FA08CACDCFB}"/>
              </a:ext>
            </a:extLst>
          </p:cNvPr>
          <p:cNvSpPr txBox="1"/>
          <p:nvPr/>
        </p:nvSpPr>
        <p:spPr>
          <a:xfrm>
            <a:off x="1145763" y="3306344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This is a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illage.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6DB25DC-7091-4643-A9F8-C5B64E2204E2}"/>
              </a:ext>
            </a:extLst>
          </p:cNvPr>
          <p:cNvSpPr txBox="1"/>
          <p:nvPr/>
        </p:nvSpPr>
        <p:spPr>
          <a:xfrm>
            <a:off x="1145973" y="3307802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This is a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illage.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0FE24B1-5071-45DD-B613-329900078C8A}"/>
              </a:ext>
            </a:extLst>
          </p:cNvPr>
          <p:cNvSpPr txBox="1"/>
          <p:nvPr/>
        </p:nvSpPr>
        <p:spPr>
          <a:xfrm>
            <a:off x="1144240" y="3319223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This is a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illage.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03AF7CF-6442-4318-BC62-B1DEA8B27C58}"/>
              </a:ext>
            </a:extLst>
          </p:cNvPr>
          <p:cNvSpPr/>
          <p:nvPr/>
        </p:nvSpPr>
        <p:spPr>
          <a:xfrm>
            <a:off x="4803363" y="5931546"/>
            <a:ext cx="548640" cy="548640"/>
          </a:xfrm>
          <a:prstGeom prst="ellipse">
            <a:avLst/>
          </a:prstGeom>
          <a:solidFill>
            <a:schemeClr val="bg1"/>
          </a:solidFill>
          <a:ln>
            <a:solidFill>
              <a:srgbClr val="9E76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78" name="Isosceles Triangle 77">
            <a:extLst>
              <a:ext uri="{FF2B5EF4-FFF2-40B4-BE49-F238E27FC236}">
                <a16:creationId xmlns:a16="http://schemas.microsoft.com/office/drawing/2014/main" id="{065BDD9E-0A9B-4FFF-8FF0-BBF3C9C1F4C6}"/>
              </a:ext>
            </a:extLst>
          </p:cNvPr>
          <p:cNvSpPr/>
          <p:nvPr/>
        </p:nvSpPr>
        <p:spPr>
          <a:xfrm rot="5400000">
            <a:off x="4973034" y="6076562"/>
            <a:ext cx="320040" cy="274320"/>
          </a:xfrm>
          <a:prstGeom prst="triangle">
            <a:avLst/>
          </a:prstGeom>
          <a:solidFill>
            <a:srgbClr val="9E76B3"/>
          </a:solidFill>
          <a:ln>
            <a:solidFill>
              <a:srgbClr val="9E76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ndara" panose="020E0502030303020204" pitchFamily="34" charset="0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9DC5BF9-26B8-4D80-80B5-0253BA686CB8}"/>
              </a:ext>
            </a:extLst>
          </p:cNvPr>
          <p:cNvGrpSpPr/>
          <p:nvPr/>
        </p:nvGrpSpPr>
        <p:grpSpPr>
          <a:xfrm rot="5400000">
            <a:off x="4896179" y="6075036"/>
            <a:ext cx="365760" cy="274320"/>
            <a:chOff x="4333009" y="4935682"/>
            <a:chExt cx="417647" cy="349480"/>
          </a:xfrm>
          <a:solidFill>
            <a:srgbClr val="9E76B3"/>
          </a:solidFill>
        </p:grpSpPr>
        <p:sp>
          <p:nvSpPr>
            <p:cNvPr id="80" name="Minus Sign 6">
              <a:extLst>
                <a:ext uri="{FF2B5EF4-FFF2-40B4-BE49-F238E27FC236}">
                  <a16:creationId xmlns:a16="http://schemas.microsoft.com/office/drawing/2014/main" id="{B62ADD84-E92A-45C7-B17A-C5EE06DEA12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grpFill/>
            <a:ln>
              <a:solidFill>
                <a:srgbClr val="9E76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81" name="Minus Sign 40">
              <a:extLst>
                <a:ext uri="{FF2B5EF4-FFF2-40B4-BE49-F238E27FC236}">
                  <a16:creationId xmlns:a16="http://schemas.microsoft.com/office/drawing/2014/main" id="{EE0B56FB-1836-4EF9-B284-A1412138447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grpFill/>
            <a:ln>
              <a:solidFill>
                <a:srgbClr val="9E76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326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50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70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10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1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90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9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900"/>
                            </p:stCondLst>
                            <p:childTnLst>
                              <p:par>
                                <p:cTn id="8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420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2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390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9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3402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850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1775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2575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575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4021"/>
                            </p:stCondLst>
                            <p:childTnLst>
                              <p:par>
                                <p:cTn id="14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  <p:bldP spid="64" grpId="1"/>
      <p:bldP spid="65" grpId="0"/>
      <p:bldP spid="65" grpId="1"/>
      <p:bldP spid="66" grpId="0"/>
      <p:bldP spid="66" grpId="1"/>
      <p:bldP spid="67" grpId="0"/>
      <p:bldP spid="67" grpId="1"/>
      <p:bldP spid="67" grpId="2"/>
      <p:bldP spid="67" grpId="3"/>
      <p:bldP spid="68" grpId="0"/>
      <p:bldP spid="68" grpId="1"/>
      <p:bldP spid="69" grpId="0"/>
      <p:bldP spid="69" grpId="1"/>
      <p:bldP spid="69" grpId="2"/>
      <p:bldP spid="69" grpId="3"/>
      <p:bldP spid="70" grpId="0"/>
      <p:bldP spid="70" grpId="1"/>
      <p:bldP spid="70" grpId="2"/>
      <p:bldP spid="70" grpId="3"/>
      <p:bldP spid="71" grpId="0"/>
      <p:bldP spid="71" grpId="1"/>
      <p:bldP spid="71" grpId="2"/>
      <p:bldP spid="71" grpId="3"/>
      <p:bldP spid="72" grpId="0"/>
      <p:bldP spid="72" grpId="1"/>
      <p:bldP spid="72" grpId="2"/>
      <p:bldP spid="72" grpId="3"/>
      <p:bldP spid="74" grpId="0"/>
      <p:bldP spid="74" grpId="1"/>
      <p:bldP spid="75" grpId="0"/>
      <p:bldP spid="75" grpId="1"/>
      <p:bldP spid="76" grpId="0"/>
      <p:bldP spid="76" grpId="1"/>
      <p:bldP spid="76" grpId="2"/>
      <p:bldP spid="76" grpId="3"/>
      <p:bldP spid="78" grpId="0" animBg="1"/>
      <p:bldP spid="78" grpId="1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orld Bee Day by Slidesgo">
  <a:themeElements>
    <a:clrScheme name="Simple Light">
      <a:dk1>
        <a:srgbClr val="2B1A18"/>
      </a:dk1>
      <a:lt1>
        <a:srgbClr val="F4FEFF"/>
      </a:lt1>
      <a:dk2>
        <a:srgbClr val="FFF76A"/>
      </a:dk2>
      <a:lt2>
        <a:srgbClr val="F1B400"/>
      </a:lt2>
      <a:accent1>
        <a:srgbClr val="91F7FF"/>
      </a:accent1>
      <a:accent2>
        <a:srgbClr val="97D830"/>
      </a:accent2>
      <a:accent3>
        <a:srgbClr val="349319"/>
      </a:accent3>
      <a:accent4>
        <a:srgbClr val="FC518A"/>
      </a:accent4>
      <a:accent5>
        <a:srgbClr val="9B5C31"/>
      </a:accent5>
      <a:accent6>
        <a:srgbClr val="6B452B"/>
      </a:accent6>
      <a:hlink>
        <a:srgbClr val="2B1A1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iology Subject for Pre-K: Animals Abilities and Characteristics by Slidesgo">
  <a:themeElements>
    <a:clrScheme name="Simple Light">
      <a:dk1>
        <a:srgbClr val="232323"/>
      </a:dk1>
      <a:lt1>
        <a:srgbClr val="FDEDE7"/>
      </a:lt1>
      <a:dk2>
        <a:srgbClr val="FFFFFF"/>
      </a:dk2>
      <a:lt2>
        <a:srgbClr val="5B5BC9"/>
      </a:lt2>
      <a:accent1>
        <a:srgbClr val="FFC715"/>
      </a:accent1>
      <a:accent2>
        <a:srgbClr val="FFABDC"/>
      </a:accent2>
      <a:accent3>
        <a:srgbClr val="00825A"/>
      </a:accent3>
      <a:accent4>
        <a:srgbClr val="F43C34"/>
      </a:accent4>
      <a:accent5>
        <a:srgbClr val="FF9515"/>
      </a:accent5>
      <a:accent6>
        <a:srgbClr val="8B3A00"/>
      </a:accent6>
      <a:hlink>
        <a:srgbClr val="2323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6491</TotalTime>
  <Words>428</Words>
  <Application>Microsoft Office PowerPoint</Application>
  <PresentationFormat>Màn hình rộng</PresentationFormat>
  <Paragraphs>127</Paragraphs>
  <Slides>22</Slides>
  <Notes>7</Notes>
  <HiddenSlides>0</HiddenSlides>
  <MMClips>11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22</vt:i4>
      </vt:variant>
    </vt:vector>
  </HeadingPairs>
  <TitlesOfParts>
    <vt:vector size="40" baseType="lpstr">
      <vt:lpstr>Archivo</vt:lpstr>
      <vt:lpstr>Arial</vt:lpstr>
      <vt:lpstr>Calibri</vt:lpstr>
      <vt:lpstr>Calibri Light</vt:lpstr>
      <vt:lpstr>Candara</vt:lpstr>
      <vt:lpstr>Century</vt:lpstr>
      <vt:lpstr>Century Gothic</vt:lpstr>
      <vt:lpstr>Comic Sans MS</vt:lpstr>
      <vt:lpstr>Fredoka One</vt:lpstr>
      <vt:lpstr>Lato</vt:lpstr>
      <vt:lpstr>Patrick Hand</vt:lpstr>
      <vt:lpstr>Roboto</vt:lpstr>
      <vt:lpstr>2_Office Theme</vt:lpstr>
      <vt:lpstr>World Bee Day by Slidesgo</vt:lpstr>
      <vt:lpstr>Biology Subject for Pre-K: Animals Abilities and Characteristics by Slidesgo</vt:lpstr>
      <vt:lpstr>Office Theme</vt:lpstr>
      <vt:lpstr>4_Office Theme</vt:lpstr>
      <vt:lpstr>6_Office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Hi</cp:lastModifiedBy>
  <cp:revision>167</cp:revision>
  <dcterms:created xsi:type="dcterms:W3CDTF">2020-12-03T01:35:36Z</dcterms:created>
  <dcterms:modified xsi:type="dcterms:W3CDTF">2025-12-22T02:54:09Z</dcterms:modified>
</cp:coreProperties>
</file>