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slideLayouts/slideLayout19.xml" ContentType="application/vnd.openxmlformats-officedocument.presentationml.slideLayout+xml"/>
  <Override PartName="/ppt/theme/theme7.xml" ContentType="application/vnd.openxmlformats-officedocument.theme+xml"/>
  <Override PartName="/ppt/slideLayouts/slideLayout20.xml" ContentType="application/vnd.openxmlformats-officedocument.presentationml.slideLayout+xml"/>
  <Override PartName="/ppt/theme/theme8.xml" ContentType="application/vnd.openxmlformats-officedocument.theme+xml"/>
  <Override PartName="/ppt/slideLayouts/slideLayout21.xml" ContentType="application/vnd.openxmlformats-officedocument.presentationml.slideLayout+xml"/>
  <Override PartName="/ppt/theme/theme9.xml" ContentType="application/vnd.openxmlformats-officedocument.theme+xml"/>
  <Override PartName="/ppt/slideLayouts/slideLayout22.xml" ContentType="application/vnd.openxmlformats-officedocument.presentationml.slideLayout+xml"/>
  <Override PartName="/ppt/theme/theme10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11.xml" ContentType="application/vnd.openxmlformats-officedocument.theme+xml"/>
  <Override PartName="/ppt/slideLayouts/slideLayout25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0" r:id="rId1"/>
    <p:sldMasterId id="2147483654" r:id="rId2"/>
    <p:sldMasterId id="2147483656" r:id="rId3"/>
    <p:sldMasterId id="2147483660" r:id="rId4"/>
    <p:sldMasterId id="2147483662" r:id="rId5"/>
    <p:sldMasterId id="2147483664" r:id="rId6"/>
    <p:sldMasterId id="2147483676" r:id="rId7"/>
    <p:sldMasterId id="2147483678" r:id="rId8"/>
    <p:sldMasterId id="2147483680" r:id="rId9"/>
    <p:sldMasterId id="2147483682" r:id="rId10"/>
    <p:sldMasterId id="2147483684" r:id="rId11"/>
    <p:sldMasterId id="2147483687" r:id="rId12"/>
  </p:sldMasterIdLst>
  <p:notesMasterIdLst>
    <p:notesMasterId r:id="rId51"/>
  </p:notesMasterIdLst>
  <p:sldIdLst>
    <p:sldId id="257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</p:sldIdLst>
  <p:sldSz cx="12192000" cy="6858000"/>
  <p:notesSz cx="6858000" cy="9144000"/>
  <p:embeddedFontLst>
    <p:embeddedFont>
      <p:font typeface="Amatic SC" panose="00000500000000000000" pitchFamily="2" charset="-79"/>
      <p:regular r:id="rId52"/>
    </p:embeddedFont>
    <p:embeddedFont>
      <p:font typeface="Archivo" panose="020B0604020202020204" charset="0"/>
      <p:regular r:id="rId53"/>
      <p:bold r:id="rId54"/>
      <p:italic r:id="rId55"/>
      <p:boldItalic r:id="rId56"/>
    </p:embeddedFont>
    <p:embeddedFont>
      <p:font typeface="Candara" panose="020E0502030303020204" pitchFamily="34" charset="0"/>
      <p:regular r:id="rId57"/>
      <p:bold r:id="rId58"/>
      <p:italic r:id="rId59"/>
      <p:boldItalic r:id="rId60"/>
    </p:embeddedFont>
    <p:embeddedFont>
      <p:font typeface="Century" panose="02040604050505020304" pitchFamily="18" charset="0"/>
      <p:regular r:id="rId61"/>
    </p:embeddedFont>
    <p:embeddedFont>
      <p:font typeface="Century Gothic" panose="020B0502020202020204" pitchFamily="34" charset="0"/>
      <p:regular r:id="rId62"/>
      <p:bold r:id="rId63"/>
      <p:italic r:id="rId64"/>
      <p:boldItalic r:id="rId65"/>
    </p:embeddedFont>
    <p:embeddedFont>
      <p:font typeface="Comic Sans MS" panose="030F0702030302020204" pitchFamily="66" charset="0"/>
      <p:regular r:id="rId66"/>
      <p:bold r:id="rId67"/>
      <p:italic r:id="rId68"/>
      <p:boldItalic r:id="rId69"/>
    </p:embeddedFont>
    <p:embeddedFont>
      <p:font typeface="Fredoka" panose="020B0604020202020204" charset="-79"/>
      <p:regular r:id="rId70"/>
      <p:bold r:id="rId71"/>
    </p:embeddedFont>
    <p:embeddedFont>
      <p:font typeface="Lato" panose="020F0502020204030204" pitchFamily="34" charset="0"/>
      <p:regular r:id="rId72"/>
      <p:bold r:id="rId73"/>
      <p:italic r:id="rId74"/>
      <p:boldItalic r:id="rId75"/>
    </p:embeddedFont>
    <p:embeddedFont>
      <p:font typeface="Nunito" pitchFamily="2" charset="0"/>
      <p:regular r:id="rId76"/>
    </p:embeddedFont>
    <p:embeddedFont>
      <p:font typeface="Patrick Hand" panose="020F0502020204030204" pitchFamily="2" charset="0"/>
      <p:regular r:id="rId77"/>
    </p:embeddedFont>
    <p:embeddedFont>
      <p:font typeface="Roboto" panose="020F0502020204030204" pitchFamily="2" charset="0"/>
      <p:regular r:id="rId78"/>
      <p:bold r:id="rId79"/>
      <p:italic r:id="rId80"/>
      <p:boldItalic r:id="rId81"/>
    </p:embeddedFont>
    <p:embeddedFont>
      <p:font typeface="Satisfy" panose="020B0604020202020204" charset="0"/>
      <p:regular r:id="rId8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84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00" roundtripDataSignature="AMtx7miDrFWASPDNT9VA8vF7CiIvPCEju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4" y="36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font" Target="fonts/font4.fntdata"/><Relationship Id="rId63" Type="http://schemas.openxmlformats.org/officeDocument/2006/relationships/font" Target="fonts/font12.fntdata"/><Relationship Id="rId68" Type="http://schemas.openxmlformats.org/officeDocument/2006/relationships/font" Target="fonts/font17.fntdata"/><Relationship Id="rId76" Type="http://schemas.openxmlformats.org/officeDocument/2006/relationships/font" Target="fonts/font25.fntdata"/><Relationship Id="rId10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2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font" Target="fonts/font15.fntdata"/><Relationship Id="rId74" Type="http://schemas.openxmlformats.org/officeDocument/2006/relationships/font" Target="fonts/font23.fntdata"/><Relationship Id="rId79" Type="http://schemas.openxmlformats.org/officeDocument/2006/relationships/font" Target="fonts/font28.fntdata"/><Relationship Id="rId10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10.fntdata"/><Relationship Id="rId82" Type="http://schemas.openxmlformats.org/officeDocument/2006/relationships/font" Target="fonts/font31.fntdata"/><Relationship Id="rId19" Type="http://schemas.openxmlformats.org/officeDocument/2006/relationships/slide" Target="slides/slide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font" Target="fonts/font5.fntdata"/><Relationship Id="rId64" Type="http://schemas.openxmlformats.org/officeDocument/2006/relationships/font" Target="fonts/font13.fntdata"/><Relationship Id="rId69" Type="http://schemas.openxmlformats.org/officeDocument/2006/relationships/font" Target="fonts/font18.fntdata"/><Relationship Id="rId77" Type="http://schemas.openxmlformats.org/officeDocument/2006/relationships/font" Target="fonts/font26.fntdata"/><Relationship Id="rId100" Type="http://customschemas.google.com/relationships/presentationmetadata" Target="metadata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72" Type="http://schemas.openxmlformats.org/officeDocument/2006/relationships/font" Target="fonts/font21.fntdata"/><Relationship Id="rId80" Type="http://schemas.openxmlformats.org/officeDocument/2006/relationships/font" Target="fonts/font29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font" Target="fonts/font8.fntdata"/><Relationship Id="rId67" Type="http://schemas.openxmlformats.org/officeDocument/2006/relationships/font" Target="fonts/font16.fntdata"/><Relationship Id="rId103" Type="http://schemas.openxmlformats.org/officeDocument/2006/relationships/theme" Target="theme/theme1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70" Type="http://schemas.openxmlformats.org/officeDocument/2006/relationships/font" Target="fonts/font19.fntdata"/><Relationship Id="rId75" Type="http://schemas.openxmlformats.org/officeDocument/2006/relationships/font" Target="fonts/font2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font" Target="fonts/font6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font" Target="fonts/font14.fntdata"/><Relationship Id="rId73" Type="http://schemas.openxmlformats.org/officeDocument/2006/relationships/font" Target="fonts/font22.fntdata"/><Relationship Id="rId78" Type="http://schemas.openxmlformats.org/officeDocument/2006/relationships/font" Target="fonts/font27.fntdata"/><Relationship Id="rId81" Type="http://schemas.openxmlformats.org/officeDocument/2006/relationships/font" Target="fonts/font30.fntdata"/><Relationship Id="rId10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61" name="Google Shape;26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3" name="Google Shape;1033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1" name="Google Shape;1381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2" name="Google Shape;168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8" name="Google Shape;1718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9" name="Google Shape;171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" name="Google Shape;1742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3" name="Google Shape;174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Google Shape;1766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7" name="Google Shape;176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0" name="Google Shape;1790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1" name="Google Shape;179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4" name="Google Shape;181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5" name="Google Shape;1815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9" name="Google Shape;33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5" name="Google Shape;2115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6" name="Google Shape;211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8" name="Google Shape;216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9" name="Google Shape;2169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9" name="Google Shape;2469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0" name="Google Shape;247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9" name="Google Shape;247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0" name="Google Shape;2480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Step 1:</a:t>
            </a:r>
            <a:r>
              <a:rPr lang="en-US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Ask pupils to say the word correct with the picture (</a:t>
            </a:r>
            <a:r>
              <a:rPr lang="en-US" sz="1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van, village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volleyball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Step 2: Click on the right can.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Step 3: Keep the game until pupils say the correct words.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81" name="Google Shape;2481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" name="Google Shape;2488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9" name="Google Shape;248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4" name="Google Shape;2514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5" name="Google Shape;251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0" name="Google Shape;254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1" name="Google Shape;2541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2" name="Google Shape;2542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7" name="Google Shape;2567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8" name="Google Shape;256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3" name="Google Shape;2593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4" name="Google Shape;2594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9" name="Google Shape;2619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0" name="Google Shape;2620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5" name="Google Shape;66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5" name="Google Shape;2645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0" name="Google Shape;2650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1" name="Google Shape;2651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GV click vào nút spin để ghi điểm cho hai đội chơi. VD: team boy quay vào ô số 10 thì sẽ được 10 điểm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Divide the class into two teams (boys and girls) to complete the task.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Hold up a flashcard about the letter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V/v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Team A making a question, and say “Yes/ No” for Team B answering the question.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Ask Team A to make the question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“Can you draw a van?”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ask Team B when the teacher shows them a flashcard.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Have Team B answer the question from Team A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“Yes, I can. / No, can’t.”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Ask two teams to take turns asking and answering the questions.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Check pupils’ pronunciation as the class.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2" name="Google Shape;2652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8" name="Google Shape;2728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9" name="Google Shape;2729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9" name="Google Shape;2739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0" name="Google Shape;2740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1" name="Google Shape;275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1" name="Google Shape;2761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2" name="Google Shape;2762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2" name="Google Shape;2772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3" name="Google Shape;2773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3" name="Google Shape;2783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4" name="Google Shape;2784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9" name="Google Shape;2789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90" name="Google Shape;2790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1" name="Google Shape;2791;p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6" name="Google Shape;96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8"/>
          <p:cNvSpPr txBox="1">
            <a:spLocks noGrp="1"/>
          </p:cNvSpPr>
          <p:nvPr>
            <p:ph type="dt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7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8"/>
          <p:cNvSpPr txBox="1">
            <a:spLocks noGrp="1"/>
          </p:cNvSpPr>
          <p:nvPr>
            <p:ph type="ft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7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8"/>
          <p:cNvSpPr txBox="1">
            <a:spLocks noGrp="1"/>
          </p:cNvSpPr>
          <p:nvPr>
            <p:ph type="sldNum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7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7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7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8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8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8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8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8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8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8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8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2" name="Google Shape;132;p8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8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4" name="Google Shape;134;p8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8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8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8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8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8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8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8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50" name="Google Shape;150;p8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1" name="Google Shape;151;p8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8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8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8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8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57" name="Google Shape;157;p8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8" name="Google Shape;158;p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8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8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p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8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63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63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2" name="Google Shape;182;p6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6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6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2"/>
          <p:cNvSpPr/>
          <p:nvPr/>
        </p:nvSpPr>
        <p:spPr>
          <a:xfrm>
            <a:off x="0" y="4452366"/>
            <a:ext cx="12191992" cy="241076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52"/>
          <p:cNvSpPr/>
          <p:nvPr/>
        </p:nvSpPr>
        <p:spPr>
          <a:xfrm>
            <a:off x="0" y="5014967"/>
            <a:ext cx="12191992" cy="184815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52"/>
          <p:cNvSpPr/>
          <p:nvPr/>
        </p:nvSpPr>
        <p:spPr>
          <a:xfrm flipH="1">
            <a:off x="45" y="5651699"/>
            <a:ext cx="12191955" cy="1206319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52"/>
          <p:cNvSpPr/>
          <p:nvPr/>
        </p:nvSpPr>
        <p:spPr>
          <a:xfrm>
            <a:off x="9163733" y="14141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52"/>
          <p:cNvSpPr/>
          <p:nvPr/>
        </p:nvSpPr>
        <p:spPr>
          <a:xfrm>
            <a:off x="-1897622" y="1921501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2"/>
          <p:cNvSpPr/>
          <p:nvPr/>
        </p:nvSpPr>
        <p:spPr>
          <a:xfrm>
            <a:off x="337999" y="230601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5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9" name="Google Shape;49;p52"/>
          <p:cNvSpPr txBox="1">
            <a:spLocks noGrp="1"/>
          </p:cNvSpPr>
          <p:nvPr>
            <p:ph type="subTitle" idx="1"/>
          </p:nvPr>
        </p:nvSpPr>
        <p:spPr>
          <a:xfrm>
            <a:off x="2673400" y="2616497"/>
            <a:ext cx="2852400" cy="7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23369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52"/>
          <p:cNvSpPr txBox="1">
            <a:spLocks noGrp="1"/>
          </p:cNvSpPr>
          <p:nvPr>
            <p:ph type="title" idx="2"/>
          </p:nvPr>
        </p:nvSpPr>
        <p:spPr>
          <a:xfrm>
            <a:off x="2673281" y="2136267"/>
            <a:ext cx="2852400" cy="5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1" name="Google Shape;51;p52"/>
          <p:cNvSpPr txBox="1">
            <a:spLocks noGrp="1"/>
          </p:cNvSpPr>
          <p:nvPr>
            <p:ph type="subTitle" idx="3"/>
          </p:nvPr>
        </p:nvSpPr>
        <p:spPr>
          <a:xfrm>
            <a:off x="6666299" y="2616497"/>
            <a:ext cx="2852400" cy="7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16427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2" name="Google Shape;52;p52"/>
          <p:cNvSpPr txBox="1">
            <a:spLocks noGrp="1"/>
          </p:cNvSpPr>
          <p:nvPr>
            <p:ph type="title" idx="4"/>
          </p:nvPr>
        </p:nvSpPr>
        <p:spPr>
          <a:xfrm>
            <a:off x="6666204" y="2136267"/>
            <a:ext cx="2852400" cy="5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3" name="Google Shape;53;p52"/>
          <p:cNvSpPr txBox="1">
            <a:spLocks noGrp="1"/>
          </p:cNvSpPr>
          <p:nvPr>
            <p:ph type="subTitle" idx="5"/>
          </p:nvPr>
        </p:nvSpPr>
        <p:spPr>
          <a:xfrm>
            <a:off x="2673267" y="4589351"/>
            <a:ext cx="2852400" cy="7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23369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4" name="Google Shape;54;p52"/>
          <p:cNvSpPr txBox="1">
            <a:spLocks noGrp="1"/>
          </p:cNvSpPr>
          <p:nvPr>
            <p:ph type="title" idx="6"/>
          </p:nvPr>
        </p:nvSpPr>
        <p:spPr>
          <a:xfrm>
            <a:off x="2673281" y="4109111"/>
            <a:ext cx="2852400" cy="5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5" name="Google Shape;55;p52"/>
          <p:cNvSpPr txBox="1">
            <a:spLocks noGrp="1"/>
          </p:cNvSpPr>
          <p:nvPr>
            <p:ph type="subTitle" idx="7"/>
          </p:nvPr>
        </p:nvSpPr>
        <p:spPr>
          <a:xfrm>
            <a:off x="6666133" y="4589351"/>
            <a:ext cx="2852400" cy="7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73577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6" name="Google Shape;56;p52"/>
          <p:cNvSpPr txBox="1">
            <a:spLocks noGrp="1"/>
          </p:cNvSpPr>
          <p:nvPr>
            <p:ph type="title" idx="8"/>
          </p:nvPr>
        </p:nvSpPr>
        <p:spPr>
          <a:xfrm>
            <a:off x="6666169" y="4109111"/>
            <a:ext cx="2852400" cy="5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65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65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4" name="Google Shape;194;p6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6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6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67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67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6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6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6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69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69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6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6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6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7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7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30" name="Google Shape;230;p7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7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7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7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7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7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800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1800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1800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1800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1800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1800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1800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1800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1800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54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54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6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rgbClr val="8A8A8A"/>
                </a:solidFill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A8A8A"/>
                </a:solidFill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A8A8A"/>
                </a:solidFill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A8A8A"/>
                </a:solidFill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A8A8A"/>
                </a:solidFill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A8A8A"/>
                </a:solidFill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A8A8A"/>
                </a:solidFill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A8A8A"/>
                </a:solidFill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A8A8A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61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61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6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5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75"/>
          <p:cNvSpPr txBox="1">
            <a:spLocks noGrp="1"/>
          </p:cNvSpPr>
          <p:nvPr>
            <p:ph type="body" idx="1"/>
          </p:nvPr>
        </p:nvSpPr>
        <p:spPr>
          <a:xfrm>
            <a:off x="950967" y="1587400"/>
            <a:ext cx="10290000" cy="45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7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75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7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6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56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6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6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6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7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3" name="Google Shape;113;p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2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25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9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0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7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47"/>
          <p:cNvSpPr txBox="1"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47"/>
          <p:cNvSpPr txBox="1">
            <a:spLocks noGrp="1"/>
          </p:cNvSpPr>
          <p:nvPr>
            <p:ph type="dt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7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47"/>
          <p:cNvSpPr txBox="1">
            <a:spLocks noGrp="1"/>
          </p:cNvSpPr>
          <p:nvPr>
            <p:ph type="ft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7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47"/>
          <p:cNvSpPr txBox="1">
            <a:spLocks noGrp="1"/>
          </p:cNvSpPr>
          <p:nvPr>
            <p:ph type="sldNum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Clr>
                <a:srgbClr val="000000"/>
              </a:buClr>
              <a:buSzPts val="600"/>
              <a:buFont typeface="Calibri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50000">
              <a:srgbClr val="C4D6EB"/>
            </a:gs>
            <a:gs pos="61000">
              <a:srgbClr val="92D050"/>
            </a:gs>
            <a:gs pos="100000">
              <a:srgbClr val="92D050"/>
            </a:gs>
          </a:gsLst>
          <a:lin ang="5400000" scaled="0"/>
        </a:gra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1" name="Google Shape;211;p6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2" name="Google Shape;212;p6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3" name="Google Shape;213;p6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4" name="Google Shape;214;p6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</p:sldLayoutIdLst>
  <p:transition spd="slow">
    <p:wipe dir="d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50000">
              <a:srgbClr val="C4D6EB"/>
            </a:gs>
            <a:gs pos="61000">
              <a:srgbClr val="92D050"/>
            </a:gs>
            <a:gs pos="100000">
              <a:srgbClr val="92D050"/>
            </a:gs>
          </a:gsLst>
          <a:lin ang="5400000" scaled="0"/>
        </a:gra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7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23" name="Google Shape;223;p7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4" name="Google Shape;224;p7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5" name="Google Shape;225;p7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6" name="Google Shape;226;p7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ransition spd="slow">
    <p:wipe dir="d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7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9" name="Google Shape;239;p73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0" name="Google Shape;240;p7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1" name="Google Shape;241;p7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2" name="Google Shape;242;p7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</p:sldLayoutIdLst>
  <p:transition spd="slow" advClick="0">
    <p:wipe dir="d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2EBFF"/>
            </a:gs>
            <a:gs pos="100000">
              <a:schemeClr val="lt1"/>
            </a:gs>
          </a:gsLst>
          <a:lin ang="5400700" scaled="0"/>
        </a:gra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0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5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9CBBA"/>
            </a:gs>
            <a:gs pos="9000">
              <a:srgbClr val="F9CBBA"/>
            </a:gs>
            <a:gs pos="32000">
              <a:srgbClr val="FFEDB7"/>
            </a:gs>
            <a:gs pos="83000">
              <a:srgbClr val="F3C3DA"/>
            </a:gs>
            <a:gs pos="100000">
              <a:srgbClr val="F3C3DA"/>
            </a:gs>
          </a:gsLst>
          <a:lin ang="5400000" scaled="0"/>
        </a:gra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5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"/>
              <a:buNone/>
              <a:defRPr sz="2800" b="0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"/>
              <a:buNone/>
              <a:defRPr sz="2800" b="0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"/>
              <a:buNone/>
              <a:defRPr sz="2800" b="0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"/>
              <a:buNone/>
              <a:defRPr sz="2800" b="0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"/>
              <a:buNone/>
              <a:defRPr sz="2800" b="0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"/>
              <a:buNone/>
              <a:defRPr sz="2800" b="0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"/>
              <a:buNone/>
              <a:defRPr sz="2800" b="0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"/>
              <a:buNone/>
              <a:defRPr sz="2800" b="0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"/>
              <a:buNone/>
              <a:defRPr sz="2800" b="0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9pPr>
          </a:lstStyle>
          <a:p>
            <a:endParaRPr/>
          </a:p>
        </p:txBody>
      </p:sp>
      <p:sp>
        <p:nvSpPr>
          <p:cNvPr id="59" name="Google Shape;59;p53"/>
          <p:cNvSpPr txBox="1">
            <a:spLocks noGrp="1"/>
          </p:cNvSpPr>
          <p:nvPr>
            <p:ph type="body" idx="1"/>
          </p:nvPr>
        </p:nvSpPr>
        <p:spPr>
          <a:xfrm>
            <a:off x="950967" y="1587400"/>
            <a:ext cx="10290000" cy="45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Char char="●"/>
              <a:defRPr sz="18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5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p55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Google Shape;79;p55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Google Shape;80;p55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55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transition>
    <p:wipe dir="d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8" name="Google Shape;88;p5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2" name="Google Shape;92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143"/>
            <a:ext cx="12192000" cy="683971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9" name="Google Shape;99;p5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Google Shape;100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Google Shape;101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Google Shape;102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3" name="Google Shape;103;p59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9144"/>
            <a:ext cx="12192000" cy="683971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50000">
              <a:srgbClr val="C4D6EB"/>
            </a:gs>
            <a:gs pos="61000">
              <a:srgbClr val="92D050"/>
            </a:gs>
            <a:gs pos="100000">
              <a:srgbClr val="92D050"/>
            </a:gs>
          </a:gsLst>
          <a:lin ang="5400000" scaled="0"/>
        </a:gra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6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5" name="Google Shape;175;p62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6" name="Google Shape;176;p6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7" name="Google Shape;177;p6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8" name="Google Shape;178;p6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</p:sldLayoutIdLst>
  <p:transition spd="slow">
    <p:wipe dir="d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50000">
              <a:srgbClr val="C4D6EB"/>
            </a:gs>
            <a:gs pos="61000">
              <a:srgbClr val="92D050"/>
            </a:gs>
            <a:gs pos="100000">
              <a:srgbClr val="92D050"/>
            </a:gs>
          </a:gsLst>
          <a:lin ang="5400000" scaled="0"/>
        </a:gra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7" name="Google Shape;187;p64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8" name="Google Shape;188;p6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9" name="Google Shape;189;p6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0" name="Google Shape;190;p6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</p:sldLayoutIdLst>
  <p:transition spd="slow">
    <p:wipe dir="d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50000">
              <a:srgbClr val="C4D6EB"/>
            </a:gs>
            <a:gs pos="61000">
              <a:srgbClr val="92D050"/>
            </a:gs>
            <a:gs pos="100000">
              <a:srgbClr val="92D050"/>
            </a:gs>
          </a:gsLst>
          <a:lin ang="5400000" scaled="0"/>
        </a:gra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6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9" name="Google Shape;199;p6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0" name="Google Shape;200;p6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1" name="Google Shape;201;p6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2" name="Google Shape;202;p6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</p:sldLayoutIdLst>
  <p:transition spd="slow">
    <p:wipe dir="d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jpg"/><Relationship Id="rId5" Type="http://schemas.openxmlformats.org/officeDocument/2006/relationships/image" Target="../media/image6.png"/><Relationship Id="rId10" Type="http://schemas.openxmlformats.org/officeDocument/2006/relationships/image" Target="../media/image11.jp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image" Target="../media/image16.png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5" Type="http://schemas.openxmlformats.org/officeDocument/2006/relationships/image" Target="../media/image35.png"/><Relationship Id="rId10" Type="http://schemas.openxmlformats.org/officeDocument/2006/relationships/slide" Target="slide1.xml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slide" Target="slide3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slide" Target="slide23.xml"/><Relationship Id="rId5" Type="http://schemas.openxmlformats.org/officeDocument/2006/relationships/image" Target="../media/image49.png"/><Relationship Id="rId4" Type="http://schemas.openxmlformats.org/officeDocument/2006/relationships/image" Target="../media/image48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0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6.png"/><Relationship Id="rId5" Type="http://schemas.openxmlformats.org/officeDocument/2006/relationships/image" Target="../media/image50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6.png"/><Relationship Id="rId5" Type="http://schemas.openxmlformats.org/officeDocument/2006/relationships/image" Target="../media/image50.pn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6.png"/><Relationship Id="rId5" Type="http://schemas.openxmlformats.org/officeDocument/2006/relationships/image" Target="../media/image50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6.png"/><Relationship Id="rId5" Type="http://schemas.openxmlformats.org/officeDocument/2006/relationships/image" Target="../media/image50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6.png"/><Relationship Id="rId5" Type="http://schemas.openxmlformats.org/officeDocument/2006/relationships/image" Target="../media/image50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image" Target="../media/image61.png"/><Relationship Id="rId7" Type="http://schemas.openxmlformats.org/officeDocument/2006/relationships/slide" Target="slide32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3.png"/><Relationship Id="rId11" Type="http://schemas.openxmlformats.org/officeDocument/2006/relationships/slide" Target="slide36.xml"/><Relationship Id="rId5" Type="http://schemas.openxmlformats.org/officeDocument/2006/relationships/slide" Target="slide37.xml"/><Relationship Id="rId10" Type="http://schemas.openxmlformats.org/officeDocument/2006/relationships/slide" Target="slide35.xml"/><Relationship Id="rId4" Type="http://schemas.openxmlformats.org/officeDocument/2006/relationships/image" Target="../media/image62.png"/><Relationship Id="rId9" Type="http://schemas.openxmlformats.org/officeDocument/2006/relationships/slide" Target="slide3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jpg"/><Relationship Id="rId7" Type="http://schemas.openxmlformats.org/officeDocument/2006/relationships/slide" Target="slide31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jpg"/><Relationship Id="rId9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5.jpg"/><Relationship Id="rId7" Type="http://schemas.openxmlformats.org/officeDocument/2006/relationships/slide" Target="slide31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5.jp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slide" Target="slide31.xml"/><Relationship Id="rId5" Type="http://schemas.openxmlformats.org/officeDocument/2006/relationships/image" Target="../media/image70.png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5.jpg"/><Relationship Id="rId7" Type="http://schemas.openxmlformats.org/officeDocument/2006/relationships/slide" Target="slide31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image" Target="../media/image70.png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5.jpg"/><Relationship Id="rId7" Type="http://schemas.openxmlformats.org/officeDocument/2006/relationships/slide" Target="slide31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png"/><Relationship Id="rId5" Type="http://schemas.openxmlformats.org/officeDocument/2006/relationships/image" Target="../media/image70.png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png"/><Relationship Id="rId5" Type="http://schemas.openxmlformats.org/officeDocument/2006/relationships/image" Target="../media/image44.png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A97C1"/>
            </a:gs>
            <a:gs pos="14000">
              <a:srgbClr val="AA97C1"/>
            </a:gs>
            <a:gs pos="16000">
              <a:srgbClr val="FFFFFF"/>
            </a:gs>
            <a:gs pos="100000">
              <a:schemeClr val="accent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2" descr="Page 2 | Vietnam landscape Vectors &amp; Illustrations for Free Download |  Freepi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30534">
            <a:off x="1654870" y="4882471"/>
            <a:ext cx="2522835" cy="18651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  <a:effectLst>
            <a:reflection stA="33000" endPos="28000" dist="5000" dir="5400000" sy="-100000" algn="bl" rotWithShape="0"/>
          </a:effectLst>
        </p:spPr>
      </p:pic>
      <p:grpSp>
        <p:nvGrpSpPr>
          <p:cNvPr id="264" name="Google Shape;264;p2"/>
          <p:cNvGrpSpPr/>
          <p:nvPr/>
        </p:nvGrpSpPr>
        <p:grpSpPr>
          <a:xfrm>
            <a:off x="3744570" y="1122772"/>
            <a:ext cx="4577866" cy="3373627"/>
            <a:chOff x="0" y="-38100"/>
            <a:chExt cx="2297013" cy="2624786"/>
          </a:xfrm>
        </p:grpSpPr>
        <p:sp>
          <p:nvSpPr>
            <p:cNvPr id="265" name="Google Shape;265;p2"/>
            <p:cNvSpPr/>
            <p:nvPr/>
          </p:nvSpPr>
          <p:spPr>
            <a:xfrm>
              <a:off x="0" y="0"/>
              <a:ext cx="2297013" cy="2586686"/>
            </a:xfrm>
            <a:custGeom>
              <a:avLst/>
              <a:gdLst/>
              <a:ahLst/>
              <a:cxnLst/>
              <a:rect l="l" t="t" r="r" b="b"/>
              <a:pathLst>
                <a:path w="2297013" h="2586686" extrusionOk="0">
                  <a:moveTo>
                    <a:pt x="45272" y="0"/>
                  </a:moveTo>
                  <a:lnTo>
                    <a:pt x="2251742" y="0"/>
                  </a:lnTo>
                  <a:cubicBezTo>
                    <a:pt x="2263748" y="0"/>
                    <a:pt x="2275263" y="4770"/>
                    <a:pt x="2283754" y="13260"/>
                  </a:cubicBezTo>
                  <a:cubicBezTo>
                    <a:pt x="2292244" y="21750"/>
                    <a:pt x="2297013" y="33265"/>
                    <a:pt x="2297013" y="45272"/>
                  </a:cubicBezTo>
                  <a:lnTo>
                    <a:pt x="2297013" y="2541414"/>
                  </a:lnTo>
                  <a:cubicBezTo>
                    <a:pt x="2297013" y="2553421"/>
                    <a:pt x="2292244" y="2564936"/>
                    <a:pt x="2283754" y="2573426"/>
                  </a:cubicBezTo>
                  <a:cubicBezTo>
                    <a:pt x="2275263" y="2581917"/>
                    <a:pt x="2263748" y="2586686"/>
                    <a:pt x="2251742" y="2586686"/>
                  </a:cubicBezTo>
                  <a:lnTo>
                    <a:pt x="45272" y="2586686"/>
                  </a:lnTo>
                  <a:cubicBezTo>
                    <a:pt x="33265" y="2586686"/>
                    <a:pt x="21750" y="2581917"/>
                    <a:pt x="13260" y="2573426"/>
                  </a:cubicBezTo>
                  <a:cubicBezTo>
                    <a:pt x="4770" y="2564936"/>
                    <a:pt x="0" y="2553421"/>
                    <a:pt x="0" y="2541414"/>
                  </a:cubicBezTo>
                  <a:lnTo>
                    <a:pt x="0" y="45272"/>
                  </a:lnTo>
                  <a:cubicBezTo>
                    <a:pt x="0" y="33265"/>
                    <a:pt x="4770" y="21750"/>
                    <a:pt x="13260" y="13260"/>
                  </a:cubicBezTo>
                  <a:cubicBezTo>
                    <a:pt x="21750" y="4770"/>
                    <a:pt x="33265" y="0"/>
                    <a:pt x="45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67" name="Google Shape;267;p2" descr="Free: Brown wooden frame , Preview, Wooden frames transparent background  PNG clipart - nohat.cc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99637">
            <a:off x="2941190" y="-2452"/>
            <a:ext cx="6023484" cy="483627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2"/>
          <p:cNvSpPr/>
          <p:nvPr/>
        </p:nvSpPr>
        <p:spPr>
          <a:xfrm>
            <a:off x="9217239" y="2707961"/>
            <a:ext cx="1214217" cy="1104943"/>
          </a:xfrm>
          <a:custGeom>
            <a:avLst/>
            <a:gdLst/>
            <a:ahLst/>
            <a:cxnLst/>
            <a:rect l="l" t="t" r="r" b="b"/>
            <a:pathLst>
              <a:path w="3489043" h="3515409" extrusionOk="0">
                <a:moveTo>
                  <a:pt x="0" y="0"/>
                </a:moveTo>
                <a:lnTo>
                  <a:pt x="3489043" y="0"/>
                </a:lnTo>
                <a:lnTo>
                  <a:pt x="3489043" y="3515409"/>
                </a:lnTo>
                <a:lnTo>
                  <a:pt x="0" y="35154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69" name="Google Shape;269;p2"/>
          <p:cNvSpPr/>
          <p:nvPr/>
        </p:nvSpPr>
        <p:spPr>
          <a:xfrm>
            <a:off x="1746931" y="455775"/>
            <a:ext cx="1179318" cy="1196219"/>
          </a:xfrm>
          <a:custGeom>
            <a:avLst/>
            <a:gdLst/>
            <a:ahLst/>
            <a:cxnLst/>
            <a:rect l="l" t="t" r="r" b="b"/>
            <a:pathLst>
              <a:path w="3090166" h="3149213" extrusionOk="0">
                <a:moveTo>
                  <a:pt x="0" y="0"/>
                </a:moveTo>
                <a:lnTo>
                  <a:pt x="3090165" y="0"/>
                </a:lnTo>
                <a:lnTo>
                  <a:pt x="3090165" y="3149213"/>
                </a:lnTo>
                <a:lnTo>
                  <a:pt x="0" y="31492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270" name="Google Shape;270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28714" y="2202441"/>
            <a:ext cx="4409579" cy="950787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"/>
          <p:cNvSpPr txBox="1"/>
          <p:nvPr/>
        </p:nvSpPr>
        <p:spPr>
          <a:xfrm>
            <a:off x="4886133" y="1236495"/>
            <a:ext cx="213359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rgbClr val="FF0000"/>
                </a:solidFill>
                <a:latin typeface="Century"/>
                <a:ea typeface="Century"/>
                <a:cs typeface="Century"/>
                <a:sym typeface="Century"/>
              </a:rPr>
              <a:t>Unit</a:t>
            </a:r>
            <a:endParaRPr/>
          </a:p>
        </p:txBody>
      </p:sp>
      <p:pic>
        <p:nvPicPr>
          <p:cNvPr id="272" name="Google Shape;272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905186" y="1122771"/>
            <a:ext cx="1175789" cy="1134114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"/>
          <p:cNvSpPr/>
          <p:nvPr/>
        </p:nvSpPr>
        <p:spPr>
          <a:xfrm rot="-4011482">
            <a:off x="2425908" y="4565984"/>
            <a:ext cx="381192" cy="382338"/>
          </a:xfrm>
          <a:custGeom>
            <a:avLst/>
            <a:gdLst/>
            <a:ahLst/>
            <a:cxnLst/>
            <a:rect l="l" t="t" r="r" b="b"/>
            <a:pathLst>
              <a:path w="1375931" h="1253348" extrusionOk="0">
                <a:moveTo>
                  <a:pt x="0" y="0"/>
                </a:moveTo>
                <a:lnTo>
                  <a:pt x="1375931" y="0"/>
                </a:lnTo>
                <a:lnTo>
                  <a:pt x="1375931" y="1253348"/>
                </a:lnTo>
                <a:lnTo>
                  <a:pt x="0" y="12533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275" name="Google Shape;275;p2" descr="Page 7 | Vietnam landscape Vectors &amp; Illustrations for Free Download |  Freepik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311381">
            <a:off x="4958707" y="4927628"/>
            <a:ext cx="2633079" cy="17724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  <a:effectLst>
            <a:reflection stA="33000" endPos="28000" dist="5000" dir="5400000" sy="-100000" algn="bl" rotWithShape="0"/>
          </a:effectLst>
        </p:spPr>
      </p:pic>
      <p:pic>
        <p:nvPicPr>
          <p:cNvPr id="276" name="Google Shape;276;p2" descr="Page 16 | Village summer Vectors &amp; Illustrations for Free Download | Freepik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-713399">
            <a:off x="8213073" y="4925315"/>
            <a:ext cx="2291466" cy="1714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  <a:effectLst>
            <a:reflection stA="33000" endPos="28000" dist="5000" dir="5400000" sy="-100000" algn="bl" rotWithShape="0"/>
          </a:effectLst>
        </p:spPr>
      </p:pic>
      <p:sp>
        <p:nvSpPr>
          <p:cNvPr id="277" name="Google Shape;277;p2"/>
          <p:cNvSpPr/>
          <p:nvPr/>
        </p:nvSpPr>
        <p:spPr>
          <a:xfrm rot="-2108782">
            <a:off x="9318224" y="4494036"/>
            <a:ext cx="431036" cy="397380"/>
          </a:xfrm>
          <a:custGeom>
            <a:avLst/>
            <a:gdLst/>
            <a:ahLst/>
            <a:cxnLst/>
            <a:rect l="l" t="t" r="r" b="b"/>
            <a:pathLst>
              <a:path w="1375931" h="1253348" extrusionOk="0">
                <a:moveTo>
                  <a:pt x="0" y="0"/>
                </a:moveTo>
                <a:lnTo>
                  <a:pt x="1375930" y="0"/>
                </a:lnTo>
                <a:lnTo>
                  <a:pt x="1375930" y="1253348"/>
                </a:lnTo>
                <a:lnTo>
                  <a:pt x="0" y="12533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78" name="Google Shape;278;p2"/>
          <p:cNvSpPr/>
          <p:nvPr/>
        </p:nvSpPr>
        <p:spPr>
          <a:xfrm rot="-3048672">
            <a:off x="6082587" y="4592585"/>
            <a:ext cx="398177" cy="315770"/>
          </a:xfrm>
          <a:custGeom>
            <a:avLst/>
            <a:gdLst/>
            <a:ahLst/>
            <a:cxnLst/>
            <a:rect l="l" t="t" r="r" b="b"/>
            <a:pathLst>
              <a:path w="1375931" h="1253348" extrusionOk="0">
                <a:moveTo>
                  <a:pt x="0" y="0"/>
                </a:moveTo>
                <a:lnTo>
                  <a:pt x="1375930" y="0"/>
                </a:lnTo>
                <a:lnTo>
                  <a:pt x="1375930" y="1253348"/>
                </a:lnTo>
                <a:lnTo>
                  <a:pt x="0" y="12533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79" name="Google Shape;279;p2"/>
          <p:cNvSpPr/>
          <p:nvPr/>
        </p:nvSpPr>
        <p:spPr>
          <a:xfrm>
            <a:off x="9090011" y="187199"/>
            <a:ext cx="1502917" cy="1324083"/>
          </a:xfrm>
          <a:custGeom>
            <a:avLst/>
            <a:gdLst/>
            <a:ahLst/>
            <a:cxnLst/>
            <a:rect l="l" t="t" r="r" b="b"/>
            <a:pathLst>
              <a:path w="4436442" h="4114800" extrusionOk="0">
                <a:moveTo>
                  <a:pt x="0" y="0"/>
                </a:moveTo>
                <a:lnTo>
                  <a:pt x="4436442" y="0"/>
                </a:lnTo>
                <a:lnTo>
                  <a:pt x="44364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80" name="Google Shape;280;p2"/>
          <p:cNvSpPr/>
          <p:nvPr/>
        </p:nvSpPr>
        <p:spPr>
          <a:xfrm>
            <a:off x="1810290" y="2850814"/>
            <a:ext cx="1241416" cy="1293142"/>
          </a:xfrm>
          <a:custGeom>
            <a:avLst/>
            <a:gdLst/>
            <a:ahLst/>
            <a:cxnLst/>
            <a:rect l="l" t="t" r="r" b="b"/>
            <a:pathLst>
              <a:path w="2482832" h="2586284" extrusionOk="0">
                <a:moveTo>
                  <a:pt x="0" y="0"/>
                </a:moveTo>
                <a:lnTo>
                  <a:pt x="2482832" y="0"/>
                </a:lnTo>
                <a:lnTo>
                  <a:pt x="2482832" y="2586284"/>
                </a:lnTo>
                <a:lnTo>
                  <a:pt x="0" y="25862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281" name="Google Shape;281;p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2397451" y="2256885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656;p43">
            <a:extLst>
              <a:ext uri="{FF2B5EF4-FFF2-40B4-BE49-F238E27FC236}">
                <a16:creationId xmlns:a16="http://schemas.microsoft.com/office/drawing/2014/main" id="{0BF331EA-12F2-40C3-BD03-7F2F1AD2752C}"/>
              </a:ext>
            </a:extLst>
          </p:cNvPr>
          <p:cNvSpPr txBox="1">
            <a:spLocks/>
          </p:cNvSpPr>
          <p:nvPr/>
        </p:nvSpPr>
        <p:spPr>
          <a:xfrm>
            <a:off x="3591080" y="3215100"/>
            <a:ext cx="4874700" cy="42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r>
              <a:rPr lang="pt-PT" sz="3200" dirty="0">
                <a:solidFill>
                  <a:srgbClr val="FF0066"/>
                </a:solidFill>
                <a:latin typeface="Century" panose="02040604050505020304" pitchFamily="18" charset="0"/>
              </a:rPr>
              <a:t>Lesson 3 - Period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Google Shape;1029;p15" descr="https://i.pinimg.com/originals/44/74/94/447494fbed36e67e9d641521f3e4be03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Google Shape;1030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18159" y="3687871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52941"/>
          </a:srgbClr>
        </a:solidFill>
        <a:effectLst/>
      </p:bgPr>
    </p:bg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5" name="Google Shape;1035;p16"/>
          <p:cNvGrpSpPr/>
          <p:nvPr/>
        </p:nvGrpSpPr>
        <p:grpSpPr>
          <a:xfrm>
            <a:off x="1906249" y="5357466"/>
            <a:ext cx="368160" cy="446628"/>
            <a:chOff x="4687455" y="3486517"/>
            <a:chExt cx="368160" cy="446628"/>
          </a:xfrm>
        </p:grpSpPr>
        <p:sp>
          <p:nvSpPr>
            <p:cNvPr id="1036" name="Google Shape;1036;p16"/>
            <p:cNvSpPr/>
            <p:nvPr/>
          </p:nvSpPr>
          <p:spPr>
            <a:xfrm>
              <a:off x="4948548" y="3676600"/>
              <a:ext cx="101638" cy="182236"/>
            </a:xfrm>
            <a:custGeom>
              <a:avLst/>
              <a:gdLst/>
              <a:ahLst/>
              <a:cxnLst/>
              <a:rect l="l" t="t" r="r" b="b"/>
              <a:pathLst>
                <a:path w="4961" h="8895" extrusionOk="0">
                  <a:moveTo>
                    <a:pt x="4960" y="0"/>
                  </a:moveTo>
                  <a:cubicBezTo>
                    <a:pt x="4960" y="1"/>
                    <a:pt x="510" y="3516"/>
                    <a:pt x="1" y="8895"/>
                  </a:cubicBezTo>
                  <a:cubicBezTo>
                    <a:pt x="797" y="8672"/>
                    <a:pt x="2348" y="7764"/>
                    <a:pt x="3564" y="4710"/>
                  </a:cubicBezTo>
                  <a:cubicBezTo>
                    <a:pt x="4095" y="3362"/>
                    <a:pt x="4562" y="1923"/>
                    <a:pt x="4849" y="861"/>
                  </a:cubicBezTo>
                  <a:cubicBezTo>
                    <a:pt x="4939" y="287"/>
                    <a:pt x="4960" y="0"/>
                    <a:pt x="496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16"/>
            <p:cNvSpPr/>
            <p:nvPr/>
          </p:nvSpPr>
          <p:spPr>
            <a:xfrm>
              <a:off x="4889257" y="3644394"/>
              <a:ext cx="61155" cy="213910"/>
            </a:xfrm>
            <a:custGeom>
              <a:avLst/>
              <a:gdLst/>
              <a:ahLst/>
              <a:cxnLst/>
              <a:rect l="l" t="t" r="r" b="b"/>
              <a:pathLst>
                <a:path w="2985" h="10441" extrusionOk="0">
                  <a:moveTo>
                    <a:pt x="218" y="1"/>
                  </a:moveTo>
                  <a:cubicBezTo>
                    <a:pt x="218" y="1"/>
                    <a:pt x="1" y="1971"/>
                    <a:pt x="155" y="4116"/>
                  </a:cubicBezTo>
                  <a:cubicBezTo>
                    <a:pt x="287" y="5088"/>
                    <a:pt x="463" y="6038"/>
                    <a:pt x="707" y="6723"/>
                  </a:cubicBezTo>
                  <a:cubicBezTo>
                    <a:pt x="1859" y="9936"/>
                    <a:pt x="2895" y="10440"/>
                    <a:pt x="2895" y="10440"/>
                  </a:cubicBezTo>
                  <a:cubicBezTo>
                    <a:pt x="2985" y="8497"/>
                    <a:pt x="2921" y="3404"/>
                    <a:pt x="21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16"/>
            <p:cNvSpPr/>
            <p:nvPr/>
          </p:nvSpPr>
          <p:spPr>
            <a:xfrm>
              <a:off x="4892412" y="3644783"/>
              <a:ext cx="155480" cy="288362"/>
            </a:xfrm>
            <a:custGeom>
              <a:avLst/>
              <a:gdLst/>
              <a:ahLst/>
              <a:cxnLst/>
              <a:rect l="l" t="t" r="r" b="b"/>
              <a:pathLst>
                <a:path w="7589" h="14075" extrusionOk="0">
                  <a:moveTo>
                    <a:pt x="4227" y="0"/>
                  </a:moveTo>
                  <a:cubicBezTo>
                    <a:pt x="4066" y="0"/>
                    <a:pt x="3911" y="107"/>
                    <a:pt x="3872" y="268"/>
                  </a:cubicBezTo>
                  <a:cubicBezTo>
                    <a:pt x="3250" y="3035"/>
                    <a:pt x="2831" y="6550"/>
                    <a:pt x="2587" y="9009"/>
                  </a:cubicBezTo>
                  <a:cubicBezTo>
                    <a:pt x="2544" y="9386"/>
                    <a:pt x="2502" y="9736"/>
                    <a:pt x="2475" y="10092"/>
                  </a:cubicBezTo>
                  <a:cubicBezTo>
                    <a:pt x="2056" y="9519"/>
                    <a:pt x="1195" y="8234"/>
                    <a:pt x="553" y="6332"/>
                  </a:cubicBezTo>
                  <a:cubicBezTo>
                    <a:pt x="309" y="5642"/>
                    <a:pt x="133" y="4872"/>
                    <a:pt x="1" y="4097"/>
                  </a:cubicBezTo>
                  <a:lnTo>
                    <a:pt x="1" y="4097"/>
                  </a:lnTo>
                  <a:cubicBezTo>
                    <a:pt x="64" y="5111"/>
                    <a:pt x="245" y="6200"/>
                    <a:pt x="553" y="7102"/>
                  </a:cubicBezTo>
                  <a:cubicBezTo>
                    <a:pt x="1195" y="8988"/>
                    <a:pt x="1992" y="10267"/>
                    <a:pt x="2411" y="10867"/>
                  </a:cubicBezTo>
                  <a:cubicBezTo>
                    <a:pt x="2257" y="12572"/>
                    <a:pt x="2188" y="13719"/>
                    <a:pt x="2188" y="13740"/>
                  </a:cubicBezTo>
                  <a:cubicBezTo>
                    <a:pt x="2167" y="13921"/>
                    <a:pt x="2300" y="14075"/>
                    <a:pt x="2502" y="14075"/>
                  </a:cubicBezTo>
                  <a:cubicBezTo>
                    <a:pt x="2677" y="14075"/>
                    <a:pt x="2831" y="13942"/>
                    <a:pt x="2831" y="13788"/>
                  </a:cubicBezTo>
                  <a:cubicBezTo>
                    <a:pt x="2831" y="13767"/>
                    <a:pt x="2900" y="12657"/>
                    <a:pt x="3054" y="11021"/>
                  </a:cubicBezTo>
                  <a:cubicBezTo>
                    <a:pt x="3739" y="10533"/>
                    <a:pt x="5311" y="9205"/>
                    <a:pt x="6304" y="6662"/>
                  </a:cubicBezTo>
                  <a:cubicBezTo>
                    <a:pt x="7079" y="4670"/>
                    <a:pt x="7435" y="3231"/>
                    <a:pt x="7589" y="2414"/>
                  </a:cubicBezTo>
                  <a:lnTo>
                    <a:pt x="7589" y="2414"/>
                  </a:lnTo>
                  <a:cubicBezTo>
                    <a:pt x="7254" y="3343"/>
                    <a:pt x="6835" y="4538"/>
                    <a:pt x="6304" y="5886"/>
                  </a:cubicBezTo>
                  <a:cubicBezTo>
                    <a:pt x="5332" y="8345"/>
                    <a:pt x="3850" y="9651"/>
                    <a:pt x="3118" y="10182"/>
                  </a:cubicBezTo>
                  <a:cubicBezTo>
                    <a:pt x="3165" y="9827"/>
                    <a:pt x="3187" y="9471"/>
                    <a:pt x="3229" y="9073"/>
                  </a:cubicBezTo>
                  <a:cubicBezTo>
                    <a:pt x="3473" y="6640"/>
                    <a:pt x="3893" y="3146"/>
                    <a:pt x="4514" y="401"/>
                  </a:cubicBezTo>
                  <a:cubicBezTo>
                    <a:pt x="4557" y="226"/>
                    <a:pt x="4445" y="45"/>
                    <a:pt x="4270" y="3"/>
                  </a:cubicBezTo>
                  <a:cubicBezTo>
                    <a:pt x="4256" y="1"/>
                    <a:pt x="4241" y="0"/>
                    <a:pt x="42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16"/>
            <p:cNvSpPr/>
            <p:nvPr/>
          </p:nvSpPr>
          <p:spPr>
            <a:xfrm>
              <a:off x="4692884" y="3676600"/>
              <a:ext cx="101208" cy="182236"/>
            </a:xfrm>
            <a:custGeom>
              <a:avLst/>
              <a:gdLst/>
              <a:ahLst/>
              <a:cxnLst/>
              <a:rect l="l" t="t" r="r" b="b"/>
              <a:pathLst>
                <a:path w="4940" h="8895" extrusionOk="0">
                  <a:moveTo>
                    <a:pt x="1" y="0"/>
                  </a:moveTo>
                  <a:cubicBezTo>
                    <a:pt x="1" y="0"/>
                    <a:pt x="1" y="287"/>
                    <a:pt x="112" y="861"/>
                  </a:cubicBezTo>
                  <a:cubicBezTo>
                    <a:pt x="378" y="1880"/>
                    <a:pt x="845" y="3362"/>
                    <a:pt x="1376" y="4710"/>
                  </a:cubicBezTo>
                  <a:cubicBezTo>
                    <a:pt x="2592" y="7764"/>
                    <a:pt x="4095" y="8714"/>
                    <a:pt x="4939" y="8895"/>
                  </a:cubicBezTo>
                  <a:cubicBezTo>
                    <a:pt x="4429" y="3516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16"/>
            <p:cNvSpPr/>
            <p:nvPr/>
          </p:nvSpPr>
          <p:spPr>
            <a:xfrm>
              <a:off x="4792208" y="3644394"/>
              <a:ext cx="61176" cy="213910"/>
            </a:xfrm>
            <a:custGeom>
              <a:avLst/>
              <a:gdLst/>
              <a:ahLst/>
              <a:cxnLst/>
              <a:rect l="l" t="t" r="r" b="b"/>
              <a:pathLst>
                <a:path w="2986" h="10441" extrusionOk="0">
                  <a:moveTo>
                    <a:pt x="2768" y="1"/>
                  </a:moveTo>
                  <a:cubicBezTo>
                    <a:pt x="65" y="3404"/>
                    <a:pt x="1" y="8497"/>
                    <a:pt x="91" y="10440"/>
                  </a:cubicBezTo>
                  <a:cubicBezTo>
                    <a:pt x="91" y="10440"/>
                    <a:pt x="1021" y="10201"/>
                    <a:pt x="2300" y="6723"/>
                  </a:cubicBezTo>
                  <a:cubicBezTo>
                    <a:pt x="2545" y="6059"/>
                    <a:pt x="2720" y="4997"/>
                    <a:pt x="2831" y="4116"/>
                  </a:cubicBezTo>
                  <a:cubicBezTo>
                    <a:pt x="2985" y="1971"/>
                    <a:pt x="2768" y="1"/>
                    <a:pt x="276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16"/>
            <p:cNvSpPr/>
            <p:nvPr/>
          </p:nvSpPr>
          <p:spPr>
            <a:xfrm>
              <a:off x="4695179" y="3644783"/>
              <a:ext cx="155049" cy="288362"/>
            </a:xfrm>
            <a:custGeom>
              <a:avLst/>
              <a:gdLst/>
              <a:ahLst/>
              <a:cxnLst/>
              <a:rect l="l" t="t" r="r" b="b"/>
              <a:pathLst>
                <a:path w="7568" h="14075" extrusionOk="0">
                  <a:moveTo>
                    <a:pt x="3341" y="0"/>
                  </a:moveTo>
                  <a:cubicBezTo>
                    <a:pt x="3327" y="0"/>
                    <a:pt x="3312" y="1"/>
                    <a:pt x="3298" y="3"/>
                  </a:cubicBezTo>
                  <a:cubicBezTo>
                    <a:pt x="3144" y="45"/>
                    <a:pt x="3032" y="226"/>
                    <a:pt x="3054" y="401"/>
                  </a:cubicBezTo>
                  <a:cubicBezTo>
                    <a:pt x="3675" y="3146"/>
                    <a:pt x="4094" y="6640"/>
                    <a:pt x="4339" y="9073"/>
                  </a:cubicBezTo>
                  <a:cubicBezTo>
                    <a:pt x="4381" y="9471"/>
                    <a:pt x="4429" y="9827"/>
                    <a:pt x="4450" y="10182"/>
                  </a:cubicBezTo>
                  <a:cubicBezTo>
                    <a:pt x="3717" y="9651"/>
                    <a:pt x="2236" y="8345"/>
                    <a:pt x="1264" y="5886"/>
                  </a:cubicBezTo>
                  <a:cubicBezTo>
                    <a:pt x="733" y="4538"/>
                    <a:pt x="314" y="3343"/>
                    <a:pt x="0" y="2414"/>
                  </a:cubicBezTo>
                  <a:lnTo>
                    <a:pt x="0" y="2414"/>
                  </a:lnTo>
                  <a:cubicBezTo>
                    <a:pt x="133" y="3231"/>
                    <a:pt x="489" y="4670"/>
                    <a:pt x="1264" y="6662"/>
                  </a:cubicBezTo>
                  <a:cubicBezTo>
                    <a:pt x="2278" y="9205"/>
                    <a:pt x="3829" y="10533"/>
                    <a:pt x="4535" y="11021"/>
                  </a:cubicBezTo>
                  <a:cubicBezTo>
                    <a:pt x="4668" y="12657"/>
                    <a:pt x="4737" y="13767"/>
                    <a:pt x="4737" y="13788"/>
                  </a:cubicBezTo>
                  <a:cubicBezTo>
                    <a:pt x="4758" y="13942"/>
                    <a:pt x="4891" y="14075"/>
                    <a:pt x="5066" y="14075"/>
                  </a:cubicBezTo>
                  <a:lnTo>
                    <a:pt x="5093" y="14075"/>
                  </a:lnTo>
                  <a:cubicBezTo>
                    <a:pt x="5268" y="14075"/>
                    <a:pt x="5401" y="13921"/>
                    <a:pt x="5401" y="13740"/>
                  </a:cubicBezTo>
                  <a:cubicBezTo>
                    <a:pt x="5379" y="13719"/>
                    <a:pt x="5310" y="12572"/>
                    <a:pt x="5156" y="10867"/>
                  </a:cubicBezTo>
                  <a:cubicBezTo>
                    <a:pt x="5576" y="10267"/>
                    <a:pt x="6394" y="8988"/>
                    <a:pt x="7036" y="7102"/>
                  </a:cubicBezTo>
                  <a:cubicBezTo>
                    <a:pt x="7350" y="6200"/>
                    <a:pt x="7504" y="5111"/>
                    <a:pt x="7567" y="4097"/>
                  </a:cubicBezTo>
                  <a:lnTo>
                    <a:pt x="7567" y="4097"/>
                  </a:lnTo>
                  <a:cubicBezTo>
                    <a:pt x="7435" y="4872"/>
                    <a:pt x="7259" y="5642"/>
                    <a:pt x="7036" y="6332"/>
                  </a:cubicBezTo>
                  <a:cubicBezTo>
                    <a:pt x="6372" y="8234"/>
                    <a:pt x="5533" y="9519"/>
                    <a:pt x="5093" y="10092"/>
                  </a:cubicBezTo>
                  <a:cubicBezTo>
                    <a:pt x="5066" y="9736"/>
                    <a:pt x="5024" y="9386"/>
                    <a:pt x="5002" y="9009"/>
                  </a:cubicBezTo>
                  <a:cubicBezTo>
                    <a:pt x="4737" y="6550"/>
                    <a:pt x="4317" y="3035"/>
                    <a:pt x="3696" y="268"/>
                  </a:cubicBezTo>
                  <a:cubicBezTo>
                    <a:pt x="3657" y="107"/>
                    <a:pt x="3502" y="0"/>
                    <a:pt x="334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16"/>
            <p:cNvSpPr/>
            <p:nvPr/>
          </p:nvSpPr>
          <p:spPr>
            <a:xfrm>
              <a:off x="4731503" y="3486517"/>
              <a:ext cx="80639" cy="155008"/>
            </a:xfrm>
            <a:custGeom>
              <a:avLst/>
              <a:gdLst/>
              <a:ahLst/>
              <a:cxnLst/>
              <a:rect l="l" t="t" r="r" b="b"/>
              <a:pathLst>
                <a:path w="3936" h="7566" extrusionOk="0">
                  <a:moveTo>
                    <a:pt x="126" y="1"/>
                  </a:moveTo>
                  <a:cubicBezTo>
                    <a:pt x="84" y="1"/>
                    <a:pt x="42" y="3"/>
                    <a:pt x="1" y="7"/>
                  </a:cubicBezTo>
                  <a:lnTo>
                    <a:pt x="1923" y="7553"/>
                  </a:lnTo>
                  <a:cubicBezTo>
                    <a:pt x="1996" y="7561"/>
                    <a:pt x="2067" y="7566"/>
                    <a:pt x="2135" y="7566"/>
                  </a:cubicBezTo>
                  <a:cubicBezTo>
                    <a:pt x="3437" y="7566"/>
                    <a:pt x="3936" y="6034"/>
                    <a:pt x="3936" y="4919"/>
                  </a:cubicBezTo>
                  <a:cubicBezTo>
                    <a:pt x="3914" y="4696"/>
                    <a:pt x="3872" y="4451"/>
                    <a:pt x="3803" y="4234"/>
                  </a:cubicBezTo>
                  <a:cubicBezTo>
                    <a:pt x="3374" y="2637"/>
                    <a:pt x="1624" y="1"/>
                    <a:pt x="1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16"/>
            <p:cNvSpPr/>
            <p:nvPr/>
          </p:nvSpPr>
          <p:spPr>
            <a:xfrm>
              <a:off x="4760452" y="3587275"/>
              <a:ext cx="54415" cy="71174"/>
            </a:xfrm>
            <a:custGeom>
              <a:avLst/>
              <a:gdLst/>
              <a:ahLst/>
              <a:cxnLst/>
              <a:rect l="l" t="t" r="r" b="b"/>
              <a:pathLst>
                <a:path w="2656" h="3474" extrusionOk="0">
                  <a:moveTo>
                    <a:pt x="2523" y="1"/>
                  </a:moveTo>
                  <a:lnTo>
                    <a:pt x="2523" y="1"/>
                  </a:lnTo>
                  <a:cubicBezTo>
                    <a:pt x="2411" y="1126"/>
                    <a:pt x="1795" y="2210"/>
                    <a:pt x="510" y="2635"/>
                  </a:cubicBezTo>
                  <a:lnTo>
                    <a:pt x="0" y="3054"/>
                  </a:lnTo>
                  <a:lnTo>
                    <a:pt x="245" y="3474"/>
                  </a:lnTo>
                  <a:cubicBezTo>
                    <a:pt x="2040" y="3075"/>
                    <a:pt x="2655" y="1461"/>
                    <a:pt x="252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16"/>
            <p:cNvSpPr/>
            <p:nvPr/>
          </p:nvSpPr>
          <p:spPr>
            <a:xfrm>
              <a:off x="4687988" y="3486640"/>
              <a:ext cx="100122" cy="167321"/>
            </a:xfrm>
            <a:custGeom>
              <a:avLst/>
              <a:gdLst/>
              <a:ahLst/>
              <a:cxnLst/>
              <a:rect l="l" t="t" r="r" b="b"/>
              <a:pathLst>
                <a:path w="4887" h="8167" extrusionOk="0">
                  <a:moveTo>
                    <a:pt x="2125" y="1"/>
                  </a:moveTo>
                  <a:cubicBezTo>
                    <a:pt x="553" y="155"/>
                    <a:pt x="65" y="2475"/>
                    <a:pt x="1" y="4291"/>
                  </a:cubicBezTo>
                  <a:cubicBezTo>
                    <a:pt x="1" y="4690"/>
                    <a:pt x="22" y="5130"/>
                    <a:pt x="65" y="5375"/>
                  </a:cubicBezTo>
                  <a:cubicBezTo>
                    <a:pt x="269" y="6392"/>
                    <a:pt x="990" y="8166"/>
                    <a:pt x="2862" y="8166"/>
                  </a:cubicBezTo>
                  <a:cubicBezTo>
                    <a:pt x="3033" y="8166"/>
                    <a:pt x="3214" y="8152"/>
                    <a:pt x="3405" y="8120"/>
                  </a:cubicBezTo>
                  <a:lnTo>
                    <a:pt x="4047" y="7547"/>
                  </a:lnTo>
                  <a:cubicBezTo>
                    <a:pt x="4886" y="3851"/>
                    <a:pt x="2125" y="1"/>
                    <a:pt x="212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16"/>
            <p:cNvSpPr/>
            <p:nvPr/>
          </p:nvSpPr>
          <p:spPr>
            <a:xfrm>
              <a:off x="4930928" y="3486517"/>
              <a:ext cx="80188" cy="155029"/>
            </a:xfrm>
            <a:custGeom>
              <a:avLst/>
              <a:gdLst/>
              <a:ahLst/>
              <a:cxnLst/>
              <a:rect l="l" t="t" r="r" b="b"/>
              <a:pathLst>
                <a:path w="3914" h="7567" extrusionOk="0">
                  <a:moveTo>
                    <a:pt x="3791" y="1"/>
                  </a:moveTo>
                  <a:cubicBezTo>
                    <a:pt x="2311" y="1"/>
                    <a:pt x="541" y="2637"/>
                    <a:pt x="112" y="4234"/>
                  </a:cubicBezTo>
                  <a:cubicBezTo>
                    <a:pt x="64" y="4451"/>
                    <a:pt x="22" y="4696"/>
                    <a:pt x="0" y="4919"/>
                  </a:cubicBezTo>
                  <a:cubicBezTo>
                    <a:pt x="0" y="6111"/>
                    <a:pt x="439" y="7566"/>
                    <a:pt x="1782" y="7566"/>
                  </a:cubicBezTo>
                  <a:cubicBezTo>
                    <a:pt x="1856" y="7566"/>
                    <a:pt x="1933" y="7562"/>
                    <a:pt x="2013" y="7553"/>
                  </a:cubicBezTo>
                  <a:lnTo>
                    <a:pt x="3914" y="7"/>
                  </a:lnTo>
                  <a:cubicBezTo>
                    <a:pt x="3873" y="3"/>
                    <a:pt x="3832" y="1"/>
                    <a:pt x="379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16"/>
            <p:cNvSpPr/>
            <p:nvPr/>
          </p:nvSpPr>
          <p:spPr>
            <a:xfrm>
              <a:off x="4928204" y="3587275"/>
              <a:ext cx="53985" cy="71174"/>
            </a:xfrm>
            <a:custGeom>
              <a:avLst/>
              <a:gdLst/>
              <a:ahLst/>
              <a:cxnLst/>
              <a:rect l="l" t="t" r="r" b="b"/>
              <a:pathLst>
                <a:path w="2635" h="3474" extrusionOk="0">
                  <a:moveTo>
                    <a:pt x="133" y="1"/>
                  </a:moveTo>
                  <a:cubicBezTo>
                    <a:pt x="1" y="1461"/>
                    <a:pt x="622" y="3075"/>
                    <a:pt x="2411" y="3474"/>
                  </a:cubicBezTo>
                  <a:lnTo>
                    <a:pt x="2634" y="3054"/>
                  </a:lnTo>
                  <a:lnTo>
                    <a:pt x="2146" y="2635"/>
                  </a:lnTo>
                  <a:cubicBezTo>
                    <a:pt x="840" y="2210"/>
                    <a:pt x="245" y="1126"/>
                    <a:pt x="13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16"/>
            <p:cNvSpPr/>
            <p:nvPr/>
          </p:nvSpPr>
          <p:spPr>
            <a:xfrm>
              <a:off x="4687455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27" y="0"/>
                  </a:moveTo>
                  <a:cubicBezTo>
                    <a:pt x="0" y="707"/>
                    <a:pt x="48" y="1349"/>
                    <a:pt x="112" y="1726"/>
                  </a:cubicBezTo>
                  <a:cubicBezTo>
                    <a:pt x="307" y="2715"/>
                    <a:pt x="1229" y="4192"/>
                    <a:pt x="2995" y="4192"/>
                  </a:cubicBezTo>
                  <a:cubicBezTo>
                    <a:pt x="3248" y="4192"/>
                    <a:pt x="3519" y="4161"/>
                    <a:pt x="3808" y="4095"/>
                  </a:cubicBezTo>
                  <a:cubicBezTo>
                    <a:pt x="3919" y="3829"/>
                    <a:pt x="4009" y="3542"/>
                    <a:pt x="4073" y="3256"/>
                  </a:cubicBezTo>
                  <a:lnTo>
                    <a:pt x="4073" y="3256"/>
                  </a:lnTo>
                  <a:cubicBezTo>
                    <a:pt x="3983" y="3277"/>
                    <a:pt x="3898" y="3298"/>
                    <a:pt x="3808" y="3319"/>
                  </a:cubicBezTo>
                  <a:cubicBezTo>
                    <a:pt x="3519" y="3386"/>
                    <a:pt x="3248" y="3416"/>
                    <a:pt x="2995" y="3416"/>
                  </a:cubicBezTo>
                  <a:cubicBezTo>
                    <a:pt x="1229" y="3416"/>
                    <a:pt x="307" y="1940"/>
                    <a:pt x="112" y="951"/>
                  </a:cubicBezTo>
                  <a:cubicBezTo>
                    <a:pt x="69" y="707"/>
                    <a:pt x="27" y="377"/>
                    <a:pt x="2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16"/>
            <p:cNvSpPr/>
            <p:nvPr/>
          </p:nvSpPr>
          <p:spPr>
            <a:xfrm>
              <a:off x="4954530" y="3486640"/>
              <a:ext cx="100655" cy="168223"/>
            </a:xfrm>
            <a:custGeom>
              <a:avLst/>
              <a:gdLst/>
              <a:ahLst/>
              <a:cxnLst/>
              <a:rect l="l" t="t" r="r" b="b"/>
              <a:pathLst>
                <a:path w="4913" h="8211" extrusionOk="0">
                  <a:moveTo>
                    <a:pt x="2762" y="1"/>
                  </a:moveTo>
                  <a:cubicBezTo>
                    <a:pt x="2762" y="1"/>
                    <a:pt x="1" y="3851"/>
                    <a:pt x="861" y="7547"/>
                  </a:cubicBezTo>
                  <a:lnTo>
                    <a:pt x="1790" y="8210"/>
                  </a:lnTo>
                  <a:cubicBezTo>
                    <a:pt x="3649" y="8141"/>
                    <a:pt x="4599" y="6617"/>
                    <a:pt x="4822" y="5486"/>
                  </a:cubicBezTo>
                  <a:cubicBezTo>
                    <a:pt x="4865" y="5242"/>
                    <a:pt x="4913" y="4759"/>
                    <a:pt x="4913" y="4291"/>
                  </a:cubicBezTo>
                  <a:cubicBezTo>
                    <a:pt x="4844" y="2475"/>
                    <a:pt x="4334" y="155"/>
                    <a:pt x="276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16"/>
            <p:cNvSpPr/>
            <p:nvPr/>
          </p:nvSpPr>
          <p:spPr>
            <a:xfrm>
              <a:off x="4972149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4053" y="0"/>
                  </a:moveTo>
                  <a:cubicBezTo>
                    <a:pt x="4026" y="377"/>
                    <a:pt x="3984" y="707"/>
                    <a:pt x="3941" y="951"/>
                  </a:cubicBezTo>
                  <a:cubicBezTo>
                    <a:pt x="3746" y="1940"/>
                    <a:pt x="2840" y="3416"/>
                    <a:pt x="1079" y="3416"/>
                  </a:cubicBezTo>
                  <a:cubicBezTo>
                    <a:pt x="826" y="3416"/>
                    <a:pt x="555" y="3386"/>
                    <a:pt x="266" y="3319"/>
                  </a:cubicBezTo>
                  <a:cubicBezTo>
                    <a:pt x="176" y="3298"/>
                    <a:pt x="91" y="3277"/>
                    <a:pt x="1" y="3256"/>
                  </a:cubicBezTo>
                  <a:lnTo>
                    <a:pt x="1" y="3256"/>
                  </a:lnTo>
                  <a:cubicBezTo>
                    <a:pt x="70" y="3542"/>
                    <a:pt x="155" y="3829"/>
                    <a:pt x="266" y="4095"/>
                  </a:cubicBezTo>
                  <a:cubicBezTo>
                    <a:pt x="555" y="4161"/>
                    <a:pt x="826" y="4192"/>
                    <a:pt x="1079" y="4192"/>
                  </a:cubicBezTo>
                  <a:cubicBezTo>
                    <a:pt x="2840" y="4192"/>
                    <a:pt x="3746" y="2715"/>
                    <a:pt x="3941" y="1726"/>
                  </a:cubicBezTo>
                  <a:cubicBezTo>
                    <a:pt x="4026" y="1349"/>
                    <a:pt x="4074" y="707"/>
                    <a:pt x="405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50" name="Google Shape;1050;p16"/>
          <p:cNvGrpSpPr/>
          <p:nvPr/>
        </p:nvGrpSpPr>
        <p:grpSpPr>
          <a:xfrm>
            <a:off x="9495512" y="4853299"/>
            <a:ext cx="1113066" cy="927408"/>
            <a:chOff x="1646291" y="4148427"/>
            <a:chExt cx="447037" cy="393954"/>
          </a:xfrm>
        </p:grpSpPr>
        <p:sp>
          <p:nvSpPr>
            <p:cNvPr id="1051" name="Google Shape;1051;p16"/>
            <p:cNvSpPr/>
            <p:nvPr/>
          </p:nvSpPr>
          <p:spPr>
            <a:xfrm>
              <a:off x="1888781" y="4148427"/>
              <a:ext cx="112948" cy="107334"/>
            </a:xfrm>
            <a:custGeom>
              <a:avLst/>
              <a:gdLst/>
              <a:ahLst/>
              <a:cxnLst/>
              <a:rect l="l" t="t" r="r" b="b"/>
              <a:pathLst>
                <a:path w="5513" h="5239" extrusionOk="0">
                  <a:moveTo>
                    <a:pt x="2284" y="0"/>
                  </a:moveTo>
                  <a:cubicBezTo>
                    <a:pt x="1110" y="0"/>
                    <a:pt x="133" y="887"/>
                    <a:pt x="1" y="2013"/>
                  </a:cubicBezTo>
                  <a:cubicBezTo>
                    <a:pt x="1" y="2013"/>
                    <a:pt x="1838" y="3872"/>
                    <a:pt x="2018" y="5045"/>
                  </a:cubicBezTo>
                  <a:cubicBezTo>
                    <a:pt x="2040" y="5114"/>
                    <a:pt x="2082" y="5178"/>
                    <a:pt x="2151" y="5220"/>
                  </a:cubicBezTo>
                  <a:lnTo>
                    <a:pt x="2172" y="5220"/>
                  </a:lnTo>
                  <a:cubicBezTo>
                    <a:pt x="2202" y="5233"/>
                    <a:pt x="2233" y="5239"/>
                    <a:pt x="2263" y="5239"/>
                  </a:cubicBezTo>
                  <a:cubicBezTo>
                    <a:pt x="2348" y="5239"/>
                    <a:pt x="2428" y="5192"/>
                    <a:pt x="2459" y="5114"/>
                  </a:cubicBezTo>
                  <a:cubicBezTo>
                    <a:pt x="2969" y="4052"/>
                    <a:pt x="4095" y="3229"/>
                    <a:pt x="5359" y="3229"/>
                  </a:cubicBezTo>
                  <a:lnTo>
                    <a:pt x="5513" y="2857"/>
                  </a:lnTo>
                  <a:cubicBezTo>
                    <a:pt x="5247" y="2613"/>
                    <a:pt x="4912" y="2433"/>
                    <a:pt x="4562" y="2348"/>
                  </a:cubicBezTo>
                  <a:lnTo>
                    <a:pt x="4562" y="2279"/>
                  </a:lnTo>
                  <a:cubicBezTo>
                    <a:pt x="4562" y="1020"/>
                    <a:pt x="3542" y="0"/>
                    <a:pt x="228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16"/>
            <p:cNvSpPr/>
            <p:nvPr/>
          </p:nvSpPr>
          <p:spPr>
            <a:xfrm>
              <a:off x="1888781" y="4189668"/>
              <a:ext cx="125138" cy="94324"/>
            </a:xfrm>
            <a:custGeom>
              <a:avLst/>
              <a:gdLst/>
              <a:ahLst/>
              <a:cxnLst/>
              <a:rect l="l" t="t" r="r" b="b"/>
              <a:pathLst>
                <a:path w="6108" h="4604" extrusionOk="0">
                  <a:moveTo>
                    <a:pt x="1" y="0"/>
                  </a:moveTo>
                  <a:lnTo>
                    <a:pt x="1" y="266"/>
                  </a:lnTo>
                  <a:cubicBezTo>
                    <a:pt x="1" y="446"/>
                    <a:pt x="27" y="643"/>
                    <a:pt x="70" y="797"/>
                  </a:cubicBezTo>
                  <a:lnTo>
                    <a:pt x="1020" y="3584"/>
                  </a:lnTo>
                  <a:lnTo>
                    <a:pt x="2921" y="4604"/>
                  </a:lnTo>
                  <a:lnTo>
                    <a:pt x="6107" y="1662"/>
                  </a:lnTo>
                  <a:cubicBezTo>
                    <a:pt x="5974" y="1349"/>
                    <a:pt x="5778" y="1062"/>
                    <a:pt x="5513" y="844"/>
                  </a:cubicBezTo>
                  <a:lnTo>
                    <a:pt x="5359" y="844"/>
                  </a:lnTo>
                  <a:cubicBezTo>
                    <a:pt x="4095" y="844"/>
                    <a:pt x="3011" y="1572"/>
                    <a:pt x="2502" y="2655"/>
                  </a:cubicBezTo>
                  <a:cubicBezTo>
                    <a:pt x="2471" y="2720"/>
                    <a:pt x="2394" y="2771"/>
                    <a:pt x="2312" y="2771"/>
                  </a:cubicBezTo>
                  <a:cubicBezTo>
                    <a:pt x="2279" y="2771"/>
                    <a:pt x="2246" y="2763"/>
                    <a:pt x="2215" y="2745"/>
                  </a:cubicBezTo>
                  <a:lnTo>
                    <a:pt x="2194" y="2745"/>
                  </a:lnTo>
                  <a:cubicBezTo>
                    <a:pt x="2125" y="2703"/>
                    <a:pt x="2082" y="2655"/>
                    <a:pt x="2061" y="2591"/>
                  </a:cubicBezTo>
                  <a:cubicBezTo>
                    <a:pt x="1886" y="1418"/>
                    <a:pt x="1089" y="446"/>
                    <a:pt x="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16"/>
            <p:cNvSpPr/>
            <p:nvPr/>
          </p:nvSpPr>
          <p:spPr>
            <a:xfrm>
              <a:off x="1735596" y="4157462"/>
              <a:ext cx="106535" cy="90842"/>
            </a:xfrm>
            <a:custGeom>
              <a:avLst/>
              <a:gdLst/>
              <a:ahLst/>
              <a:cxnLst/>
              <a:rect l="l" t="t" r="r" b="b"/>
              <a:pathLst>
                <a:path w="5200" h="4434" extrusionOk="0">
                  <a:moveTo>
                    <a:pt x="3054" y="0"/>
                  </a:moveTo>
                  <a:cubicBezTo>
                    <a:pt x="1796" y="0"/>
                    <a:pt x="776" y="1020"/>
                    <a:pt x="776" y="2284"/>
                  </a:cubicBezTo>
                  <a:lnTo>
                    <a:pt x="776" y="2347"/>
                  </a:lnTo>
                  <a:cubicBezTo>
                    <a:pt x="511" y="2416"/>
                    <a:pt x="245" y="2549"/>
                    <a:pt x="1" y="2703"/>
                  </a:cubicBezTo>
                  <a:cubicBezTo>
                    <a:pt x="1" y="2703"/>
                    <a:pt x="2013" y="3585"/>
                    <a:pt x="2635" y="4339"/>
                  </a:cubicBezTo>
                  <a:cubicBezTo>
                    <a:pt x="2682" y="4403"/>
                    <a:pt x="2747" y="4433"/>
                    <a:pt x="2811" y="4433"/>
                  </a:cubicBezTo>
                  <a:cubicBezTo>
                    <a:pt x="2899" y="4433"/>
                    <a:pt x="2984" y="4376"/>
                    <a:pt x="3012" y="4275"/>
                  </a:cubicBezTo>
                  <a:cubicBezTo>
                    <a:pt x="3298" y="3123"/>
                    <a:pt x="5200" y="1487"/>
                    <a:pt x="5200" y="1487"/>
                  </a:cubicBezTo>
                  <a:cubicBezTo>
                    <a:pt x="4870" y="621"/>
                    <a:pt x="4026" y="0"/>
                    <a:pt x="30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16"/>
            <p:cNvSpPr/>
            <p:nvPr/>
          </p:nvSpPr>
          <p:spPr>
            <a:xfrm>
              <a:off x="1721562" y="4187927"/>
              <a:ext cx="123294" cy="107395"/>
            </a:xfrm>
            <a:custGeom>
              <a:avLst/>
              <a:gdLst/>
              <a:ahLst/>
              <a:cxnLst/>
              <a:rect l="l" t="t" r="r" b="b"/>
              <a:pathLst>
                <a:path w="6018" h="5242" extrusionOk="0">
                  <a:moveTo>
                    <a:pt x="5885" y="0"/>
                  </a:moveTo>
                  <a:cubicBezTo>
                    <a:pt x="4759" y="351"/>
                    <a:pt x="3893" y="1259"/>
                    <a:pt x="3606" y="2390"/>
                  </a:cubicBezTo>
                  <a:cubicBezTo>
                    <a:pt x="3581" y="2495"/>
                    <a:pt x="3490" y="2552"/>
                    <a:pt x="3397" y="2552"/>
                  </a:cubicBezTo>
                  <a:cubicBezTo>
                    <a:pt x="3336" y="2552"/>
                    <a:pt x="3274" y="2527"/>
                    <a:pt x="3229" y="2475"/>
                  </a:cubicBezTo>
                  <a:cubicBezTo>
                    <a:pt x="2635" y="1726"/>
                    <a:pt x="1727" y="1237"/>
                    <a:pt x="686" y="1216"/>
                  </a:cubicBezTo>
                  <a:cubicBezTo>
                    <a:pt x="399" y="1413"/>
                    <a:pt x="176" y="1678"/>
                    <a:pt x="1" y="1991"/>
                  </a:cubicBezTo>
                  <a:lnTo>
                    <a:pt x="3229" y="5241"/>
                  </a:lnTo>
                  <a:lnTo>
                    <a:pt x="4711" y="4381"/>
                  </a:lnTo>
                  <a:lnTo>
                    <a:pt x="6017" y="685"/>
                  </a:lnTo>
                  <a:cubicBezTo>
                    <a:pt x="6017" y="441"/>
                    <a:pt x="5954" y="218"/>
                    <a:pt x="5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16"/>
            <p:cNvSpPr/>
            <p:nvPr/>
          </p:nvSpPr>
          <p:spPr>
            <a:xfrm>
              <a:off x="1935554" y="4221424"/>
              <a:ext cx="156791" cy="217168"/>
            </a:xfrm>
            <a:custGeom>
              <a:avLst/>
              <a:gdLst/>
              <a:ahLst/>
              <a:cxnLst/>
              <a:rect l="l" t="t" r="r" b="b"/>
              <a:pathLst>
                <a:path w="7653" h="10600" extrusionOk="0">
                  <a:moveTo>
                    <a:pt x="3076" y="1"/>
                  </a:moveTo>
                  <a:cubicBezTo>
                    <a:pt x="1727" y="1"/>
                    <a:pt x="617" y="1084"/>
                    <a:pt x="617" y="2433"/>
                  </a:cubicBezTo>
                  <a:cubicBezTo>
                    <a:pt x="617" y="2502"/>
                    <a:pt x="638" y="2587"/>
                    <a:pt x="638" y="2677"/>
                  </a:cubicBezTo>
                  <a:lnTo>
                    <a:pt x="1" y="6150"/>
                  </a:lnTo>
                  <a:lnTo>
                    <a:pt x="840" y="10132"/>
                  </a:lnTo>
                  <a:lnTo>
                    <a:pt x="1546" y="10600"/>
                  </a:lnTo>
                  <a:cubicBezTo>
                    <a:pt x="2258" y="10600"/>
                    <a:pt x="2874" y="10313"/>
                    <a:pt x="3362" y="9824"/>
                  </a:cubicBezTo>
                  <a:cubicBezTo>
                    <a:pt x="3803" y="10313"/>
                    <a:pt x="4557" y="10600"/>
                    <a:pt x="5263" y="10600"/>
                  </a:cubicBezTo>
                  <a:cubicBezTo>
                    <a:pt x="6458" y="10600"/>
                    <a:pt x="7653" y="9649"/>
                    <a:pt x="7653" y="8189"/>
                  </a:cubicBezTo>
                  <a:cubicBezTo>
                    <a:pt x="7541" y="7525"/>
                    <a:pt x="7170" y="6946"/>
                    <a:pt x="6660" y="6569"/>
                  </a:cubicBezTo>
                  <a:cubicBezTo>
                    <a:pt x="7079" y="6128"/>
                    <a:pt x="7366" y="5534"/>
                    <a:pt x="7366" y="4870"/>
                  </a:cubicBezTo>
                  <a:cubicBezTo>
                    <a:pt x="7366" y="3718"/>
                    <a:pt x="6570" y="2767"/>
                    <a:pt x="5508" y="2502"/>
                  </a:cubicBezTo>
                  <a:lnTo>
                    <a:pt x="5508" y="2433"/>
                  </a:lnTo>
                  <a:cubicBezTo>
                    <a:pt x="5508" y="1084"/>
                    <a:pt x="4403" y="1"/>
                    <a:pt x="307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16"/>
            <p:cNvSpPr/>
            <p:nvPr/>
          </p:nvSpPr>
          <p:spPr>
            <a:xfrm>
              <a:off x="1939590" y="4389176"/>
              <a:ext cx="153738" cy="58021"/>
            </a:xfrm>
            <a:custGeom>
              <a:avLst/>
              <a:gdLst/>
              <a:ahLst/>
              <a:cxnLst/>
              <a:rect l="l" t="t" r="r" b="b"/>
              <a:pathLst>
                <a:path w="7504" h="2832" extrusionOk="0">
                  <a:moveTo>
                    <a:pt x="7456" y="1"/>
                  </a:moveTo>
                  <a:cubicBezTo>
                    <a:pt x="7281" y="1148"/>
                    <a:pt x="6261" y="2035"/>
                    <a:pt x="5066" y="2035"/>
                  </a:cubicBezTo>
                  <a:cubicBezTo>
                    <a:pt x="4360" y="2035"/>
                    <a:pt x="3627" y="1727"/>
                    <a:pt x="3165" y="1259"/>
                  </a:cubicBezTo>
                  <a:cubicBezTo>
                    <a:pt x="2677" y="1727"/>
                    <a:pt x="2061" y="2035"/>
                    <a:pt x="1349" y="2035"/>
                  </a:cubicBezTo>
                  <a:cubicBezTo>
                    <a:pt x="1105" y="2035"/>
                    <a:pt x="887" y="1992"/>
                    <a:pt x="643" y="1944"/>
                  </a:cubicBezTo>
                  <a:lnTo>
                    <a:pt x="0" y="1944"/>
                  </a:lnTo>
                  <a:lnTo>
                    <a:pt x="0" y="2454"/>
                  </a:lnTo>
                  <a:cubicBezTo>
                    <a:pt x="399" y="2698"/>
                    <a:pt x="866" y="2831"/>
                    <a:pt x="1349" y="2831"/>
                  </a:cubicBezTo>
                  <a:cubicBezTo>
                    <a:pt x="2061" y="2831"/>
                    <a:pt x="2677" y="2523"/>
                    <a:pt x="3165" y="2035"/>
                  </a:cubicBezTo>
                  <a:cubicBezTo>
                    <a:pt x="3606" y="2523"/>
                    <a:pt x="4360" y="2831"/>
                    <a:pt x="5066" y="2831"/>
                  </a:cubicBezTo>
                  <a:cubicBezTo>
                    <a:pt x="6394" y="2831"/>
                    <a:pt x="7504" y="1727"/>
                    <a:pt x="7504" y="399"/>
                  </a:cubicBezTo>
                  <a:cubicBezTo>
                    <a:pt x="7504" y="266"/>
                    <a:pt x="7477" y="134"/>
                    <a:pt x="745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16"/>
            <p:cNvSpPr/>
            <p:nvPr/>
          </p:nvSpPr>
          <p:spPr>
            <a:xfrm>
              <a:off x="1646721" y="4227304"/>
              <a:ext cx="141446" cy="211288"/>
            </a:xfrm>
            <a:custGeom>
              <a:avLst/>
              <a:gdLst/>
              <a:ahLst/>
              <a:cxnLst/>
              <a:rect l="l" t="t" r="r" b="b"/>
              <a:pathLst>
                <a:path w="6904" h="10313" extrusionOk="0">
                  <a:moveTo>
                    <a:pt x="4275" y="0"/>
                  </a:moveTo>
                  <a:cubicBezTo>
                    <a:pt x="2836" y="0"/>
                    <a:pt x="1641" y="1174"/>
                    <a:pt x="1641" y="2634"/>
                  </a:cubicBezTo>
                  <a:cubicBezTo>
                    <a:pt x="1641" y="2655"/>
                    <a:pt x="1663" y="2677"/>
                    <a:pt x="1663" y="2677"/>
                  </a:cubicBezTo>
                  <a:cubicBezTo>
                    <a:pt x="845" y="3054"/>
                    <a:pt x="293" y="3871"/>
                    <a:pt x="293" y="4801"/>
                  </a:cubicBezTo>
                  <a:cubicBezTo>
                    <a:pt x="293" y="5464"/>
                    <a:pt x="558" y="6043"/>
                    <a:pt x="978" y="6463"/>
                  </a:cubicBezTo>
                  <a:cubicBezTo>
                    <a:pt x="468" y="6813"/>
                    <a:pt x="112" y="7344"/>
                    <a:pt x="0" y="7987"/>
                  </a:cubicBezTo>
                  <a:cubicBezTo>
                    <a:pt x="0" y="9426"/>
                    <a:pt x="1153" y="10313"/>
                    <a:pt x="2326" y="10313"/>
                  </a:cubicBezTo>
                  <a:cubicBezTo>
                    <a:pt x="2990" y="10313"/>
                    <a:pt x="3696" y="10026"/>
                    <a:pt x="4142" y="9559"/>
                  </a:cubicBezTo>
                  <a:cubicBezTo>
                    <a:pt x="4604" y="10026"/>
                    <a:pt x="5204" y="10313"/>
                    <a:pt x="5889" y="10313"/>
                  </a:cubicBezTo>
                  <a:lnTo>
                    <a:pt x="6728" y="9803"/>
                  </a:lnTo>
                  <a:lnTo>
                    <a:pt x="6882" y="2942"/>
                  </a:lnTo>
                  <a:cubicBezTo>
                    <a:pt x="6904" y="2831"/>
                    <a:pt x="6904" y="2724"/>
                    <a:pt x="6904" y="2634"/>
                  </a:cubicBezTo>
                  <a:cubicBezTo>
                    <a:pt x="6904" y="1174"/>
                    <a:pt x="5735" y="0"/>
                    <a:pt x="427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16"/>
            <p:cNvSpPr/>
            <p:nvPr/>
          </p:nvSpPr>
          <p:spPr>
            <a:xfrm>
              <a:off x="1646291" y="4390917"/>
              <a:ext cx="150583" cy="56279"/>
            </a:xfrm>
            <a:custGeom>
              <a:avLst/>
              <a:gdLst/>
              <a:ahLst/>
              <a:cxnLst/>
              <a:rect l="l" t="t" r="r" b="b"/>
              <a:pathLst>
                <a:path w="7350" h="2747" extrusionOk="0">
                  <a:moveTo>
                    <a:pt x="21" y="1"/>
                  </a:moveTo>
                  <a:cubicBezTo>
                    <a:pt x="0" y="134"/>
                    <a:pt x="0" y="266"/>
                    <a:pt x="0" y="399"/>
                  </a:cubicBezTo>
                  <a:cubicBezTo>
                    <a:pt x="0" y="1684"/>
                    <a:pt x="1041" y="2746"/>
                    <a:pt x="2347" y="2746"/>
                  </a:cubicBezTo>
                  <a:cubicBezTo>
                    <a:pt x="3011" y="2746"/>
                    <a:pt x="3717" y="2459"/>
                    <a:pt x="4163" y="1992"/>
                  </a:cubicBezTo>
                  <a:cubicBezTo>
                    <a:pt x="4625" y="2459"/>
                    <a:pt x="5225" y="2746"/>
                    <a:pt x="5910" y="2746"/>
                  </a:cubicBezTo>
                  <a:cubicBezTo>
                    <a:pt x="6441" y="2746"/>
                    <a:pt x="6925" y="2571"/>
                    <a:pt x="7349" y="2305"/>
                  </a:cubicBezTo>
                  <a:lnTo>
                    <a:pt x="7349" y="1817"/>
                  </a:lnTo>
                  <a:lnTo>
                    <a:pt x="6749" y="1817"/>
                  </a:lnTo>
                  <a:cubicBezTo>
                    <a:pt x="6484" y="1907"/>
                    <a:pt x="6197" y="1950"/>
                    <a:pt x="5910" y="1950"/>
                  </a:cubicBezTo>
                  <a:cubicBezTo>
                    <a:pt x="5225" y="1950"/>
                    <a:pt x="4625" y="1663"/>
                    <a:pt x="4163" y="1196"/>
                  </a:cubicBezTo>
                  <a:cubicBezTo>
                    <a:pt x="3717" y="1663"/>
                    <a:pt x="3011" y="1950"/>
                    <a:pt x="2347" y="1950"/>
                  </a:cubicBezTo>
                  <a:cubicBezTo>
                    <a:pt x="1174" y="1950"/>
                    <a:pt x="223" y="1111"/>
                    <a:pt x="2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16"/>
            <p:cNvSpPr/>
            <p:nvPr/>
          </p:nvSpPr>
          <p:spPr>
            <a:xfrm>
              <a:off x="1767802" y="4198806"/>
              <a:ext cx="198565" cy="239786"/>
            </a:xfrm>
            <a:custGeom>
              <a:avLst/>
              <a:gdLst/>
              <a:ahLst/>
              <a:cxnLst/>
              <a:rect l="l" t="t" r="r" b="b"/>
              <a:pathLst>
                <a:path w="9692" h="11704" extrusionOk="0">
                  <a:moveTo>
                    <a:pt x="4647" y="0"/>
                  </a:moveTo>
                  <a:cubicBezTo>
                    <a:pt x="3166" y="0"/>
                    <a:pt x="1971" y="1216"/>
                    <a:pt x="1971" y="2676"/>
                  </a:cubicBezTo>
                  <a:cubicBezTo>
                    <a:pt x="1971" y="3006"/>
                    <a:pt x="2013" y="3292"/>
                    <a:pt x="2125" y="3584"/>
                  </a:cubicBezTo>
                  <a:cubicBezTo>
                    <a:pt x="1063" y="3935"/>
                    <a:pt x="309" y="4933"/>
                    <a:pt x="309" y="6107"/>
                  </a:cubicBezTo>
                  <a:cubicBezTo>
                    <a:pt x="309" y="6526"/>
                    <a:pt x="399" y="6946"/>
                    <a:pt x="574" y="7302"/>
                  </a:cubicBezTo>
                  <a:cubicBezTo>
                    <a:pt x="287" y="7700"/>
                    <a:pt x="64" y="8183"/>
                    <a:pt x="1" y="8714"/>
                  </a:cubicBezTo>
                  <a:cubicBezTo>
                    <a:pt x="1" y="10419"/>
                    <a:pt x="1461" y="11704"/>
                    <a:pt x="2985" y="11704"/>
                  </a:cubicBezTo>
                  <a:cubicBezTo>
                    <a:pt x="3739" y="11704"/>
                    <a:pt x="4424" y="11369"/>
                    <a:pt x="4976" y="10859"/>
                  </a:cubicBezTo>
                  <a:cubicBezTo>
                    <a:pt x="5465" y="11369"/>
                    <a:pt x="6261" y="11704"/>
                    <a:pt x="7037" y="11704"/>
                  </a:cubicBezTo>
                  <a:cubicBezTo>
                    <a:pt x="8385" y="11704"/>
                    <a:pt x="9692" y="10705"/>
                    <a:pt x="9692" y="9049"/>
                  </a:cubicBezTo>
                  <a:cubicBezTo>
                    <a:pt x="9580" y="8295"/>
                    <a:pt x="9161" y="7652"/>
                    <a:pt x="8587" y="7254"/>
                  </a:cubicBezTo>
                  <a:cubicBezTo>
                    <a:pt x="9049" y="6770"/>
                    <a:pt x="9357" y="6107"/>
                    <a:pt x="9357" y="5353"/>
                  </a:cubicBezTo>
                  <a:cubicBezTo>
                    <a:pt x="9357" y="4115"/>
                    <a:pt x="8476" y="3053"/>
                    <a:pt x="7323" y="2761"/>
                  </a:cubicBezTo>
                  <a:lnTo>
                    <a:pt x="7323" y="2676"/>
                  </a:lnTo>
                  <a:cubicBezTo>
                    <a:pt x="7323" y="1216"/>
                    <a:pt x="6107" y="0"/>
                    <a:pt x="464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16"/>
            <p:cNvSpPr/>
            <p:nvPr/>
          </p:nvSpPr>
          <p:spPr>
            <a:xfrm>
              <a:off x="1767372" y="4377334"/>
              <a:ext cx="199425" cy="69862"/>
            </a:xfrm>
            <a:custGeom>
              <a:avLst/>
              <a:gdLst/>
              <a:ahLst/>
              <a:cxnLst/>
              <a:rect l="l" t="t" r="r" b="b"/>
              <a:pathLst>
                <a:path w="9734" h="3410" extrusionOk="0">
                  <a:moveTo>
                    <a:pt x="22" y="0"/>
                  </a:moveTo>
                  <a:cubicBezTo>
                    <a:pt x="0" y="133"/>
                    <a:pt x="0" y="266"/>
                    <a:pt x="0" y="398"/>
                  </a:cubicBezTo>
                  <a:cubicBezTo>
                    <a:pt x="0" y="2060"/>
                    <a:pt x="1349" y="3409"/>
                    <a:pt x="3006" y="3409"/>
                  </a:cubicBezTo>
                  <a:cubicBezTo>
                    <a:pt x="3760" y="3409"/>
                    <a:pt x="4445" y="3075"/>
                    <a:pt x="4997" y="2544"/>
                  </a:cubicBezTo>
                  <a:cubicBezTo>
                    <a:pt x="5486" y="3075"/>
                    <a:pt x="6282" y="3409"/>
                    <a:pt x="7058" y="3409"/>
                  </a:cubicBezTo>
                  <a:cubicBezTo>
                    <a:pt x="8539" y="3409"/>
                    <a:pt x="9734" y="2214"/>
                    <a:pt x="9734" y="733"/>
                  </a:cubicBezTo>
                  <a:cubicBezTo>
                    <a:pt x="9734" y="600"/>
                    <a:pt x="9734" y="467"/>
                    <a:pt x="9713" y="335"/>
                  </a:cubicBezTo>
                  <a:cubicBezTo>
                    <a:pt x="9511" y="1614"/>
                    <a:pt x="8406" y="2613"/>
                    <a:pt x="7058" y="2613"/>
                  </a:cubicBezTo>
                  <a:cubicBezTo>
                    <a:pt x="6282" y="2613"/>
                    <a:pt x="5486" y="2278"/>
                    <a:pt x="4997" y="1747"/>
                  </a:cubicBezTo>
                  <a:cubicBezTo>
                    <a:pt x="4445" y="2278"/>
                    <a:pt x="3760" y="2613"/>
                    <a:pt x="3006" y="2613"/>
                  </a:cubicBezTo>
                  <a:cubicBezTo>
                    <a:pt x="1482" y="2613"/>
                    <a:pt x="218" y="1482"/>
                    <a:pt x="22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16"/>
            <p:cNvSpPr/>
            <p:nvPr/>
          </p:nvSpPr>
          <p:spPr>
            <a:xfrm>
              <a:off x="1831661" y="4308885"/>
              <a:ext cx="76173" cy="215754"/>
            </a:xfrm>
            <a:custGeom>
              <a:avLst/>
              <a:gdLst/>
              <a:ahLst/>
              <a:cxnLst/>
              <a:rect l="l" t="t" r="r" b="b"/>
              <a:pathLst>
                <a:path w="3718" h="10531" extrusionOk="0">
                  <a:moveTo>
                    <a:pt x="1859" y="1"/>
                  </a:moveTo>
                  <a:cubicBezTo>
                    <a:pt x="1684" y="1"/>
                    <a:pt x="1530" y="155"/>
                    <a:pt x="1530" y="335"/>
                  </a:cubicBezTo>
                  <a:lnTo>
                    <a:pt x="1530" y="2369"/>
                  </a:lnTo>
                  <a:lnTo>
                    <a:pt x="601" y="1440"/>
                  </a:lnTo>
                  <a:cubicBezTo>
                    <a:pt x="534" y="1374"/>
                    <a:pt x="445" y="1340"/>
                    <a:pt x="357" y="1340"/>
                  </a:cubicBezTo>
                  <a:cubicBezTo>
                    <a:pt x="268" y="1340"/>
                    <a:pt x="179" y="1374"/>
                    <a:pt x="112" y="1440"/>
                  </a:cubicBezTo>
                  <a:cubicBezTo>
                    <a:pt x="1" y="1573"/>
                    <a:pt x="1" y="1769"/>
                    <a:pt x="112" y="1902"/>
                  </a:cubicBezTo>
                  <a:lnTo>
                    <a:pt x="1530" y="3299"/>
                  </a:lnTo>
                  <a:lnTo>
                    <a:pt x="1530" y="10202"/>
                  </a:lnTo>
                  <a:cubicBezTo>
                    <a:pt x="1530" y="10377"/>
                    <a:pt x="1684" y="10531"/>
                    <a:pt x="1859" y="10531"/>
                  </a:cubicBezTo>
                  <a:cubicBezTo>
                    <a:pt x="2040" y="10531"/>
                    <a:pt x="2194" y="10377"/>
                    <a:pt x="2194" y="10202"/>
                  </a:cubicBezTo>
                  <a:lnTo>
                    <a:pt x="2194" y="5003"/>
                  </a:lnTo>
                  <a:lnTo>
                    <a:pt x="3585" y="3585"/>
                  </a:lnTo>
                  <a:cubicBezTo>
                    <a:pt x="3718" y="3474"/>
                    <a:pt x="3718" y="3256"/>
                    <a:pt x="3585" y="3123"/>
                  </a:cubicBezTo>
                  <a:cubicBezTo>
                    <a:pt x="3519" y="3068"/>
                    <a:pt x="3436" y="3040"/>
                    <a:pt x="3354" y="3040"/>
                  </a:cubicBezTo>
                  <a:cubicBezTo>
                    <a:pt x="3272" y="3040"/>
                    <a:pt x="3189" y="3068"/>
                    <a:pt x="3123" y="3123"/>
                  </a:cubicBezTo>
                  <a:lnTo>
                    <a:pt x="2194" y="4074"/>
                  </a:lnTo>
                  <a:lnTo>
                    <a:pt x="2194" y="335"/>
                  </a:lnTo>
                  <a:cubicBezTo>
                    <a:pt x="2194" y="155"/>
                    <a:pt x="2040" y="1"/>
                    <a:pt x="185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16"/>
            <p:cNvSpPr/>
            <p:nvPr/>
          </p:nvSpPr>
          <p:spPr>
            <a:xfrm>
              <a:off x="1702529" y="4367418"/>
              <a:ext cx="35812" cy="157221"/>
            </a:xfrm>
            <a:custGeom>
              <a:avLst/>
              <a:gdLst/>
              <a:ahLst/>
              <a:cxnLst/>
              <a:rect l="l" t="t" r="r" b="b"/>
              <a:pathLst>
                <a:path w="1748" h="7674" extrusionOk="0">
                  <a:moveTo>
                    <a:pt x="1418" y="1"/>
                  </a:moveTo>
                  <a:cubicBezTo>
                    <a:pt x="1217" y="1"/>
                    <a:pt x="1084" y="134"/>
                    <a:pt x="1084" y="330"/>
                  </a:cubicBezTo>
                  <a:lnTo>
                    <a:pt x="1084" y="1567"/>
                  </a:lnTo>
                  <a:lnTo>
                    <a:pt x="595" y="1084"/>
                  </a:lnTo>
                  <a:cubicBezTo>
                    <a:pt x="529" y="1018"/>
                    <a:pt x="447" y="984"/>
                    <a:pt x="364" y="984"/>
                  </a:cubicBezTo>
                  <a:cubicBezTo>
                    <a:pt x="282" y="984"/>
                    <a:pt x="200" y="1018"/>
                    <a:pt x="133" y="1084"/>
                  </a:cubicBezTo>
                  <a:cubicBezTo>
                    <a:pt x="1" y="1217"/>
                    <a:pt x="1" y="1413"/>
                    <a:pt x="133" y="1546"/>
                  </a:cubicBezTo>
                  <a:lnTo>
                    <a:pt x="1084" y="2497"/>
                  </a:lnTo>
                  <a:lnTo>
                    <a:pt x="1084" y="7345"/>
                  </a:lnTo>
                  <a:cubicBezTo>
                    <a:pt x="1084" y="7520"/>
                    <a:pt x="1217" y="7674"/>
                    <a:pt x="1418" y="7674"/>
                  </a:cubicBezTo>
                  <a:cubicBezTo>
                    <a:pt x="1594" y="7674"/>
                    <a:pt x="1748" y="7520"/>
                    <a:pt x="1748" y="7345"/>
                  </a:cubicBezTo>
                  <a:lnTo>
                    <a:pt x="1748" y="330"/>
                  </a:lnTo>
                  <a:cubicBezTo>
                    <a:pt x="1748" y="134"/>
                    <a:pt x="1594" y="1"/>
                    <a:pt x="1418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16"/>
            <p:cNvSpPr/>
            <p:nvPr/>
          </p:nvSpPr>
          <p:spPr>
            <a:xfrm>
              <a:off x="1997569" y="4361989"/>
              <a:ext cx="35382" cy="162650"/>
            </a:xfrm>
            <a:custGeom>
              <a:avLst/>
              <a:gdLst/>
              <a:ahLst/>
              <a:cxnLst/>
              <a:rect l="l" t="t" r="r" b="b"/>
              <a:pathLst>
                <a:path w="1727" h="7939" extrusionOk="0">
                  <a:moveTo>
                    <a:pt x="335" y="0"/>
                  </a:moveTo>
                  <a:cubicBezTo>
                    <a:pt x="160" y="0"/>
                    <a:pt x="1" y="133"/>
                    <a:pt x="1" y="330"/>
                  </a:cubicBezTo>
                  <a:lnTo>
                    <a:pt x="1" y="7610"/>
                  </a:lnTo>
                  <a:cubicBezTo>
                    <a:pt x="1" y="7785"/>
                    <a:pt x="160" y="7939"/>
                    <a:pt x="335" y="7939"/>
                  </a:cubicBezTo>
                  <a:cubicBezTo>
                    <a:pt x="532" y="7939"/>
                    <a:pt x="664" y="7785"/>
                    <a:pt x="664" y="7610"/>
                  </a:cubicBezTo>
                  <a:lnTo>
                    <a:pt x="664" y="2411"/>
                  </a:lnTo>
                  <a:lnTo>
                    <a:pt x="1594" y="1482"/>
                  </a:lnTo>
                  <a:cubicBezTo>
                    <a:pt x="1727" y="1349"/>
                    <a:pt x="1727" y="1147"/>
                    <a:pt x="1594" y="1015"/>
                  </a:cubicBezTo>
                  <a:cubicBezTo>
                    <a:pt x="1527" y="948"/>
                    <a:pt x="1445" y="915"/>
                    <a:pt x="1363" y="915"/>
                  </a:cubicBezTo>
                  <a:cubicBezTo>
                    <a:pt x="1280" y="915"/>
                    <a:pt x="1198" y="948"/>
                    <a:pt x="1132" y="1015"/>
                  </a:cubicBezTo>
                  <a:lnTo>
                    <a:pt x="664" y="1482"/>
                  </a:lnTo>
                  <a:lnTo>
                    <a:pt x="664" y="330"/>
                  </a:lnTo>
                  <a:cubicBezTo>
                    <a:pt x="664" y="133"/>
                    <a:pt x="532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16"/>
            <p:cNvSpPr/>
            <p:nvPr/>
          </p:nvSpPr>
          <p:spPr>
            <a:xfrm>
              <a:off x="1648565" y="4509724"/>
              <a:ext cx="442489" cy="24052"/>
            </a:xfrm>
            <a:custGeom>
              <a:avLst/>
              <a:gdLst/>
              <a:ahLst/>
              <a:cxnLst/>
              <a:rect l="l" t="t" r="r" b="b"/>
              <a:pathLst>
                <a:path w="21598" h="1174" extrusionOk="0">
                  <a:moveTo>
                    <a:pt x="686" y="0"/>
                  </a:moveTo>
                  <a:cubicBezTo>
                    <a:pt x="378" y="0"/>
                    <a:pt x="134" y="176"/>
                    <a:pt x="1" y="399"/>
                  </a:cubicBezTo>
                  <a:cubicBezTo>
                    <a:pt x="1" y="993"/>
                    <a:pt x="378" y="1174"/>
                    <a:pt x="686" y="1174"/>
                  </a:cubicBezTo>
                  <a:lnTo>
                    <a:pt x="20912" y="1174"/>
                  </a:lnTo>
                  <a:cubicBezTo>
                    <a:pt x="21199" y="1174"/>
                    <a:pt x="21597" y="993"/>
                    <a:pt x="21597" y="399"/>
                  </a:cubicBezTo>
                  <a:cubicBezTo>
                    <a:pt x="21464" y="176"/>
                    <a:pt x="21199" y="0"/>
                    <a:pt x="2091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16"/>
            <p:cNvSpPr/>
            <p:nvPr/>
          </p:nvSpPr>
          <p:spPr>
            <a:xfrm>
              <a:off x="1646291" y="4517878"/>
              <a:ext cx="447037" cy="24503"/>
            </a:xfrm>
            <a:custGeom>
              <a:avLst/>
              <a:gdLst/>
              <a:ahLst/>
              <a:cxnLst/>
              <a:rect l="l" t="t" r="r" b="b"/>
              <a:pathLst>
                <a:path w="21820" h="1196" extrusionOk="0">
                  <a:moveTo>
                    <a:pt x="112" y="1"/>
                  </a:moveTo>
                  <a:cubicBezTo>
                    <a:pt x="48" y="133"/>
                    <a:pt x="0" y="266"/>
                    <a:pt x="0" y="399"/>
                  </a:cubicBezTo>
                  <a:cubicBezTo>
                    <a:pt x="0" y="840"/>
                    <a:pt x="356" y="1196"/>
                    <a:pt x="797" y="1196"/>
                  </a:cubicBezTo>
                  <a:lnTo>
                    <a:pt x="21023" y="1196"/>
                  </a:lnTo>
                  <a:cubicBezTo>
                    <a:pt x="21464" y="1196"/>
                    <a:pt x="21820" y="840"/>
                    <a:pt x="21820" y="399"/>
                  </a:cubicBezTo>
                  <a:cubicBezTo>
                    <a:pt x="21820" y="266"/>
                    <a:pt x="21772" y="133"/>
                    <a:pt x="21708" y="1"/>
                  </a:cubicBezTo>
                  <a:cubicBezTo>
                    <a:pt x="21575" y="245"/>
                    <a:pt x="21310" y="399"/>
                    <a:pt x="21023" y="399"/>
                  </a:cubicBezTo>
                  <a:lnTo>
                    <a:pt x="797" y="399"/>
                  </a:lnTo>
                  <a:cubicBezTo>
                    <a:pt x="489" y="399"/>
                    <a:pt x="245" y="245"/>
                    <a:pt x="112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66" name="Google Shape;1066;p16"/>
          <p:cNvGrpSpPr/>
          <p:nvPr/>
        </p:nvGrpSpPr>
        <p:grpSpPr>
          <a:xfrm>
            <a:off x="2437912" y="670576"/>
            <a:ext cx="1084197" cy="680237"/>
            <a:chOff x="2246492" y="2842062"/>
            <a:chExt cx="446935" cy="342715"/>
          </a:xfrm>
        </p:grpSpPr>
        <p:sp>
          <p:nvSpPr>
            <p:cNvPr id="1067" name="Google Shape;1067;p16"/>
            <p:cNvSpPr/>
            <p:nvPr/>
          </p:nvSpPr>
          <p:spPr>
            <a:xfrm>
              <a:off x="2473105" y="2901886"/>
              <a:ext cx="160048" cy="150911"/>
            </a:xfrm>
            <a:custGeom>
              <a:avLst/>
              <a:gdLst/>
              <a:ahLst/>
              <a:cxnLst/>
              <a:rect l="l" t="t" r="r" b="b"/>
              <a:pathLst>
                <a:path w="7812" h="7366" extrusionOk="0">
                  <a:moveTo>
                    <a:pt x="3765" y="1"/>
                  </a:moveTo>
                  <a:cubicBezTo>
                    <a:pt x="2061" y="1"/>
                    <a:pt x="622" y="1042"/>
                    <a:pt x="0" y="2523"/>
                  </a:cubicBezTo>
                  <a:cubicBezTo>
                    <a:pt x="0" y="2523"/>
                    <a:pt x="1816" y="3383"/>
                    <a:pt x="2613" y="4068"/>
                  </a:cubicBezTo>
                  <a:cubicBezTo>
                    <a:pt x="3367" y="4711"/>
                    <a:pt x="3898" y="5576"/>
                    <a:pt x="4137" y="6527"/>
                  </a:cubicBezTo>
                  <a:cubicBezTo>
                    <a:pt x="4164" y="6591"/>
                    <a:pt x="4227" y="6638"/>
                    <a:pt x="4296" y="6660"/>
                  </a:cubicBezTo>
                  <a:cubicBezTo>
                    <a:pt x="4891" y="6883"/>
                    <a:pt x="6107" y="7366"/>
                    <a:pt x="6107" y="7366"/>
                  </a:cubicBezTo>
                  <a:cubicBezTo>
                    <a:pt x="7148" y="6638"/>
                    <a:pt x="7812" y="5422"/>
                    <a:pt x="7812" y="4068"/>
                  </a:cubicBezTo>
                  <a:cubicBezTo>
                    <a:pt x="7812" y="1812"/>
                    <a:pt x="5996" y="1"/>
                    <a:pt x="3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16"/>
            <p:cNvSpPr/>
            <p:nvPr/>
          </p:nvSpPr>
          <p:spPr>
            <a:xfrm>
              <a:off x="2466794" y="2953576"/>
              <a:ext cx="131448" cy="114669"/>
            </a:xfrm>
            <a:custGeom>
              <a:avLst/>
              <a:gdLst/>
              <a:ahLst/>
              <a:cxnLst/>
              <a:rect l="l" t="t" r="r" b="b"/>
              <a:pathLst>
                <a:path w="6416" h="5597" extrusionOk="0">
                  <a:moveTo>
                    <a:pt x="308" y="0"/>
                  </a:moveTo>
                  <a:cubicBezTo>
                    <a:pt x="112" y="483"/>
                    <a:pt x="0" y="1014"/>
                    <a:pt x="0" y="1593"/>
                  </a:cubicBezTo>
                  <a:cubicBezTo>
                    <a:pt x="22" y="3802"/>
                    <a:pt x="1859" y="5597"/>
                    <a:pt x="4073" y="5597"/>
                  </a:cubicBezTo>
                  <a:cubicBezTo>
                    <a:pt x="4934" y="5597"/>
                    <a:pt x="5751" y="5331"/>
                    <a:pt x="6415" y="4843"/>
                  </a:cubicBezTo>
                  <a:cubicBezTo>
                    <a:pt x="5953" y="4381"/>
                    <a:pt x="5401" y="4025"/>
                    <a:pt x="4780" y="3802"/>
                  </a:cubicBezTo>
                  <a:cubicBezTo>
                    <a:pt x="4711" y="3760"/>
                    <a:pt x="4668" y="3717"/>
                    <a:pt x="4647" y="3648"/>
                  </a:cubicBezTo>
                  <a:cubicBezTo>
                    <a:pt x="4381" y="2698"/>
                    <a:pt x="3850" y="1837"/>
                    <a:pt x="3096" y="1195"/>
                  </a:cubicBezTo>
                  <a:cubicBezTo>
                    <a:pt x="2321" y="510"/>
                    <a:pt x="1349" y="85"/>
                    <a:pt x="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16"/>
            <p:cNvSpPr/>
            <p:nvPr/>
          </p:nvSpPr>
          <p:spPr>
            <a:xfrm>
              <a:off x="2246923" y="2967159"/>
              <a:ext cx="360457" cy="209444"/>
            </a:xfrm>
            <a:custGeom>
              <a:avLst/>
              <a:gdLst/>
              <a:ahLst/>
              <a:cxnLst/>
              <a:rect l="l" t="t" r="r" b="b"/>
              <a:pathLst>
                <a:path w="17594" h="10223" extrusionOk="0">
                  <a:moveTo>
                    <a:pt x="10578" y="1"/>
                  </a:moveTo>
                  <a:cubicBezTo>
                    <a:pt x="8985" y="1"/>
                    <a:pt x="7610" y="861"/>
                    <a:pt x="6861" y="2146"/>
                  </a:cubicBezTo>
                  <a:cubicBezTo>
                    <a:pt x="6506" y="2013"/>
                    <a:pt x="6129" y="1923"/>
                    <a:pt x="5730" y="1923"/>
                  </a:cubicBezTo>
                  <a:cubicBezTo>
                    <a:pt x="4073" y="1923"/>
                    <a:pt x="2725" y="3251"/>
                    <a:pt x="2677" y="4892"/>
                  </a:cubicBezTo>
                  <a:cubicBezTo>
                    <a:pt x="1307" y="4976"/>
                    <a:pt x="202" y="6017"/>
                    <a:pt x="1" y="7366"/>
                  </a:cubicBezTo>
                  <a:cubicBezTo>
                    <a:pt x="1" y="9007"/>
                    <a:pt x="1397" y="10223"/>
                    <a:pt x="2857" y="10223"/>
                  </a:cubicBezTo>
                  <a:lnTo>
                    <a:pt x="14094" y="10223"/>
                  </a:lnTo>
                  <a:cubicBezTo>
                    <a:pt x="15910" y="10223"/>
                    <a:pt x="17593" y="8763"/>
                    <a:pt x="17593" y="6702"/>
                  </a:cubicBezTo>
                  <a:cubicBezTo>
                    <a:pt x="17434" y="5200"/>
                    <a:pt x="16287" y="3962"/>
                    <a:pt x="14805" y="3649"/>
                  </a:cubicBezTo>
                  <a:cubicBezTo>
                    <a:pt x="14513" y="1594"/>
                    <a:pt x="12724" y="1"/>
                    <a:pt x="10578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16"/>
            <p:cNvSpPr/>
            <p:nvPr/>
          </p:nvSpPr>
          <p:spPr>
            <a:xfrm>
              <a:off x="2246492" y="3104466"/>
              <a:ext cx="361318" cy="80311"/>
            </a:xfrm>
            <a:custGeom>
              <a:avLst/>
              <a:gdLst/>
              <a:ahLst/>
              <a:cxnLst/>
              <a:rect l="l" t="t" r="r" b="b"/>
              <a:pathLst>
                <a:path w="17636" h="3920" extrusionOk="0">
                  <a:moveTo>
                    <a:pt x="17614" y="0"/>
                  </a:moveTo>
                  <a:cubicBezTo>
                    <a:pt x="17434" y="1774"/>
                    <a:pt x="15931" y="3144"/>
                    <a:pt x="14115" y="3144"/>
                  </a:cubicBezTo>
                  <a:lnTo>
                    <a:pt x="2878" y="3144"/>
                  </a:lnTo>
                  <a:cubicBezTo>
                    <a:pt x="1418" y="3144"/>
                    <a:pt x="223" y="2061"/>
                    <a:pt x="22" y="664"/>
                  </a:cubicBezTo>
                  <a:cubicBezTo>
                    <a:pt x="22" y="797"/>
                    <a:pt x="0" y="908"/>
                    <a:pt x="0" y="1041"/>
                  </a:cubicBezTo>
                  <a:cubicBezTo>
                    <a:pt x="0" y="2634"/>
                    <a:pt x="1285" y="3919"/>
                    <a:pt x="2878" y="3919"/>
                  </a:cubicBezTo>
                  <a:lnTo>
                    <a:pt x="14115" y="3919"/>
                  </a:lnTo>
                  <a:cubicBezTo>
                    <a:pt x="16064" y="3919"/>
                    <a:pt x="17635" y="2347"/>
                    <a:pt x="17635" y="399"/>
                  </a:cubicBezTo>
                  <a:cubicBezTo>
                    <a:pt x="17635" y="266"/>
                    <a:pt x="17635" y="133"/>
                    <a:pt x="17614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6"/>
            <p:cNvSpPr/>
            <p:nvPr/>
          </p:nvSpPr>
          <p:spPr>
            <a:xfrm>
              <a:off x="2543377" y="2842062"/>
              <a:ext cx="13624" cy="38967"/>
            </a:xfrm>
            <a:custGeom>
              <a:avLst/>
              <a:gdLst/>
              <a:ahLst/>
              <a:cxnLst/>
              <a:rect l="l" t="t" r="r" b="b"/>
              <a:pathLst>
                <a:path w="665" h="1902" extrusionOk="0">
                  <a:moveTo>
                    <a:pt x="335" y="0"/>
                  </a:moveTo>
                  <a:cubicBezTo>
                    <a:pt x="155" y="0"/>
                    <a:pt x="1" y="133"/>
                    <a:pt x="1" y="308"/>
                  </a:cubicBezTo>
                  <a:lnTo>
                    <a:pt x="1" y="1572"/>
                  </a:lnTo>
                  <a:cubicBezTo>
                    <a:pt x="1" y="1747"/>
                    <a:pt x="155" y="1901"/>
                    <a:pt x="335" y="1901"/>
                  </a:cubicBezTo>
                  <a:cubicBezTo>
                    <a:pt x="511" y="1901"/>
                    <a:pt x="665" y="1747"/>
                    <a:pt x="665" y="1572"/>
                  </a:cubicBezTo>
                  <a:lnTo>
                    <a:pt x="665" y="308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16"/>
            <p:cNvSpPr/>
            <p:nvPr/>
          </p:nvSpPr>
          <p:spPr>
            <a:xfrm>
              <a:off x="2654460" y="2978488"/>
              <a:ext cx="38967" cy="13173"/>
            </a:xfrm>
            <a:custGeom>
              <a:avLst/>
              <a:gdLst/>
              <a:ahLst/>
              <a:cxnLst/>
              <a:rect l="l" t="t" r="r" b="b"/>
              <a:pathLst>
                <a:path w="1902" h="643" extrusionOk="0">
                  <a:moveTo>
                    <a:pt x="330" y="0"/>
                  </a:moveTo>
                  <a:cubicBezTo>
                    <a:pt x="133" y="0"/>
                    <a:pt x="0" y="133"/>
                    <a:pt x="0" y="329"/>
                  </a:cubicBezTo>
                  <a:cubicBezTo>
                    <a:pt x="0" y="510"/>
                    <a:pt x="133" y="643"/>
                    <a:pt x="330" y="643"/>
                  </a:cubicBezTo>
                  <a:lnTo>
                    <a:pt x="1572" y="643"/>
                  </a:lnTo>
                  <a:cubicBezTo>
                    <a:pt x="1747" y="643"/>
                    <a:pt x="1901" y="510"/>
                    <a:pt x="1901" y="329"/>
                  </a:cubicBezTo>
                  <a:cubicBezTo>
                    <a:pt x="1901" y="133"/>
                    <a:pt x="1747" y="0"/>
                    <a:pt x="157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16"/>
            <p:cNvSpPr/>
            <p:nvPr/>
          </p:nvSpPr>
          <p:spPr>
            <a:xfrm>
              <a:off x="2621393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1240" y="0"/>
                  </a:moveTo>
                  <a:cubicBezTo>
                    <a:pt x="1154" y="0"/>
                    <a:pt x="1070" y="34"/>
                    <a:pt x="1014" y="100"/>
                  </a:cubicBezTo>
                  <a:lnTo>
                    <a:pt x="133" y="987"/>
                  </a:lnTo>
                  <a:cubicBezTo>
                    <a:pt x="0" y="1120"/>
                    <a:pt x="0" y="1316"/>
                    <a:pt x="133" y="1449"/>
                  </a:cubicBezTo>
                  <a:cubicBezTo>
                    <a:pt x="175" y="1518"/>
                    <a:pt x="266" y="1539"/>
                    <a:pt x="351" y="1539"/>
                  </a:cubicBezTo>
                  <a:cubicBezTo>
                    <a:pt x="441" y="1539"/>
                    <a:pt x="510" y="1518"/>
                    <a:pt x="574" y="1449"/>
                  </a:cubicBezTo>
                  <a:lnTo>
                    <a:pt x="1482" y="567"/>
                  </a:lnTo>
                  <a:cubicBezTo>
                    <a:pt x="1593" y="435"/>
                    <a:pt x="1593" y="233"/>
                    <a:pt x="1482" y="100"/>
                  </a:cubicBezTo>
                  <a:cubicBezTo>
                    <a:pt x="1415" y="34"/>
                    <a:pt x="1326" y="0"/>
                    <a:pt x="124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6"/>
            <p:cNvSpPr/>
            <p:nvPr/>
          </p:nvSpPr>
          <p:spPr>
            <a:xfrm>
              <a:off x="2621393" y="3056628"/>
              <a:ext cx="32657" cy="31530"/>
            </a:xfrm>
            <a:custGeom>
              <a:avLst/>
              <a:gdLst/>
              <a:ahLst/>
              <a:cxnLst/>
              <a:rect l="l" t="t" r="r" b="b"/>
              <a:pathLst>
                <a:path w="1594" h="1539" extrusionOk="0">
                  <a:moveTo>
                    <a:pt x="353" y="0"/>
                  </a:moveTo>
                  <a:cubicBezTo>
                    <a:pt x="271" y="0"/>
                    <a:pt x="189" y="33"/>
                    <a:pt x="133" y="100"/>
                  </a:cubicBezTo>
                  <a:cubicBezTo>
                    <a:pt x="0" y="232"/>
                    <a:pt x="0" y="434"/>
                    <a:pt x="133" y="567"/>
                  </a:cubicBezTo>
                  <a:lnTo>
                    <a:pt x="1014" y="1454"/>
                  </a:lnTo>
                  <a:cubicBezTo>
                    <a:pt x="1083" y="1518"/>
                    <a:pt x="1147" y="1539"/>
                    <a:pt x="1237" y="1539"/>
                  </a:cubicBezTo>
                  <a:cubicBezTo>
                    <a:pt x="1328" y="1539"/>
                    <a:pt x="1413" y="1518"/>
                    <a:pt x="1482" y="1454"/>
                  </a:cubicBezTo>
                  <a:cubicBezTo>
                    <a:pt x="1593" y="1321"/>
                    <a:pt x="1593" y="1119"/>
                    <a:pt x="1482" y="987"/>
                  </a:cubicBezTo>
                  <a:lnTo>
                    <a:pt x="574" y="100"/>
                  </a:lnTo>
                  <a:cubicBezTo>
                    <a:pt x="518" y="33"/>
                    <a:pt x="436" y="0"/>
                    <a:pt x="35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16"/>
            <p:cNvSpPr/>
            <p:nvPr/>
          </p:nvSpPr>
          <p:spPr>
            <a:xfrm>
              <a:off x="2446348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356" y="0"/>
                  </a:moveTo>
                  <a:cubicBezTo>
                    <a:pt x="272" y="0"/>
                    <a:pt x="189" y="34"/>
                    <a:pt x="133" y="100"/>
                  </a:cubicBezTo>
                  <a:cubicBezTo>
                    <a:pt x="0" y="233"/>
                    <a:pt x="0" y="435"/>
                    <a:pt x="133" y="567"/>
                  </a:cubicBezTo>
                  <a:lnTo>
                    <a:pt x="1020" y="1449"/>
                  </a:lnTo>
                  <a:cubicBezTo>
                    <a:pt x="1089" y="1518"/>
                    <a:pt x="1174" y="1539"/>
                    <a:pt x="1243" y="1539"/>
                  </a:cubicBezTo>
                  <a:cubicBezTo>
                    <a:pt x="1328" y="1539"/>
                    <a:pt x="1418" y="1518"/>
                    <a:pt x="1487" y="1449"/>
                  </a:cubicBezTo>
                  <a:cubicBezTo>
                    <a:pt x="1593" y="1316"/>
                    <a:pt x="1593" y="1120"/>
                    <a:pt x="1487" y="987"/>
                  </a:cubicBezTo>
                  <a:lnTo>
                    <a:pt x="579" y="100"/>
                  </a:lnTo>
                  <a:cubicBezTo>
                    <a:pt x="523" y="34"/>
                    <a:pt x="440" y="0"/>
                    <a:pt x="356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76" name="Google Shape;1076;p16"/>
          <p:cNvGrpSpPr/>
          <p:nvPr/>
        </p:nvGrpSpPr>
        <p:grpSpPr>
          <a:xfrm flipH="1">
            <a:off x="2132789" y="2070940"/>
            <a:ext cx="519451" cy="531593"/>
            <a:chOff x="6405353" y="2836979"/>
            <a:chExt cx="396861" cy="406137"/>
          </a:xfrm>
        </p:grpSpPr>
        <p:sp>
          <p:nvSpPr>
            <p:cNvPr id="1077" name="Google Shape;1077;p16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16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16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16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16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16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16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16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16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16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16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16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16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16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16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16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16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16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16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16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16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16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16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16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16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16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16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16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16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16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16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16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16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16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11" name="Google Shape;1111;p16"/>
          <p:cNvGrpSpPr/>
          <p:nvPr/>
        </p:nvGrpSpPr>
        <p:grpSpPr>
          <a:xfrm>
            <a:off x="9806775" y="2606344"/>
            <a:ext cx="519451" cy="531593"/>
            <a:chOff x="6405353" y="2836979"/>
            <a:chExt cx="396861" cy="406137"/>
          </a:xfrm>
        </p:grpSpPr>
        <p:sp>
          <p:nvSpPr>
            <p:cNvPr id="1112" name="Google Shape;1112;p16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16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16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16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16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16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16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16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16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16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16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16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16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16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16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16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16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16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16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16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16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16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16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16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16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16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16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16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16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16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16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16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16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16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46" name="Google Shape;1146;p16"/>
          <p:cNvGrpSpPr/>
          <p:nvPr/>
        </p:nvGrpSpPr>
        <p:grpSpPr>
          <a:xfrm>
            <a:off x="8775834" y="279247"/>
            <a:ext cx="519451" cy="403696"/>
            <a:chOff x="6405353" y="2836979"/>
            <a:chExt cx="396861" cy="406137"/>
          </a:xfrm>
        </p:grpSpPr>
        <p:sp>
          <p:nvSpPr>
            <p:cNvPr id="1147" name="Google Shape;1147;p16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16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16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16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16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16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16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16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16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16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16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16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16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16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16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16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16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16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16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16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16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16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16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16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16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16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16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16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16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16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16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16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16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16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81" name="Google Shape;1181;p16"/>
          <p:cNvGrpSpPr/>
          <p:nvPr/>
        </p:nvGrpSpPr>
        <p:grpSpPr>
          <a:xfrm flipH="1">
            <a:off x="5122035" y="612124"/>
            <a:ext cx="519451" cy="531593"/>
            <a:chOff x="6405353" y="2836979"/>
            <a:chExt cx="396861" cy="406137"/>
          </a:xfrm>
        </p:grpSpPr>
        <p:sp>
          <p:nvSpPr>
            <p:cNvPr id="1182" name="Google Shape;1182;p16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16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16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16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16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16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16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16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16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16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16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16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16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16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16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16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16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16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16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16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16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16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16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16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16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16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16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16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16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16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16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16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16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16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16" name="Google Shape;1216;p16"/>
          <p:cNvGrpSpPr/>
          <p:nvPr/>
        </p:nvGrpSpPr>
        <p:grpSpPr>
          <a:xfrm flipH="1">
            <a:off x="462371" y="3827587"/>
            <a:ext cx="1514108" cy="1060679"/>
            <a:chOff x="2846694" y="2166897"/>
            <a:chExt cx="447365" cy="359248"/>
          </a:xfrm>
        </p:grpSpPr>
        <p:sp>
          <p:nvSpPr>
            <p:cNvPr id="1217" name="Google Shape;1217;p16"/>
            <p:cNvSpPr/>
            <p:nvPr/>
          </p:nvSpPr>
          <p:spPr>
            <a:xfrm>
              <a:off x="2849419" y="2225532"/>
              <a:ext cx="442366" cy="291906"/>
            </a:xfrm>
            <a:custGeom>
              <a:avLst/>
              <a:gdLst/>
              <a:ahLst/>
              <a:cxnLst/>
              <a:rect l="l" t="t" r="r" b="b"/>
              <a:pathLst>
                <a:path w="21592" h="14248" extrusionOk="0">
                  <a:moveTo>
                    <a:pt x="6505" y="1"/>
                  </a:moveTo>
                  <a:cubicBezTo>
                    <a:pt x="6303" y="70"/>
                    <a:pt x="6128" y="224"/>
                    <a:pt x="6017" y="399"/>
                  </a:cubicBezTo>
                  <a:lnTo>
                    <a:pt x="3914" y="4249"/>
                  </a:lnTo>
                  <a:lnTo>
                    <a:pt x="2077" y="5311"/>
                  </a:lnTo>
                  <a:cubicBezTo>
                    <a:pt x="1859" y="5443"/>
                    <a:pt x="1699" y="5645"/>
                    <a:pt x="1657" y="5884"/>
                  </a:cubicBezTo>
                  <a:lnTo>
                    <a:pt x="0" y="13876"/>
                  </a:lnTo>
                  <a:lnTo>
                    <a:pt x="2278" y="14248"/>
                  </a:lnTo>
                  <a:lnTo>
                    <a:pt x="19223" y="14248"/>
                  </a:lnTo>
                  <a:lnTo>
                    <a:pt x="21591" y="13876"/>
                  </a:lnTo>
                  <a:lnTo>
                    <a:pt x="20620" y="7902"/>
                  </a:lnTo>
                  <a:cubicBezTo>
                    <a:pt x="20577" y="7700"/>
                    <a:pt x="20466" y="7504"/>
                    <a:pt x="20285" y="7371"/>
                  </a:cubicBezTo>
                  <a:lnTo>
                    <a:pt x="18363" y="5842"/>
                  </a:lnTo>
                  <a:lnTo>
                    <a:pt x="17391" y="2656"/>
                  </a:lnTo>
                  <a:lnTo>
                    <a:pt x="11948" y="707"/>
                  </a:lnTo>
                  <a:lnTo>
                    <a:pt x="6505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16"/>
            <p:cNvSpPr/>
            <p:nvPr/>
          </p:nvSpPr>
          <p:spPr>
            <a:xfrm>
              <a:off x="2846694" y="2509816"/>
              <a:ext cx="447365" cy="16329"/>
            </a:xfrm>
            <a:custGeom>
              <a:avLst/>
              <a:gdLst/>
              <a:ahLst/>
              <a:cxnLst/>
              <a:rect l="l" t="t" r="r" b="b"/>
              <a:pathLst>
                <a:path w="21836" h="797" extrusionOk="0">
                  <a:moveTo>
                    <a:pt x="133" y="0"/>
                  </a:moveTo>
                  <a:lnTo>
                    <a:pt x="22" y="531"/>
                  </a:lnTo>
                  <a:cubicBezTo>
                    <a:pt x="0" y="664"/>
                    <a:pt x="85" y="797"/>
                    <a:pt x="218" y="797"/>
                  </a:cubicBezTo>
                  <a:lnTo>
                    <a:pt x="4865" y="797"/>
                  </a:lnTo>
                  <a:lnTo>
                    <a:pt x="5974" y="372"/>
                  </a:lnTo>
                  <a:lnTo>
                    <a:pt x="12081" y="372"/>
                  </a:lnTo>
                  <a:lnTo>
                    <a:pt x="13340" y="797"/>
                  </a:lnTo>
                  <a:lnTo>
                    <a:pt x="21613" y="797"/>
                  </a:lnTo>
                  <a:cubicBezTo>
                    <a:pt x="21746" y="797"/>
                    <a:pt x="21836" y="664"/>
                    <a:pt x="21815" y="531"/>
                  </a:cubicBezTo>
                  <a:lnTo>
                    <a:pt x="21724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16"/>
            <p:cNvSpPr/>
            <p:nvPr/>
          </p:nvSpPr>
          <p:spPr>
            <a:xfrm>
              <a:off x="2992586" y="2166897"/>
              <a:ext cx="207702" cy="179204"/>
            </a:xfrm>
            <a:custGeom>
              <a:avLst/>
              <a:gdLst/>
              <a:ahLst/>
              <a:cxnLst/>
              <a:rect l="l" t="t" r="r" b="b"/>
              <a:pathLst>
                <a:path w="10138" h="8747" extrusionOk="0">
                  <a:moveTo>
                    <a:pt x="4573" y="1"/>
                  </a:moveTo>
                  <a:cubicBezTo>
                    <a:pt x="4360" y="1"/>
                    <a:pt x="4156" y="80"/>
                    <a:pt x="4004" y="229"/>
                  </a:cubicBezTo>
                  <a:lnTo>
                    <a:pt x="1949" y="2178"/>
                  </a:lnTo>
                  <a:lnTo>
                    <a:pt x="0" y="2730"/>
                  </a:lnTo>
                  <a:cubicBezTo>
                    <a:pt x="0" y="3834"/>
                    <a:pt x="489" y="4742"/>
                    <a:pt x="818" y="4764"/>
                  </a:cubicBezTo>
                  <a:cubicBezTo>
                    <a:pt x="831" y="4765"/>
                    <a:pt x="843" y="4765"/>
                    <a:pt x="855" y="4765"/>
                  </a:cubicBezTo>
                  <a:cubicBezTo>
                    <a:pt x="1426" y="4765"/>
                    <a:pt x="1605" y="3696"/>
                    <a:pt x="2124" y="3436"/>
                  </a:cubicBezTo>
                  <a:cubicBezTo>
                    <a:pt x="2239" y="3387"/>
                    <a:pt x="2390" y="3362"/>
                    <a:pt x="2560" y="3362"/>
                  </a:cubicBezTo>
                  <a:cubicBezTo>
                    <a:pt x="3211" y="3362"/>
                    <a:pt x="4131" y="3717"/>
                    <a:pt x="4270" y="4365"/>
                  </a:cubicBezTo>
                  <a:cubicBezTo>
                    <a:pt x="4423" y="5179"/>
                    <a:pt x="4715" y="6298"/>
                    <a:pt x="5310" y="6298"/>
                  </a:cubicBezTo>
                  <a:cubicBezTo>
                    <a:pt x="5333" y="6298"/>
                    <a:pt x="5356" y="6296"/>
                    <a:pt x="5380" y="6293"/>
                  </a:cubicBezTo>
                  <a:cubicBezTo>
                    <a:pt x="5962" y="6225"/>
                    <a:pt x="6081" y="4719"/>
                    <a:pt x="6796" y="4719"/>
                  </a:cubicBezTo>
                  <a:cubicBezTo>
                    <a:pt x="6810" y="4719"/>
                    <a:pt x="6825" y="4720"/>
                    <a:pt x="6840" y="4721"/>
                  </a:cubicBezTo>
                  <a:cubicBezTo>
                    <a:pt x="8146" y="4811"/>
                    <a:pt x="7589" y="8746"/>
                    <a:pt x="8677" y="8746"/>
                  </a:cubicBezTo>
                  <a:cubicBezTo>
                    <a:pt x="9229" y="8746"/>
                    <a:pt x="10026" y="6293"/>
                    <a:pt x="10137" y="4721"/>
                  </a:cubicBezTo>
                  <a:lnTo>
                    <a:pt x="8741" y="3925"/>
                  </a:lnTo>
                  <a:lnTo>
                    <a:pt x="7658" y="2507"/>
                  </a:lnTo>
                  <a:lnTo>
                    <a:pt x="6484" y="606"/>
                  </a:lnTo>
                  <a:lnTo>
                    <a:pt x="4870" y="54"/>
                  </a:lnTo>
                  <a:cubicBezTo>
                    <a:pt x="4772" y="18"/>
                    <a:pt x="4671" y="1"/>
                    <a:pt x="4573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16"/>
            <p:cNvSpPr/>
            <p:nvPr/>
          </p:nvSpPr>
          <p:spPr>
            <a:xfrm>
              <a:off x="2946345" y="2509816"/>
              <a:ext cx="51690" cy="16329"/>
            </a:xfrm>
            <a:custGeom>
              <a:avLst/>
              <a:gdLst/>
              <a:ahLst/>
              <a:cxnLst/>
              <a:rect l="l" t="t" r="r" b="b"/>
              <a:pathLst>
                <a:path w="2523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2061" y="797"/>
                  </a:lnTo>
                  <a:lnTo>
                    <a:pt x="2523" y="398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16"/>
            <p:cNvSpPr/>
            <p:nvPr/>
          </p:nvSpPr>
          <p:spPr>
            <a:xfrm>
              <a:off x="2949500" y="2346613"/>
              <a:ext cx="100225" cy="163224"/>
            </a:xfrm>
            <a:custGeom>
              <a:avLst/>
              <a:gdLst/>
              <a:ahLst/>
              <a:cxnLst/>
              <a:rect l="l" t="t" r="r" b="b"/>
              <a:pathLst>
                <a:path w="4892" h="7967" extrusionOk="0">
                  <a:moveTo>
                    <a:pt x="3213" y="1"/>
                  </a:moveTo>
                  <a:lnTo>
                    <a:pt x="1620" y="2258"/>
                  </a:lnTo>
                  <a:lnTo>
                    <a:pt x="824" y="3208"/>
                  </a:lnTo>
                  <a:lnTo>
                    <a:pt x="1" y="7966"/>
                  </a:lnTo>
                  <a:lnTo>
                    <a:pt x="2061" y="7966"/>
                  </a:lnTo>
                  <a:lnTo>
                    <a:pt x="4891" y="532"/>
                  </a:lnTo>
                  <a:lnTo>
                    <a:pt x="3213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16"/>
            <p:cNvSpPr/>
            <p:nvPr/>
          </p:nvSpPr>
          <p:spPr>
            <a:xfrm>
              <a:off x="2991705" y="2357492"/>
              <a:ext cx="127432" cy="159946"/>
            </a:xfrm>
            <a:custGeom>
              <a:avLst/>
              <a:gdLst/>
              <a:ahLst/>
              <a:cxnLst/>
              <a:rect l="l" t="t" r="r" b="b"/>
              <a:pathLst>
                <a:path w="6220" h="7807" extrusionOk="0">
                  <a:moveTo>
                    <a:pt x="2831" y="1"/>
                  </a:moveTo>
                  <a:lnTo>
                    <a:pt x="1615" y="1727"/>
                  </a:lnTo>
                  <a:lnTo>
                    <a:pt x="819" y="2677"/>
                  </a:lnTo>
                  <a:lnTo>
                    <a:pt x="1" y="7435"/>
                  </a:lnTo>
                  <a:lnTo>
                    <a:pt x="3208" y="7807"/>
                  </a:lnTo>
                  <a:lnTo>
                    <a:pt x="6219" y="7435"/>
                  </a:lnTo>
                  <a:lnTo>
                    <a:pt x="5932" y="3383"/>
                  </a:lnTo>
                  <a:lnTo>
                    <a:pt x="5003" y="2210"/>
                  </a:lnTo>
                  <a:lnTo>
                    <a:pt x="4313" y="463"/>
                  </a:lnTo>
                  <a:lnTo>
                    <a:pt x="2831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16"/>
            <p:cNvSpPr/>
            <p:nvPr/>
          </p:nvSpPr>
          <p:spPr>
            <a:xfrm>
              <a:off x="2988550" y="2509816"/>
              <a:ext cx="131448" cy="16329"/>
            </a:xfrm>
            <a:custGeom>
              <a:avLst/>
              <a:gdLst/>
              <a:ahLst/>
              <a:cxnLst/>
              <a:rect l="l" t="t" r="r" b="b"/>
              <a:pathLst>
                <a:path w="6416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6416" y="797"/>
                  </a:lnTo>
                  <a:lnTo>
                    <a:pt x="6373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16"/>
            <p:cNvSpPr/>
            <p:nvPr/>
          </p:nvSpPr>
          <p:spPr>
            <a:xfrm>
              <a:off x="2982690" y="2222807"/>
              <a:ext cx="223027" cy="131489"/>
            </a:xfrm>
            <a:custGeom>
              <a:avLst/>
              <a:gdLst/>
              <a:ahLst/>
              <a:cxnLst/>
              <a:rect l="l" t="t" r="r" b="b"/>
              <a:pathLst>
                <a:path w="10886" h="6418" extrusionOk="0">
                  <a:moveTo>
                    <a:pt x="483" y="1"/>
                  </a:moveTo>
                  <a:lnTo>
                    <a:pt x="43" y="134"/>
                  </a:lnTo>
                  <a:lnTo>
                    <a:pt x="0" y="134"/>
                  </a:lnTo>
                  <a:cubicBezTo>
                    <a:pt x="351" y="1132"/>
                    <a:pt x="882" y="2327"/>
                    <a:pt x="1301" y="2433"/>
                  </a:cubicBezTo>
                  <a:cubicBezTo>
                    <a:pt x="1356" y="2449"/>
                    <a:pt x="1408" y="2457"/>
                    <a:pt x="1457" y="2457"/>
                  </a:cubicBezTo>
                  <a:cubicBezTo>
                    <a:pt x="2086" y="2457"/>
                    <a:pt x="2297" y="1221"/>
                    <a:pt x="2809" y="999"/>
                  </a:cubicBezTo>
                  <a:cubicBezTo>
                    <a:pt x="2906" y="951"/>
                    <a:pt x="3020" y="928"/>
                    <a:pt x="3142" y="928"/>
                  </a:cubicBezTo>
                  <a:cubicBezTo>
                    <a:pt x="3690" y="928"/>
                    <a:pt x="4409" y="1388"/>
                    <a:pt x="4535" y="2061"/>
                  </a:cubicBezTo>
                  <a:cubicBezTo>
                    <a:pt x="4703" y="2866"/>
                    <a:pt x="4896" y="3856"/>
                    <a:pt x="5750" y="3856"/>
                  </a:cubicBezTo>
                  <a:cubicBezTo>
                    <a:pt x="5786" y="3856"/>
                    <a:pt x="5824" y="3854"/>
                    <a:pt x="5863" y="3851"/>
                  </a:cubicBezTo>
                  <a:cubicBezTo>
                    <a:pt x="6766" y="3767"/>
                    <a:pt x="6545" y="2365"/>
                    <a:pt x="7167" y="2365"/>
                  </a:cubicBezTo>
                  <a:cubicBezTo>
                    <a:pt x="7214" y="2365"/>
                    <a:pt x="7265" y="2373"/>
                    <a:pt x="7323" y="2390"/>
                  </a:cubicBezTo>
                  <a:cubicBezTo>
                    <a:pt x="8152" y="2653"/>
                    <a:pt x="7882" y="6417"/>
                    <a:pt x="9116" y="6417"/>
                  </a:cubicBezTo>
                  <a:cubicBezTo>
                    <a:pt x="9131" y="6417"/>
                    <a:pt x="9145" y="6417"/>
                    <a:pt x="9160" y="6415"/>
                  </a:cubicBezTo>
                  <a:cubicBezTo>
                    <a:pt x="10089" y="6373"/>
                    <a:pt x="10243" y="4116"/>
                    <a:pt x="10886" y="2789"/>
                  </a:cubicBezTo>
                  <a:lnTo>
                    <a:pt x="10642" y="1992"/>
                  </a:lnTo>
                  <a:lnTo>
                    <a:pt x="10620" y="1992"/>
                  </a:lnTo>
                  <a:cubicBezTo>
                    <a:pt x="10063" y="3389"/>
                    <a:pt x="9712" y="5619"/>
                    <a:pt x="9160" y="5619"/>
                  </a:cubicBezTo>
                  <a:cubicBezTo>
                    <a:pt x="8449" y="5619"/>
                    <a:pt x="8629" y="1748"/>
                    <a:pt x="7323" y="1594"/>
                  </a:cubicBezTo>
                  <a:cubicBezTo>
                    <a:pt x="7299" y="1591"/>
                    <a:pt x="7277" y="1590"/>
                    <a:pt x="7254" y="1590"/>
                  </a:cubicBezTo>
                  <a:cubicBezTo>
                    <a:pt x="6457" y="1590"/>
                    <a:pt x="6441" y="3125"/>
                    <a:pt x="5863" y="3187"/>
                  </a:cubicBezTo>
                  <a:cubicBezTo>
                    <a:pt x="5845" y="3189"/>
                    <a:pt x="5827" y="3190"/>
                    <a:pt x="5810" y="3190"/>
                  </a:cubicBezTo>
                  <a:cubicBezTo>
                    <a:pt x="5213" y="3190"/>
                    <a:pt x="5082" y="2038"/>
                    <a:pt x="4912" y="1238"/>
                  </a:cubicBezTo>
                  <a:cubicBezTo>
                    <a:pt x="4788" y="585"/>
                    <a:pt x="3797" y="254"/>
                    <a:pt x="3102" y="254"/>
                  </a:cubicBezTo>
                  <a:cubicBezTo>
                    <a:pt x="2904" y="254"/>
                    <a:pt x="2730" y="281"/>
                    <a:pt x="2607" y="335"/>
                  </a:cubicBezTo>
                  <a:cubicBezTo>
                    <a:pt x="2092" y="567"/>
                    <a:pt x="1912" y="1639"/>
                    <a:pt x="1353" y="1639"/>
                  </a:cubicBezTo>
                  <a:cubicBezTo>
                    <a:pt x="1336" y="1639"/>
                    <a:pt x="1319" y="1638"/>
                    <a:pt x="1301" y="1636"/>
                  </a:cubicBezTo>
                  <a:cubicBezTo>
                    <a:pt x="972" y="1615"/>
                    <a:pt x="749" y="819"/>
                    <a:pt x="48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25" name="Google Shape;1225;p16"/>
          <p:cNvGrpSpPr/>
          <p:nvPr/>
        </p:nvGrpSpPr>
        <p:grpSpPr>
          <a:xfrm>
            <a:off x="11071853" y="6001855"/>
            <a:ext cx="1120147" cy="795472"/>
            <a:chOff x="7041489" y="2866094"/>
            <a:chExt cx="460108" cy="294631"/>
          </a:xfrm>
        </p:grpSpPr>
        <p:sp>
          <p:nvSpPr>
            <p:cNvPr id="1226" name="Google Shape;1226;p16"/>
            <p:cNvSpPr/>
            <p:nvPr/>
          </p:nvSpPr>
          <p:spPr>
            <a:xfrm>
              <a:off x="7170192" y="2976194"/>
              <a:ext cx="301904" cy="94775"/>
            </a:xfrm>
            <a:custGeom>
              <a:avLst/>
              <a:gdLst/>
              <a:ahLst/>
              <a:cxnLst/>
              <a:rect l="l" t="t" r="r" b="b"/>
              <a:pathLst>
                <a:path w="14736" h="4626" extrusionOk="0">
                  <a:moveTo>
                    <a:pt x="600" y="1"/>
                  </a:moveTo>
                  <a:cubicBezTo>
                    <a:pt x="377" y="112"/>
                    <a:pt x="181" y="202"/>
                    <a:pt x="0" y="266"/>
                  </a:cubicBezTo>
                  <a:cubicBezTo>
                    <a:pt x="1020" y="2942"/>
                    <a:pt x="3983" y="4626"/>
                    <a:pt x="7371" y="4626"/>
                  </a:cubicBezTo>
                  <a:cubicBezTo>
                    <a:pt x="10753" y="4626"/>
                    <a:pt x="13828" y="2857"/>
                    <a:pt x="14736" y="266"/>
                  </a:cubicBezTo>
                  <a:cubicBezTo>
                    <a:pt x="14561" y="202"/>
                    <a:pt x="14359" y="112"/>
                    <a:pt x="1414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16"/>
            <p:cNvSpPr/>
            <p:nvPr/>
          </p:nvSpPr>
          <p:spPr>
            <a:xfrm>
              <a:off x="7182484" y="2866094"/>
              <a:ext cx="277442" cy="172669"/>
            </a:xfrm>
            <a:custGeom>
              <a:avLst/>
              <a:gdLst/>
              <a:ahLst/>
              <a:cxnLst/>
              <a:rect l="l" t="t" r="r" b="b"/>
              <a:pathLst>
                <a:path w="13542" h="8428" extrusionOk="0">
                  <a:moveTo>
                    <a:pt x="6436" y="1"/>
                  </a:moveTo>
                  <a:cubicBezTo>
                    <a:pt x="4402" y="86"/>
                    <a:pt x="3186" y="994"/>
                    <a:pt x="2369" y="2013"/>
                  </a:cubicBezTo>
                  <a:lnTo>
                    <a:pt x="2369" y="2475"/>
                  </a:lnTo>
                  <a:lnTo>
                    <a:pt x="1970" y="2544"/>
                  </a:lnTo>
                  <a:cubicBezTo>
                    <a:pt x="1259" y="3606"/>
                    <a:pt x="908" y="4690"/>
                    <a:pt x="420" y="5067"/>
                  </a:cubicBezTo>
                  <a:cubicBezTo>
                    <a:pt x="287" y="5199"/>
                    <a:pt x="133" y="5284"/>
                    <a:pt x="0" y="5375"/>
                  </a:cubicBezTo>
                  <a:cubicBezTo>
                    <a:pt x="1439" y="7233"/>
                    <a:pt x="3829" y="8428"/>
                    <a:pt x="6771" y="8428"/>
                  </a:cubicBezTo>
                  <a:cubicBezTo>
                    <a:pt x="9713" y="8428"/>
                    <a:pt x="12102" y="7233"/>
                    <a:pt x="13541" y="5375"/>
                  </a:cubicBezTo>
                  <a:cubicBezTo>
                    <a:pt x="13409" y="5284"/>
                    <a:pt x="13255" y="5199"/>
                    <a:pt x="13095" y="5067"/>
                  </a:cubicBezTo>
                  <a:cubicBezTo>
                    <a:pt x="12633" y="4690"/>
                    <a:pt x="12256" y="3606"/>
                    <a:pt x="11571" y="2544"/>
                  </a:cubicBezTo>
                  <a:lnTo>
                    <a:pt x="11194" y="2412"/>
                  </a:lnTo>
                  <a:lnTo>
                    <a:pt x="11173" y="2013"/>
                  </a:lnTo>
                  <a:cubicBezTo>
                    <a:pt x="10355" y="994"/>
                    <a:pt x="9139" y="86"/>
                    <a:pt x="7100" y="1"/>
                  </a:cubicBezTo>
                  <a:lnTo>
                    <a:pt x="6771" y="372"/>
                  </a:lnTo>
                  <a:lnTo>
                    <a:pt x="6436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16"/>
            <p:cNvSpPr/>
            <p:nvPr/>
          </p:nvSpPr>
          <p:spPr>
            <a:xfrm>
              <a:off x="7041489" y="2931716"/>
              <a:ext cx="131448" cy="137840"/>
            </a:xfrm>
            <a:custGeom>
              <a:avLst/>
              <a:gdLst/>
              <a:ahLst/>
              <a:cxnLst/>
              <a:rect l="l" t="t" r="r" b="b"/>
              <a:pathLst>
                <a:path w="6416" h="6728" extrusionOk="0">
                  <a:moveTo>
                    <a:pt x="2507" y="0"/>
                  </a:moveTo>
                  <a:cubicBezTo>
                    <a:pt x="1650" y="0"/>
                    <a:pt x="860" y="432"/>
                    <a:pt x="531" y="669"/>
                  </a:cubicBezTo>
                  <a:cubicBezTo>
                    <a:pt x="0" y="1046"/>
                    <a:pt x="1041" y="2878"/>
                    <a:pt x="1615" y="3611"/>
                  </a:cubicBezTo>
                  <a:cubicBezTo>
                    <a:pt x="2809" y="5092"/>
                    <a:pt x="4227" y="6728"/>
                    <a:pt x="5932" y="6728"/>
                  </a:cubicBezTo>
                  <a:cubicBezTo>
                    <a:pt x="6107" y="6728"/>
                    <a:pt x="6261" y="6728"/>
                    <a:pt x="6415" y="6706"/>
                  </a:cubicBezTo>
                  <a:lnTo>
                    <a:pt x="5157" y="2193"/>
                  </a:lnTo>
                  <a:cubicBezTo>
                    <a:pt x="4801" y="1598"/>
                    <a:pt x="4472" y="1067"/>
                    <a:pt x="4227" y="802"/>
                  </a:cubicBezTo>
                  <a:cubicBezTo>
                    <a:pt x="3706" y="201"/>
                    <a:pt x="3091" y="0"/>
                    <a:pt x="250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16"/>
            <p:cNvSpPr/>
            <p:nvPr/>
          </p:nvSpPr>
          <p:spPr>
            <a:xfrm>
              <a:off x="7128950" y="2976624"/>
              <a:ext cx="66175" cy="92501"/>
            </a:xfrm>
            <a:custGeom>
              <a:avLst/>
              <a:gdLst/>
              <a:ahLst/>
              <a:cxnLst/>
              <a:rect l="l" t="t" r="r" b="b"/>
              <a:pathLst>
                <a:path w="3230" h="4515" extrusionOk="0">
                  <a:moveTo>
                    <a:pt x="888" y="1"/>
                  </a:moveTo>
                  <a:cubicBezTo>
                    <a:pt x="601" y="203"/>
                    <a:pt x="357" y="489"/>
                    <a:pt x="203" y="978"/>
                  </a:cubicBezTo>
                  <a:cubicBezTo>
                    <a:pt x="1" y="1551"/>
                    <a:pt x="266" y="2390"/>
                    <a:pt x="866" y="3235"/>
                  </a:cubicBezTo>
                  <a:cubicBezTo>
                    <a:pt x="1132" y="3585"/>
                    <a:pt x="1551" y="4052"/>
                    <a:pt x="2146" y="4514"/>
                  </a:cubicBezTo>
                  <a:cubicBezTo>
                    <a:pt x="2592" y="4493"/>
                    <a:pt x="2943" y="4451"/>
                    <a:pt x="3229" y="4403"/>
                  </a:cubicBezTo>
                  <a:lnTo>
                    <a:pt x="1238" y="622"/>
                  </a:lnTo>
                  <a:cubicBezTo>
                    <a:pt x="1105" y="420"/>
                    <a:pt x="999" y="224"/>
                    <a:pt x="888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16"/>
            <p:cNvSpPr/>
            <p:nvPr/>
          </p:nvSpPr>
          <p:spPr>
            <a:xfrm>
              <a:off x="7222845" y="2866094"/>
              <a:ext cx="196721" cy="174963"/>
            </a:xfrm>
            <a:custGeom>
              <a:avLst/>
              <a:gdLst/>
              <a:ahLst/>
              <a:cxnLst/>
              <a:rect l="l" t="t" r="r" b="b"/>
              <a:pathLst>
                <a:path w="9602" h="8540" extrusionOk="0">
                  <a:moveTo>
                    <a:pt x="4466" y="1"/>
                  </a:moveTo>
                  <a:lnTo>
                    <a:pt x="4466" y="2544"/>
                  </a:lnTo>
                  <a:lnTo>
                    <a:pt x="2698" y="3914"/>
                  </a:lnTo>
                  <a:lnTo>
                    <a:pt x="399" y="2013"/>
                  </a:lnTo>
                  <a:cubicBezTo>
                    <a:pt x="239" y="2189"/>
                    <a:pt x="107" y="2364"/>
                    <a:pt x="0" y="2544"/>
                  </a:cubicBezTo>
                  <a:lnTo>
                    <a:pt x="2363" y="4488"/>
                  </a:lnTo>
                  <a:lnTo>
                    <a:pt x="2055" y="8051"/>
                  </a:lnTo>
                  <a:lnTo>
                    <a:pt x="2321" y="8539"/>
                  </a:lnTo>
                  <a:lnTo>
                    <a:pt x="2698" y="8231"/>
                  </a:lnTo>
                  <a:lnTo>
                    <a:pt x="3006" y="4514"/>
                  </a:lnTo>
                  <a:lnTo>
                    <a:pt x="4801" y="3118"/>
                  </a:lnTo>
                  <a:lnTo>
                    <a:pt x="6590" y="4514"/>
                  </a:lnTo>
                  <a:lnTo>
                    <a:pt x="6904" y="8231"/>
                  </a:lnTo>
                  <a:lnTo>
                    <a:pt x="7254" y="8518"/>
                  </a:lnTo>
                  <a:lnTo>
                    <a:pt x="7541" y="8051"/>
                  </a:lnTo>
                  <a:lnTo>
                    <a:pt x="7233" y="4488"/>
                  </a:lnTo>
                  <a:lnTo>
                    <a:pt x="9601" y="2544"/>
                  </a:lnTo>
                  <a:cubicBezTo>
                    <a:pt x="9468" y="2364"/>
                    <a:pt x="9336" y="2189"/>
                    <a:pt x="9203" y="2013"/>
                  </a:cubicBezTo>
                  <a:lnTo>
                    <a:pt x="6904" y="3914"/>
                  </a:lnTo>
                  <a:lnTo>
                    <a:pt x="5130" y="2544"/>
                  </a:lnTo>
                  <a:lnTo>
                    <a:pt x="513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16"/>
            <p:cNvSpPr/>
            <p:nvPr/>
          </p:nvSpPr>
          <p:spPr>
            <a:xfrm>
              <a:off x="7364270" y="3031018"/>
              <a:ext cx="14485" cy="26798"/>
            </a:xfrm>
            <a:custGeom>
              <a:avLst/>
              <a:gdLst/>
              <a:ahLst/>
              <a:cxnLst/>
              <a:rect l="l" t="t" r="r" b="b"/>
              <a:pathLst>
                <a:path w="707" h="1308" extrusionOk="0">
                  <a:moveTo>
                    <a:pt x="638" y="1"/>
                  </a:moveTo>
                  <a:cubicBezTo>
                    <a:pt x="420" y="70"/>
                    <a:pt x="218" y="112"/>
                    <a:pt x="1" y="181"/>
                  </a:cubicBezTo>
                  <a:lnTo>
                    <a:pt x="64" y="999"/>
                  </a:lnTo>
                  <a:lnTo>
                    <a:pt x="372" y="1307"/>
                  </a:lnTo>
                  <a:lnTo>
                    <a:pt x="707" y="866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16"/>
            <p:cNvSpPr/>
            <p:nvPr/>
          </p:nvSpPr>
          <p:spPr>
            <a:xfrm>
              <a:off x="7263635" y="3031018"/>
              <a:ext cx="14485" cy="27228"/>
            </a:xfrm>
            <a:custGeom>
              <a:avLst/>
              <a:gdLst/>
              <a:ahLst/>
              <a:cxnLst/>
              <a:rect l="l" t="t" r="r" b="b"/>
              <a:pathLst>
                <a:path w="707" h="1329" extrusionOk="0">
                  <a:moveTo>
                    <a:pt x="64" y="1"/>
                  </a:moveTo>
                  <a:lnTo>
                    <a:pt x="1" y="845"/>
                  </a:lnTo>
                  <a:lnTo>
                    <a:pt x="351" y="1328"/>
                  </a:lnTo>
                  <a:lnTo>
                    <a:pt x="638" y="999"/>
                  </a:lnTo>
                  <a:lnTo>
                    <a:pt x="707" y="181"/>
                  </a:lnTo>
                  <a:cubicBezTo>
                    <a:pt x="484" y="112"/>
                    <a:pt x="266" y="70"/>
                    <a:pt x="64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16"/>
            <p:cNvSpPr/>
            <p:nvPr/>
          </p:nvSpPr>
          <p:spPr>
            <a:xfrm>
              <a:off x="7151159" y="2981644"/>
              <a:ext cx="339990" cy="106084"/>
            </a:xfrm>
            <a:custGeom>
              <a:avLst/>
              <a:gdLst/>
              <a:ahLst/>
              <a:cxnLst/>
              <a:rect l="l" t="t" r="r" b="b"/>
              <a:pathLst>
                <a:path w="16595" h="5178" extrusionOk="0">
                  <a:moveTo>
                    <a:pt x="929" y="0"/>
                  </a:moveTo>
                  <a:cubicBezTo>
                    <a:pt x="531" y="154"/>
                    <a:pt x="223" y="266"/>
                    <a:pt x="0" y="531"/>
                  </a:cubicBezTo>
                  <a:cubicBezTo>
                    <a:pt x="0" y="2411"/>
                    <a:pt x="3053" y="5178"/>
                    <a:pt x="8300" y="5178"/>
                  </a:cubicBezTo>
                  <a:cubicBezTo>
                    <a:pt x="13541" y="5178"/>
                    <a:pt x="16594" y="2411"/>
                    <a:pt x="16594" y="531"/>
                  </a:cubicBezTo>
                  <a:cubicBezTo>
                    <a:pt x="16377" y="266"/>
                    <a:pt x="16042" y="154"/>
                    <a:pt x="15665" y="0"/>
                  </a:cubicBezTo>
                  <a:cubicBezTo>
                    <a:pt x="14337" y="2368"/>
                    <a:pt x="11682" y="3584"/>
                    <a:pt x="8300" y="3584"/>
                  </a:cubicBezTo>
                  <a:cubicBezTo>
                    <a:pt x="4912" y="3584"/>
                    <a:pt x="2257" y="2368"/>
                    <a:pt x="929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16"/>
            <p:cNvSpPr/>
            <p:nvPr/>
          </p:nvSpPr>
          <p:spPr>
            <a:xfrm>
              <a:off x="7187913" y="3066810"/>
              <a:ext cx="64331" cy="34521"/>
            </a:xfrm>
            <a:custGeom>
              <a:avLst/>
              <a:gdLst/>
              <a:ahLst/>
              <a:cxnLst/>
              <a:rect l="l" t="t" r="r" b="b"/>
              <a:pathLst>
                <a:path w="3140" h="1685" extrusionOk="0">
                  <a:moveTo>
                    <a:pt x="351" y="1"/>
                  </a:moveTo>
                  <a:cubicBezTo>
                    <a:pt x="351" y="1"/>
                    <a:pt x="219" y="245"/>
                    <a:pt x="1" y="601"/>
                  </a:cubicBezTo>
                  <a:lnTo>
                    <a:pt x="882" y="1440"/>
                  </a:lnTo>
                  <a:lnTo>
                    <a:pt x="2698" y="1684"/>
                  </a:lnTo>
                  <a:lnTo>
                    <a:pt x="3139" y="1063"/>
                  </a:lnTo>
                  <a:lnTo>
                    <a:pt x="1790" y="293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16"/>
            <p:cNvSpPr/>
            <p:nvPr/>
          </p:nvSpPr>
          <p:spPr>
            <a:xfrm>
              <a:off x="7127107" y="3079123"/>
              <a:ext cx="116103" cy="81602"/>
            </a:xfrm>
            <a:custGeom>
              <a:avLst/>
              <a:gdLst/>
              <a:ahLst/>
              <a:cxnLst/>
              <a:rect l="l" t="t" r="r" b="b"/>
              <a:pathLst>
                <a:path w="5667" h="3983" extrusionOk="0">
                  <a:moveTo>
                    <a:pt x="2969" y="0"/>
                  </a:moveTo>
                  <a:cubicBezTo>
                    <a:pt x="2417" y="951"/>
                    <a:pt x="1397" y="2655"/>
                    <a:pt x="1195" y="2719"/>
                  </a:cubicBezTo>
                  <a:cubicBezTo>
                    <a:pt x="1063" y="2788"/>
                    <a:pt x="601" y="2963"/>
                    <a:pt x="293" y="3250"/>
                  </a:cubicBezTo>
                  <a:cubicBezTo>
                    <a:pt x="0" y="3494"/>
                    <a:pt x="181" y="3983"/>
                    <a:pt x="558" y="3983"/>
                  </a:cubicBezTo>
                  <a:lnTo>
                    <a:pt x="2767" y="3983"/>
                  </a:lnTo>
                  <a:cubicBezTo>
                    <a:pt x="3256" y="3983"/>
                    <a:pt x="3718" y="3738"/>
                    <a:pt x="4010" y="3361"/>
                  </a:cubicBezTo>
                  <a:lnTo>
                    <a:pt x="5666" y="1083"/>
                  </a:lnTo>
                  <a:cubicBezTo>
                    <a:pt x="5024" y="929"/>
                    <a:pt x="4408" y="706"/>
                    <a:pt x="3850" y="462"/>
                  </a:cubicBezTo>
                  <a:cubicBezTo>
                    <a:pt x="3542" y="329"/>
                    <a:pt x="3234" y="175"/>
                    <a:pt x="2969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16"/>
            <p:cNvSpPr/>
            <p:nvPr/>
          </p:nvSpPr>
          <p:spPr>
            <a:xfrm>
              <a:off x="7393649" y="3068224"/>
              <a:ext cx="56689" cy="34521"/>
            </a:xfrm>
            <a:custGeom>
              <a:avLst/>
              <a:gdLst/>
              <a:ahLst/>
              <a:cxnLst/>
              <a:rect l="l" t="t" r="r" b="b"/>
              <a:pathLst>
                <a:path w="2767" h="1685" extrusionOk="0">
                  <a:moveTo>
                    <a:pt x="2501" y="1"/>
                  </a:moveTo>
                  <a:lnTo>
                    <a:pt x="1264" y="197"/>
                  </a:lnTo>
                  <a:lnTo>
                    <a:pt x="0" y="952"/>
                  </a:lnTo>
                  <a:cubicBezTo>
                    <a:pt x="91" y="1175"/>
                    <a:pt x="202" y="1392"/>
                    <a:pt x="314" y="1615"/>
                  </a:cubicBezTo>
                  <a:lnTo>
                    <a:pt x="1684" y="1684"/>
                  </a:lnTo>
                  <a:lnTo>
                    <a:pt x="2767" y="644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16"/>
            <p:cNvSpPr/>
            <p:nvPr/>
          </p:nvSpPr>
          <p:spPr>
            <a:xfrm>
              <a:off x="7400061" y="3081397"/>
              <a:ext cx="78897" cy="79328"/>
            </a:xfrm>
            <a:custGeom>
              <a:avLst/>
              <a:gdLst/>
              <a:ahLst/>
              <a:cxnLst/>
              <a:rect l="l" t="t" r="r" b="b"/>
              <a:pathLst>
                <a:path w="3851" h="3872" extrusionOk="0">
                  <a:moveTo>
                    <a:pt x="2454" y="1"/>
                  </a:moveTo>
                  <a:cubicBezTo>
                    <a:pt x="2236" y="133"/>
                    <a:pt x="2013" y="245"/>
                    <a:pt x="1769" y="351"/>
                  </a:cubicBezTo>
                  <a:cubicBezTo>
                    <a:pt x="1217" y="595"/>
                    <a:pt x="617" y="797"/>
                    <a:pt x="1" y="972"/>
                  </a:cubicBezTo>
                  <a:cubicBezTo>
                    <a:pt x="330" y="1657"/>
                    <a:pt x="643" y="2342"/>
                    <a:pt x="664" y="2544"/>
                  </a:cubicBezTo>
                  <a:cubicBezTo>
                    <a:pt x="686" y="2698"/>
                    <a:pt x="595" y="2921"/>
                    <a:pt x="510" y="3118"/>
                  </a:cubicBezTo>
                  <a:cubicBezTo>
                    <a:pt x="330" y="3473"/>
                    <a:pt x="574" y="3872"/>
                    <a:pt x="951" y="3872"/>
                  </a:cubicBezTo>
                  <a:lnTo>
                    <a:pt x="3250" y="3872"/>
                  </a:lnTo>
                  <a:cubicBezTo>
                    <a:pt x="3606" y="3872"/>
                    <a:pt x="3851" y="3495"/>
                    <a:pt x="3718" y="3165"/>
                  </a:cubicBezTo>
                  <a:lnTo>
                    <a:pt x="2454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16"/>
            <p:cNvSpPr/>
            <p:nvPr/>
          </p:nvSpPr>
          <p:spPr>
            <a:xfrm>
              <a:off x="7140710" y="2992522"/>
              <a:ext cx="360887" cy="103359"/>
            </a:xfrm>
            <a:custGeom>
              <a:avLst/>
              <a:gdLst/>
              <a:ahLst/>
              <a:cxnLst/>
              <a:rect l="l" t="t" r="r" b="b"/>
              <a:pathLst>
                <a:path w="17615" h="5045" extrusionOk="0">
                  <a:moveTo>
                    <a:pt x="510" y="0"/>
                  </a:moveTo>
                  <a:cubicBezTo>
                    <a:pt x="425" y="112"/>
                    <a:pt x="356" y="244"/>
                    <a:pt x="292" y="420"/>
                  </a:cubicBezTo>
                  <a:cubicBezTo>
                    <a:pt x="0" y="1306"/>
                    <a:pt x="1885" y="5045"/>
                    <a:pt x="8810" y="5045"/>
                  </a:cubicBezTo>
                  <a:cubicBezTo>
                    <a:pt x="15734" y="5045"/>
                    <a:pt x="17614" y="1306"/>
                    <a:pt x="17327" y="420"/>
                  </a:cubicBezTo>
                  <a:cubicBezTo>
                    <a:pt x="17258" y="244"/>
                    <a:pt x="17195" y="112"/>
                    <a:pt x="17104" y="0"/>
                  </a:cubicBezTo>
                  <a:cubicBezTo>
                    <a:pt x="16398" y="1662"/>
                    <a:pt x="14051" y="4248"/>
                    <a:pt x="8810" y="4248"/>
                  </a:cubicBezTo>
                  <a:cubicBezTo>
                    <a:pt x="3563" y="4248"/>
                    <a:pt x="1222" y="1662"/>
                    <a:pt x="51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16"/>
            <p:cNvSpPr/>
            <p:nvPr/>
          </p:nvSpPr>
          <p:spPr>
            <a:xfrm>
              <a:off x="7083591" y="2955317"/>
              <a:ext cx="13624" cy="19586"/>
            </a:xfrm>
            <a:custGeom>
              <a:avLst/>
              <a:gdLst/>
              <a:ahLst/>
              <a:cxnLst/>
              <a:rect l="l" t="t" r="r" b="b"/>
              <a:pathLst>
                <a:path w="665" h="956" extrusionOk="0">
                  <a:moveTo>
                    <a:pt x="335" y="0"/>
                  </a:moveTo>
                  <a:cubicBezTo>
                    <a:pt x="133" y="0"/>
                    <a:pt x="0" y="159"/>
                    <a:pt x="0" y="335"/>
                  </a:cubicBezTo>
                  <a:lnTo>
                    <a:pt x="0" y="643"/>
                  </a:lnTo>
                  <a:cubicBezTo>
                    <a:pt x="0" y="823"/>
                    <a:pt x="133" y="956"/>
                    <a:pt x="335" y="956"/>
                  </a:cubicBezTo>
                  <a:cubicBezTo>
                    <a:pt x="510" y="956"/>
                    <a:pt x="664" y="823"/>
                    <a:pt x="664" y="643"/>
                  </a:cubicBezTo>
                  <a:lnTo>
                    <a:pt x="664" y="335"/>
                  </a:lnTo>
                  <a:cubicBezTo>
                    <a:pt x="664" y="159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40" name="Google Shape;1240;p16"/>
          <p:cNvGrpSpPr/>
          <p:nvPr/>
        </p:nvGrpSpPr>
        <p:grpSpPr>
          <a:xfrm rot="-1679516">
            <a:off x="788239" y="6191487"/>
            <a:ext cx="345870" cy="446504"/>
            <a:chOff x="5899168" y="3486640"/>
            <a:chExt cx="345870" cy="446504"/>
          </a:xfrm>
        </p:grpSpPr>
        <p:sp>
          <p:nvSpPr>
            <p:cNvPr id="1241" name="Google Shape;1241;p16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16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16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16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45" name="Google Shape;1245;p16"/>
          <p:cNvGrpSpPr/>
          <p:nvPr/>
        </p:nvGrpSpPr>
        <p:grpSpPr>
          <a:xfrm rot="2772819">
            <a:off x="6041614" y="6233703"/>
            <a:ext cx="345870" cy="446504"/>
            <a:chOff x="5899168" y="3486640"/>
            <a:chExt cx="345870" cy="446504"/>
          </a:xfrm>
        </p:grpSpPr>
        <p:sp>
          <p:nvSpPr>
            <p:cNvPr id="1246" name="Google Shape;1246;p16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16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16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16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50" name="Google Shape;1250;p16"/>
          <p:cNvGrpSpPr/>
          <p:nvPr/>
        </p:nvGrpSpPr>
        <p:grpSpPr>
          <a:xfrm flipH="1">
            <a:off x="3488778" y="5860643"/>
            <a:ext cx="667722" cy="489565"/>
            <a:chOff x="3443208" y="4164121"/>
            <a:chExt cx="454659" cy="362526"/>
          </a:xfrm>
        </p:grpSpPr>
        <p:sp>
          <p:nvSpPr>
            <p:cNvPr id="1251" name="Google Shape;1251;p16"/>
            <p:cNvSpPr/>
            <p:nvPr/>
          </p:nvSpPr>
          <p:spPr>
            <a:xfrm>
              <a:off x="3443208" y="4164121"/>
              <a:ext cx="444210" cy="351361"/>
            </a:xfrm>
            <a:custGeom>
              <a:avLst/>
              <a:gdLst/>
              <a:ahLst/>
              <a:cxnLst/>
              <a:rect l="l" t="t" r="r" b="b"/>
              <a:pathLst>
                <a:path w="21682" h="17150" extrusionOk="0">
                  <a:moveTo>
                    <a:pt x="2600" y="0"/>
                  </a:moveTo>
                  <a:cubicBezTo>
                    <a:pt x="2574" y="0"/>
                    <a:pt x="2548" y="3"/>
                    <a:pt x="2522" y="10"/>
                  </a:cubicBezTo>
                  <a:cubicBezTo>
                    <a:pt x="2347" y="52"/>
                    <a:pt x="2236" y="233"/>
                    <a:pt x="2278" y="408"/>
                  </a:cubicBezTo>
                  <a:lnTo>
                    <a:pt x="2719" y="2113"/>
                  </a:lnTo>
                  <a:cubicBezTo>
                    <a:pt x="2612" y="2081"/>
                    <a:pt x="2497" y="2065"/>
                    <a:pt x="2378" y="2065"/>
                  </a:cubicBezTo>
                  <a:cubicBezTo>
                    <a:pt x="2083" y="2065"/>
                    <a:pt x="1759" y="2160"/>
                    <a:pt x="1460" y="2330"/>
                  </a:cubicBezTo>
                  <a:lnTo>
                    <a:pt x="1020" y="631"/>
                  </a:lnTo>
                  <a:cubicBezTo>
                    <a:pt x="965" y="487"/>
                    <a:pt x="842" y="387"/>
                    <a:pt x="704" y="387"/>
                  </a:cubicBezTo>
                  <a:cubicBezTo>
                    <a:pt x="668" y="387"/>
                    <a:pt x="632" y="394"/>
                    <a:pt x="595" y="408"/>
                  </a:cubicBezTo>
                  <a:cubicBezTo>
                    <a:pt x="420" y="450"/>
                    <a:pt x="329" y="631"/>
                    <a:pt x="377" y="806"/>
                  </a:cubicBezTo>
                  <a:lnTo>
                    <a:pt x="887" y="2755"/>
                  </a:lnTo>
                  <a:cubicBezTo>
                    <a:pt x="329" y="3307"/>
                    <a:pt x="0" y="4125"/>
                    <a:pt x="308" y="5097"/>
                  </a:cubicBezTo>
                  <a:cubicBezTo>
                    <a:pt x="643" y="6138"/>
                    <a:pt x="1524" y="5384"/>
                    <a:pt x="1705" y="6669"/>
                  </a:cubicBezTo>
                  <a:cubicBezTo>
                    <a:pt x="1859" y="7773"/>
                    <a:pt x="2676" y="13508"/>
                    <a:pt x="4094" y="15961"/>
                  </a:cubicBezTo>
                  <a:cubicBezTo>
                    <a:pt x="4445" y="16227"/>
                    <a:pt x="5464" y="16604"/>
                    <a:pt x="6351" y="16715"/>
                  </a:cubicBezTo>
                  <a:cubicBezTo>
                    <a:pt x="9042" y="17019"/>
                    <a:pt x="12783" y="17150"/>
                    <a:pt x="15833" y="17150"/>
                  </a:cubicBezTo>
                  <a:cubicBezTo>
                    <a:pt x="18327" y="17150"/>
                    <a:pt x="20359" y="17062"/>
                    <a:pt x="20975" y="16912"/>
                  </a:cubicBezTo>
                  <a:cubicBezTo>
                    <a:pt x="21283" y="16848"/>
                    <a:pt x="21681" y="16694"/>
                    <a:pt x="21681" y="16296"/>
                  </a:cubicBezTo>
                  <a:cubicBezTo>
                    <a:pt x="21172" y="15786"/>
                    <a:pt x="19823" y="15101"/>
                    <a:pt x="17258" y="14193"/>
                  </a:cubicBezTo>
                  <a:lnTo>
                    <a:pt x="5353" y="7354"/>
                  </a:lnTo>
                  <a:cubicBezTo>
                    <a:pt x="5353" y="7354"/>
                    <a:pt x="4710" y="4168"/>
                    <a:pt x="3584" y="2755"/>
                  </a:cubicBezTo>
                  <a:lnTo>
                    <a:pt x="2921" y="254"/>
                  </a:lnTo>
                  <a:cubicBezTo>
                    <a:pt x="2884" y="100"/>
                    <a:pt x="2748" y="0"/>
                    <a:pt x="260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16"/>
            <p:cNvSpPr/>
            <p:nvPr/>
          </p:nvSpPr>
          <p:spPr>
            <a:xfrm>
              <a:off x="3527084" y="4491122"/>
              <a:ext cx="370783" cy="35525"/>
            </a:xfrm>
            <a:custGeom>
              <a:avLst/>
              <a:gdLst/>
              <a:ahLst/>
              <a:cxnLst/>
              <a:rect l="l" t="t" r="r" b="b"/>
              <a:pathLst>
                <a:path w="18098" h="1734" extrusionOk="0">
                  <a:moveTo>
                    <a:pt x="0" y="0"/>
                  </a:moveTo>
                  <a:lnTo>
                    <a:pt x="0" y="0"/>
                  </a:lnTo>
                  <a:cubicBezTo>
                    <a:pt x="244" y="399"/>
                    <a:pt x="483" y="733"/>
                    <a:pt x="749" y="908"/>
                  </a:cubicBezTo>
                  <a:cubicBezTo>
                    <a:pt x="1585" y="1521"/>
                    <a:pt x="5577" y="1733"/>
                    <a:pt x="9407" y="1733"/>
                  </a:cubicBezTo>
                  <a:cubicBezTo>
                    <a:pt x="12777" y="1733"/>
                    <a:pt x="16021" y="1569"/>
                    <a:pt x="16881" y="1370"/>
                  </a:cubicBezTo>
                  <a:cubicBezTo>
                    <a:pt x="17741" y="1174"/>
                    <a:pt x="18097" y="839"/>
                    <a:pt x="17587" y="335"/>
                  </a:cubicBezTo>
                  <a:lnTo>
                    <a:pt x="17587" y="335"/>
                  </a:lnTo>
                  <a:cubicBezTo>
                    <a:pt x="17433" y="420"/>
                    <a:pt x="17189" y="510"/>
                    <a:pt x="16881" y="574"/>
                  </a:cubicBezTo>
                  <a:cubicBezTo>
                    <a:pt x="16259" y="717"/>
                    <a:pt x="14225" y="803"/>
                    <a:pt x="11732" y="803"/>
                  </a:cubicBezTo>
                  <a:cubicBezTo>
                    <a:pt x="7674" y="803"/>
                    <a:pt x="2398" y="576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16"/>
            <p:cNvSpPr/>
            <p:nvPr/>
          </p:nvSpPr>
          <p:spPr>
            <a:xfrm>
              <a:off x="3551997" y="4164325"/>
              <a:ext cx="341834" cy="292275"/>
            </a:xfrm>
            <a:custGeom>
              <a:avLst/>
              <a:gdLst/>
              <a:ahLst/>
              <a:cxnLst/>
              <a:rect l="l" t="t" r="r" b="b"/>
              <a:pathLst>
                <a:path w="16685" h="14266" extrusionOk="0">
                  <a:moveTo>
                    <a:pt x="8477" y="0"/>
                  </a:moveTo>
                  <a:cubicBezTo>
                    <a:pt x="7618" y="0"/>
                    <a:pt x="6744" y="135"/>
                    <a:pt x="5884" y="419"/>
                  </a:cubicBezTo>
                  <a:cubicBezTo>
                    <a:pt x="2188" y="1614"/>
                    <a:pt x="112" y="4025"/>
                    <a:pt x="0" y="8055"/>
                  </a:cubicBezTo>
                  <a:cubicBezTo>
                    <a:pt x="0" y="11745"/>
                    <a:pt x="2937" y="14266"/>
                    <a:pt x="6102" y="14266"/>
                  </a:cubicBezTo>
                  <a:cubicBezTo>
                    <a:pt x="6900" y="14266"/>
                    <a:pt x="7713" y="14106"/>
                    <a:pt x="8496" y="13764"/>
                  </a:cubicBezTo>
                  <a:cubicBezTo>
                    <a:pt x="8528" y="13750"/>
                    <a:pt x="8562" y="13744"/>
                    <a:pt x="8595" y="13744"/>
                  </a:cubicBezTo>
                  <a:cubicBezTo>
                    <a:pt x="8628" y="13744"/>
                    <a:pt x="8661" y="13750"/>
                    <a:pt x="8693" y="13764"/>
                  </a:cubicBezTo>
                  <a:cubicBezTo>
                    <a:pt x="8882" y="13844"/>
                    <a:pt x="9368" y="14021"/>
                    <a:pt x="10158" y="14021"/>
                  </a:cubicBezTo>
                  <a:cubicBezTo>
                    <a:pt x="10675" y="14021"/>
                    <a:pt x="11322" y="13945"/>
                    <a:pt x="12102" y="13716"/>
                  </a:cubicBezTo>
                  <a:cubicBezTo>
                    <a:pt x="14800" y="12919"/>
                    <a:pt x="16685" y="10312"/>
                    <a:pt x="16685" y="7413"/>
                  </a:cubicBezTo>
                  <a:cubicBezTo>
                    <a:pt x="16658" y="6860"/>
                    <a:pt x="16552" y="6303"/>
                    <a:pt x="16371" y="5751"/>
                  </a:cubicBezTo>
                  <a:cubicBezTo>
                    <a:pt x="15238" y="2234"/>
                    <a:pt x="11975" y="0"/>
                    <a:pt x="847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16"/>
            <p:cNvSpPr/>
            <p:nvPr/>
          </p:nvSpPr>
          <p:spPr>
            <a:xfrm>
              <a:off x="3551997" y="4329352"/>
              <a:ext cx="160479" cy="135853"/>
            </a:xfrm>
            <a:custGeom>
              <a:avLst/>
              <a:gdLst/>
              <a:ahLst/>
              <a:cxnLst/>
              <a:rect l="l" t="t" r="r" b="b"/>
              <a:pathLst>
                <a:path w="7833" h="6631" extrusionOk="0">
                  <a:moveTo>
                    <a:pt x="0" y="0"/>
                  </a:moveTo>
                  <a:lnTo>
                    <a:pt x="0" y="797"/>
                  </a:lnTo>
                  <a:cubicBezTo>
                    <a:pt x="94" y="4187"/>
                    <a:pt x="2905" y="6631"/>
                    <a:pt x="6013" y="6631"/>
                  </a:cubicBezTo>
                  <a:cubicBezTo>
                    <a:pt x="6615" y="6631"/>
                    <a:pt x="7227" y="6539"/>
                    <a:pt x="7833" y="6346"/>
                  </a:cubicBezTo>
                  <a:lnTo>
                    <a:pt x="7721" y="5905"/>
                  </a:lnTo>
                  <a:lnTo>
                    <a:pt x="7015" y="5751"/>
                  </a:lnTo>
                  <a:cubicBezTo>
                    <a:pt x="6692" y="5805"/>
                    <a:pt x="6369" y="5831"/>
                    <a:pt x="6049" y="5831"/>
                  </a:cubicBezTo>
                  <a:cubicBezTo>
                    <a:pt x="2947" y="5831"/>
                    <a:pt x="101" y="3389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16"/>
            <p:cNvSpPr/>
            <p:nvPr/>
          </p:nvSpPr>
          <p:spPr>
            <a:xfrm>
              <a:off x="3712455" y="4316179"/>
              <a:ext cx="184961" cy="143085"/>
            </a:xfrm>
            <a:custGeom>
              <a:avLst/>
              <a:gdLst/>
              <a:ahLst/>
              <a:cxnLst/>
              <a:rect l="l" t="t" r="r" b="b"/>
              <a:pathLst>
                <a:path w="9028" h="6984" extrusionOk="0">
                  <a:moveTo>
                    <a:pt x="8853" y="1"/>
                  </a:moveTo>
                  <a:lnTo>
                    <a:pt x="8853" y="1"/>
                  </a:lnTo>
                  <a:cubicBezTo>
                    <a:pt x="8693" y="2656"/>
                    <a:pt x="6968" y="5130"/>
                    <a:pt x="4270" y="5927"/>
                  </a:cubicBezTo>
                  <a:cubicBezTo>
                    <a:pt x="3497" y="6154"/>
                    <a:pt x="2854" y="6231"/>
                    <a:pt x="2339" y="6231"/>
                  </a:cubicBezTo>
                  <a:cubicBezTo>
                    <a:pt x="1541" y="6231"/>
                    <a:pt x="1051" y="6047"/>
                    <a:pt x="861" y="5953"/>
                  </a:cubicBezTo>
                  <a:cubicBezTo>
                    <a:pt x="829" y="5940"/>
                    <a:pt x="796" y="5933"/>
                    <a:pt x="763" y="5933"/>
                  </a:cubicBezTo>
                  <a:cubicBezTo>
                    <a:pt x="730" y="5933"/>
                    <a:pt x="696" y="5940"/>
                    <a:pt x="664" y="5953"/>
                  </a:cubicBezTo>
                  <a:cubicBezTo>
                    <a:pt x="441" y="6060"/>
                    <a:pt x="224" y="6150"/>
                    <a:pt x="1" y="6219"/>
                  </a:cubicBezTo>
                  <a:lnTo>
                    <a:pt x="1" y="6527"/>
                  </a:lnTo>
                  <a:lnTo>
                    <a:pt x="818" y="6660"/>
                  </a:lnTo>
                  <a:cubicBezTo>
                    <a:pt x="1386" y="6872"/>
                    <a:pt x="1997" y="6984"/>
                    <a:pt x="2622" y="6984"/>
                  </a:cubicBezTo>
                  <a:cubicBezTo>
                    <a:pt x="3167" y="6984"/>
                    <a:pt x="3723" y="6899"/>
                    <a:pt x="4270" y="6723"/>
                  </a:cubicBezTo>
                  <a:cubicBezTo>
                    <a:pt x="7212" y="5752"/>
                    <a:pt x="9028" y="2943"/>
                    <a:pt x="8853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16"/>
            <p:cNvSpPr/>
            <p:nvPr/>
          </p:nvSpPr>
          <p:spPr>
            <a:xfrm>
              <a:off x="3639888" y="4263833"/>
              <a:ext cx="183670" cy="186067"/>
            </a:xfrm>
            <a:custGeom>
              <a:avLst/>
              <a:gdLst/>
              <a:ahLst/>
              <a:cxnLst/>
              <a:rect l="l" t="t" r="r" b="b"/>
              <a:pathLst>
                <a:path w="8965" h="9082" extrusionOk="0">
                  <a:moveTo>
                    <a:pt x="4902" y="0"/>
                  </a:moveTo>
                  <a:cubicBezTo>
                    <a:pt x="4516" y="0"/>
                    <a:pt x="4124" y="60"/>
                    <a:pt x="3739" y="187"/>
                  </a:cubicBezTo>
                  <a:cubicBezTo>
                    <a:pt x="1328" y="963"/>
                    <a:pt x="1" y="3549"/>
                    <a:pt x="797" y="5960"/>
                  </a:cubicBezTo>
                  <a:cubicBezTo>
                    <a:pt x="1174" y="7154"/>
                    <a:pt x="1881" y="8195"/>
                    <a:pt x="2725" y="8949"/>
                  </a:cubicBezTo>
                  <a:lnTo>
                    <a:pt x="3389" y="9082"/>
                  </a:lnTo>
                  <a:lnTo>
                    <a:pt x="3543" y="8774"/>
                  </a:lnTo>
                  <a:cubicBezTo>
                    <a:pt x="2613" y="8084"/>
                    <a:pt x="1817" y="6979"/>
                    <a:pt x="1419" y="5763"/>
                  </a:cubicBezTo>
                  <a:cubicBezTo>
                    <a:pt x="755" y="3703"/>
                    <a:pt x="1881" y="1472"/>
                    <a:pt x="3941" y="809"/>
                  </a:cubicBezTo>
                  <a:cubicBezTo>
                    <a:pt x="4260" y="704"/>
                    <a:pt x="4582" y="654"/>
                    <a:pt x="4900" y="654"/>
                  </a:cubicBezTo>
                  <a:cubicBezTo>
                    <a:pt x="6190" y="654"/>
                    <a:pt x="7386" y="1478"/>
                    <a:pt x="7812" y="2773"/>
                  </a:cubicBezTo>
                  <a:cubicBezTo>
                    <a:pt x="8232" y="4037"/>
                    <a:pt x="7547" y="5386"/>
                    <a:pt x="6288" y="5806"/>
                  </a:cubicBezTo>
                  <a:cubicBezTo>
                    <a:pt x="6102" y="5867"/>
                    <a:pt x="5909" y="5897"/>
                    <a:pt x="5716" y="5897"/>
                  </a:cubicBezTo>
                  <a:cubicBezTo>
                    <a:pt x="5426" y="5897"/>
                    <a:pt x="5135" y="5828"/>
                    <a:pt x="4870" y="5694"/>
                  </a:cubicBezTo>
                  <a:cubicBezTo>
                    <a:pt x="4429" y="5476"/>
                    <a:pt x="4095" y="5078"/>
                    <a:pt x="3941" y="4611"/>
                  </a:cubicBezTo>
                  <a:cubicBezTo>
                    <a:pt x="3908" y="4476"/>
                    <a:pt x="3781" y="4391"/>
                    <a:pt x="3653" y="4391"/>
                  </a:cubicBezTo>
                  <a:cubicBezTo>
                    <a:pt x="3616" y="4391"/>
                    <a:pt x="3578" y="4398"/>
                    <a:pt x="3543" y="4414"/>
                  </a:cubicBezTo>
                  <a:cubicBezTo>
                    <a:pt x="3367" y="4457"/>
                    <a:pt x="3256" y="4632"/>
                    <a:pt x="3320" y="4813"/>
                  </a:cubicBezTo>
                  <a:cubicBezTo>
                    <a:pt x="3521" y="5455"/>
                    <a:pt x="3962" y="5986"/>
                    <a:pt x="4562" y="6273"/>
                  </a:cubicBezTo>
                  <a:cubicBezTo>
                    <a:pt x="4918" y="6457"/>
                    <a:pt x="5306" y="6546"/>
                    <a:pt x="5697" y="6546"/>
                  </a:cubicBezTo>
                  <a:cubicBezTo>
                    <a:pt x="5961" y="6546"/>
                    <a:pt x="6226" y="6506"/>
                    <a:pt x="6485" y="6427"/>
                  </a:cubicBezTo>
                  <a:cubicBezTo>
                    <a:pt x="8078" y="5896"/>
                    <a:pt x="8964" y="4170"/>
                    <a:pt x="8455" y="2577"/>
                  </a:cubicBezTo>
                  <a:cubicBezTo>
                    <a:pt x="7939" y="996"/>
                    <a:pt x="6470" y="0"/>
                    <a:pt x="490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16"/>
            <p:cNvSpPr/>
            <p:nvPr/>
          </p:nvSpPr>
          <p:spPr>
            <a:xfrm>
              <a:off x="3695696" y="4443570"/>
              <a:ext cx="33538" cy="15796"/>
            </a:xfrm>
            <a:custGeom>
              <a:avLst/>
              <a:gdLst/>
              <a:ahLst/>
              <a:cxnLst/>
              <a:rect l="l" t="t" r="r" b="b"/>
              <a:pathLst>
                <a:path w="1637" h="771" extrusionOk="0">
                  <a:moveTo>
                    <a:pt x="819" y="1"/>
                  </a:moveTo>
                  <a:cubicBezTo>
                    <a:pt x="553" y="65"/>
                    <a:pt x="288" y="134"/>
                    <a:pt x="1" y="176"/>
                  </a:cubicBezTo>
                  <a:cubicBezTo>
                    <a:pt x="266" y="420"/>
                    <a:pt x="532" y="596"/>
                    <a:pt x="819" y="771"/>
                  </a:cubicBezTo>
                  <a:cubicBezTo>
                    <a:pt x="1084" y="686"/>
                    <a:pt x="1371" y="574"/>
                    <a:pt x="1636" y="442"/>
                  </a:cubicBezTo>
                  <a:cubicBezTo>
                    <a:pt x="1350" y="330"/>
                    <a:pt x="1084" y="176"/>
                    <a:pt x="819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58" name="Google Shape;1258;p16"/>
          <p:cNvGrpSpPr/>
          <p:nvPr/>
        </p:nvGrpSpPr>
        <p:grpSpPr>
          <a:xfrm>
            <a:off x="5899875" y="5082881"/>
            <a:ext cx="511410" cy="780849"/>
            <a:chOff x="7113073" y="3486640"/>
            <a:chExt cx="319216" cy="446504"/>
          </a:xfrm>
        </p:grpSpPr>
        <p:sp>
          <p:nvSpPr>
            <p:cNvPr id="1259" name="Google Shape;1259;p16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16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16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16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16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16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16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16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16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16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16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16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16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16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16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16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16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16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16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16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16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16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16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16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16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16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16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16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16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8" name="Google Shape;1288;p16"/>
          <p:cNvGrpSpPr/>
          <p:nvPr/>
        </p:nvGrpSpPr>
        <p:grpSpPr>
          <a:xfrm>
            <a:off x="7826854" y="4723020"/>
            <a:ext cx="702630" cy="1039671"/>
            <a:chOff x="7113073" y="3486640"/>
            <a:chExt cx="319216" cy="446504"/>
          </a:xfrm>
        </p:grpSpPr>
        <p:sp>
          <p:nvSpPr>
            <p:cNvPr id="1289" name="Google Shape;1289;p16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16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16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16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16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16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16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16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16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16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16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16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16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16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16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16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16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16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16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16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16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16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16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16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16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16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16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16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16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8" name="Google Shape;1318;p16"/>
          <p:cNvGrpSpPr/>
          <p:nvPr/>
        </p:nvGrpSpPr>
        <p:grpSpPr>
          <a:xfrm rot="185910">
            <a:off x="8619482" y="6134842"/>
            <a:ext cx="345870" cy="446504"/>
            <a:chOff x="5899168" y="3486640"/>
            <a:chExt cx="345870" cy="446504"/>
          </a:xfrm>
        </p:grpSpPr>
        <p:sp>
          <p:nvSpPr>
            <p:cNvPr id="1319" name="Google Shape;1319;p16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16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16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16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23" name="Google Shape;1323;p16"/>
          <p:cNvSpPr txBox="1"/>
          <p:nvPr/>
        </p:nvSpPr>
        <p:spPr>
          <a:xfrm>
            <a:off x="2600280" y="1445341"/>
            <a:ext cx="6814995" cy="2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6600"/>
              <a:buFont typeface="Century Gothic"/>
              <a:buNone/>
            </a:pPr>
            <a:r>
              <a:rPr lang="en-US" sz="6600" b="1" i="0" u="none" strike="noStrike" cap="none" dirty="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02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Century Gothic"/>
              <a:buNone/>
            </a:pPr>
            <a:r>
              <a:rPr lang="en-US" sz="5400" b="1" i="0" strike="noStrike" cap="none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Activity 6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Listen and repeat. </a:t>
            </a:r>
            <a:endParaRPr sz="5400" b="1" i="0" u="none" strike="noStrike" cap="none" dirty="0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24" name="Google Shape;1324;p16"/>
          <p:cNvSpPr/>
          <p:nvPr/>
        </p:nvSpPr>
        <p:spPr>
          <a:xfrm>
            <a:off x="390097" y="566358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25" name="Google Shape;1325;p16"/>
          <p:cNvSpPr/>
          <p:nvPr/>
        </p:nvSpPr>
        <p:spPr>
          <a:xfrm>
            <a:off x="3945130" y="9423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26" name="Google Shape;1326;p16"/>
          <p:cNvSpPr/>
          <p:nvPr/>
        </p:nvSpPr>
        <p:spPr>
          <a:xfrm>
            <a:off x="7435094" y="29866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27" name="Google Shape;1327;p16"/>
          <p:cNvSpPr/>
          <p:nvPr/>
        </p:nvSpPr>
        <p:spPr>
          <a:xfrm>
            <a:off x="11585846" y="233976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28" name="Google Shape;1328;p16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29" name="Google Shape;1329;p16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30" name="Google Shape;1330;p16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31" name="Google Shape;1331;p16"/>
          <p:cNvSpPr/>
          <p:nvPr/>
        </p:nvSpPr>
        <p:spPr>
          <a:xfrm>
            <a:off x="3161997" y="291500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685C0"/>
            </a:gs>
            <a:gs pos="73000">
              <a:srgbClr val="FFEDB7"/>
            </a:gs>
            <a:gs pos="100000">
              <a:srgbClr val="FFEDB7"/>
            </a:gs>
          </a:gsLst>
          <a:lin ang="5400000" scaled="0"/>
        </a:gradFill>
        <a:effectLst/>
      </p:bgPr>
    </p:bg>
    <p:spTree>
      <p:nvGrpSpPr>
        <p:cNvPr id="1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Google Shape;1336;p17"/>
          <p:cNvSpPr/>
          <p:nvPr/>
        </p:nvSpPr>
        <p:spPr>
          <a:xfrm>
            <a:off x="265236" y="1268486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1337" name="Google Shape;1337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35284" y="1324360"/>
            <a:ext cx="4400633" cy="1112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38" name="Google Shape;1338;p17"/>
          <p:cNvGrpSpPr/>
          <p:nvPr/>
        </p:nvGrpSpPr>
        <p:grpSpPr>
          <a:xfrm>
            <a:off x="3172228" y="2956779"/>
            <a:ext cx="6751502" cy="3189415"/>
            <a:chOff x="1648228" y="2956778"/>
            <a:chExt cx="6751502" cy="3189415"/>
          </a:xfrm>
        </p:grpSpPr>
        <p:pic>
          <p:nvPicPr>
            <p:cNvPr id="1339" name="Google Shape;1339;p1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48228" y="3922534"/>
              <a:ext cx="6751502" cy="22236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40" name="Google Shape;1340;p1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974704" y="2956778"/>
              <a:ext cx="2091246" cy="275432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41" name="Google Shape;1341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78638" y="2152745"/>
            <a:ext cx="1745319" cy="2851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2" name="Google Shape;1342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1562" y="175214"/>
            <a:ext cx="726389" cy="750874"/>
          </a:xfrm>
          <a:prstGeom prst="rect">
            <a:avLst/>
          </a:prstGeom>
          <a:noFill/>
          <a:ln>
            <a:noFill/>
          </a:ln>
        </p:spPr>
      </p:pic>
      <p:sp>
        <p:nvSpPr>
          <p:cNvPr id="1343" name="Google Shape;1343;p17"/>
          <p:cNvSpPr txBox="1"/>
          <p:nvPr/>
        </p:nvSpPr>
        <p:spPr>
          <a:xfrm>
            <a:off x="877951" y="383768"/>
            <a:ext cx="302622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Listen and repeat.</a:t>
            </a:r>
            <a:endParaRPr/>
          </a:p>
        </p:txBody>
      </p:sp>
      <p:pic>
        <p:nvPicPr>
          <p:cNvPr id="1344" name="Google Shape;1344;p1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94579" y="830895"/>
            <a:ext cx="950039" cy="512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5" name="Google Shape;1345;p17">
            <a:hlinkClick r:id="rId10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455576" y="5932337"/>
            <a:ext cx="1062080" cy="1062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6" name="Google Shape;1346;p1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619323" y="2128530"/>
            <a:ext cx="3072274" cy="99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7" name="Google Shape;1347;p1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149929" y="3334841"/>
            <a:ext cx="2702317" cy="912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8" name="Google Shape;1348;p1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2325081" y="0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9" name="Google Shape;1349;p17"/>
          <p:cNvSpPr/>
          <p:nvPr/>
        </p:nvSpPr>
        <p:spPr>
          <a:xfrm>
            <a:off x="5835796" y="6133532"/>
            <a:ext cx="548640" cy="54864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9E76B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350" name="Google Shape;1350;p17"/>
          <p:cNvSpPr/>
          <p:nvPr/>
        </p:nvSpPr>
        <p:spPr>
          <a:xfrm rot="5400000">
            <a:off x="6005467" y="6278548"/>
            <a:ext cx="320040" cy="274320"/>
          </a:xfrm>
          <a:prstGeom prst="triangle">
            <a:avLst>
              <a:gd name="adj" fmla="val 50000"/>
            </a:avLst>
          </a:prstGeom>
          <a:solidFill>
            <a:srgbClr val="9E76B3"/>
          </a:solidFill>
          <a:ln w="25400" cap="flat" cmpd="sng">
            <a:solidFill>
              <a:srgbClr val="9E76B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grpSp>
        <p:nvGrpSpPr>
          <p:cNvPr id="1351" name="Google Shape;1351;p17"/>
          <p:cNvGrpSpPr/>
          <p:nvPr/>
        </p:nvGrpSpPr>
        <p:grpSpPr>
          <a:xfrm rot="5400000">
            <a:off x="5928612" y="6277022"/>
            <a:ext cx="365760" cy="274320"/>
            <a:chOff x="4333009" y="4935682"/>
            <a:chExt cx="417647" cy="349480"/>
          </a:xfrm>
        </p:grpSpPr>
        <p:sp>
          <p:nvSpPr>
            <p:cNvPr id="1352" name="Google Shape;1352;p17"/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>
                <a:gd name="adj1" fmla="val 23520"/>
              </a:avLst>
            </a:prstGeom>
            <a:solidFill>
              <a:srgbClr val="9E76B3"/>
            </a:solidFill>
            <a:ln w="25400" cap="flat" cmpd="sng">
              <a:solidFill>
                <a:srgbClr val="9E76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353" name="Google Shape;1353;p17"/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>
                <a:gd name="adj1" fmla="val 23520"/>
              </a:avLst>
            </a:prstGeom>
            <a:solidFill>
              <a:srgbClr val="9E76B3"/>
            </a:solidFill>
            <a:ln w="25400" cap="flat" cmpd="sng">
              <a:solidFill>
                <a:srgbClr val="9E76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</p:grpSp>
      <p:pic>
        <p:nvPicPr>
          <p:cNvPr id="1354" name="Google Shape;1354;p17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374868" y="2871328"/>
            <a:ext cx="2142680" cy="2914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5" name="Google Shape;1355;p17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946006" y="2807120"/>
            <a:ext cx="1691334" cy="3043142"/>
          </a:xfrm>
          <a:prstGeom prst="rect">
            <a:avLst/>
          </a:prstGeom>
          <a:noFill/>
          <a:ln>
            <a:noFill/>
          </a:ln>
        </p:spPr>
      </p:pic>
      <p:sp>
        <p:nvSpPr>
          <p:cNvPr id="1356" name="Google Shape;1356;p17"/>
          <p:cNvSpPr txBox="1"/>
          <p:nvPr/>
        </p:nvSpPr>
        <p:spPr>
          <a:xfrm>
            <a:off x="2446587" y="3504320"/>
            <a:ext cx="201168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Yes, I can.</a:t>
            </a:r>
            <a:endParaRPr/>
          </a:p>
        </p:txBody>
      </p:sp>
      <p:sp>
        <p:nvSpPr>
          <p:cNvPr id="1357" name="Google Shape;1357;p17"/>
          <p:cNvSpPr txBox="1"/>
          <p:nvPr/>
        </p:nvSpPr>
        <p:spPr>
          <a:xfrm>
            <a:off x="2446587" y="3501889"/>
            <a:ext cx="201168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Candara"/>
                <a:ea typeface="Candara"/>
                <a:cs typeface="Candara"/>
                <a:sym typeface="Candara"/>
              </a:rPr>
              <a:t>Yes, I can.</a:t>
            </a:r>
            <a:endParaRPr/>
          </a:p>
        </p:txBody>
      </p:sp>
      <p:sp>
        <p:nvSpPr>
          <p:cNvPr id="1358" name="Google Shape;1358;p17"/>
          <p:cNvSpPr txBox="1"/>
          <p:nvPr/>
        </p:nvSpPr>
        <p:spPr>
          <a:xfrm>
            <a:off x="2446587" y="3504543"/>
            <a:ext cx="201168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Yes, I can.</a:t>
            </a:r>
            <a:endParaRPr/>
          </a:p>
        </p:txBody>
      </p:sp>
      <p:sp>
        <p:nvSpPr>
          <p:cNvPr id="1359" name="Google Shape;1359;p17"/>
          <p:cNvSpPr txBox="1"/>
          <p:nvPr/>
        </p:nvSpPr>
        <p:spPr>
          <a:xfrm>
            <a:off x="2440868" y="3504087"/>
            <a:ext cx="201168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Candara"/>
                <a:ea typeface="Candara"/>
                <a:cs typeface="Candara"/>
                <a:sym typeface="Candara"/>
              </a:rPr>
              <a:t>Yes, I can.</a:t>
            </a:r>
            <a:endParaRPr/>
          </a:p>
        </p:txBody>
      </p:sp>
      <p:sp>
        <p:nvSpPr>
          <p:cNvPr id="1360" name="Google Shape;1360;p17"/>
          <p:cNvSpPr txBox="1"/>
          <p:nvPr/>
        </p:nvSpPr>
        <p:spPr>
          <a:xfrm>
            <a:off x="7164863" y="2254348"/>
            <a:ext cx="2286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No, I can’t.</a:t>
            </a:r>
            <a:endParaRPr/>
          </a:p>
        </p:txBody>
      </p:sp>
      <p:sp>
        <p:nvSpPr>
          <p:cNvPr id="1361" name="Google Shape;1361;p17"/>
          <p:cNvSpPr txBox="1"/>
          <p:nvPr/>
        </p:nvSpPr>
        <p:spPr>
          <a:xfrm>
            <a:off x="7164863" y="2253436"/>
            <a:ext cx="2286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Candara"/>
                <a:ea typeface="Candara"/>
                <a:cs typeface="Candara"/>
                <a:sym typeface="Candara"/>
              </a:rPr>
              <a:t>No, I can’t.</a:t>
            </a:r>
            <a:endParaRPr/>
          </a:p>
        </p:txBody>
      </p:sp>
      <p:sp>
        <p:nvSpPr>
          <p:cNvPr id="1362" name="Google Shape;1362;p17"/>
          <p:cNvSpPr txBox="1"/>
          <p:nvPr/>
        </p:nvSpPr>
        <p:spPr>
          <a:xfrm>
            <a:off x="7164863" y="2253892"/>
            <a:ext cx="2286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No, I can’t.</a:t>
            </a:r>
            <a:endParaRPr/>
          </a:p>
        </p:txBody>
      </p:sp>
      <p:sp>
        <p:nvSpPr>
          <p:cNvPr id="1363" name="Google Shape;1363;p17"/>
          <p:cNvSpPr txBox="1"/>
          <p:nvPr/>
        </p:nvSpPr>
        <p:spPr>
          <a:xfrm>
            <a:off x="7164863" y="2250841"/>
            <a:ext cx="2286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Candara"/>
                <a:ea typeface="Candara"/>
                <a:cs typeface="Candara"/>
                <a:sym typeface="Candara"/>
              </a:rPr>
              <a:t>No, I can’t.</a:t>
            </a:r>
            <a:endParaRPr/>
          </a:p>
        </p:txBody>
      </p:sp>
      <p:pic>
        <p:nvPicPr>
          <p:cNvPr id="1364" name="Google Shape;1364;p1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2325081" y="62603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5" name="Google Shape;1365;p1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2325081" y="126848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6" name="Google Shape;1366;p1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2325081" y="201821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7" name="Google Shape;1367;p17"/>
          <p:cNvSpPr txBox="1"/>
          <p:nvPr/>
        </p:nvSpPr>
        <p:spPr>
          <a:xfrm>
            <a:off x="3622482" y="1551624"/>
            <a:ext cx="36576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Can you draw a van?</a:t>
            </a:r>
            <a:endParaRPr/>
          </a:p>
        </p:txBody>
      </p:sp>
      <p:sp>
        <p:nvSpPr>
          <p:cNvPr id="1368" name="Google Shape;1368;p17"/>
          <p:cNvSpPr txBox="1"/>
          <p:nvPr/>
        </p:nvSpPr>
        <p:spPr>
          <a:xfrm>
            <a:off x="3622481" y="1554042"/>
            <a:ext cx="36576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Candara"/>
                <a:ea typeface="Candara"/>
                <a:cs typeface="Candara"/>
                <a:sym typeface="Candara"/>
              </a:rPr>
              <a:t>Can you draw a van?</a:t>
            </a:r>
            <a:endParaRPr/>
          </a:p>
        </p:txBody>
      </p:sp>
      <p:sp>
        <p:nvSpPr>
          <p:cNvPr id="1369" name="Google Shape;1369;p17"/>
          <p:cNvSpPr txBox="1"/>
          <p:nvPr/>
        </p:nvSpPr>
        <p:spPr>
          <a:xfrm>
            <a:off x="3622481" y="1557179"/>
            <a:ext cx="36576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Can you draw a van?</a:t>
            </a:r>
            <a:endParaRPr/>
          </a:p>
        </p:txBody>
      </p:sp>
      <p:sp>
        <p:nvSpPr>
          <p:cNvPr id="1370" name="Google Shape;1370;p17"/>
          <p:cNvSpPr txBox="1"/>
          <p:nvPr/>
        </p:nvSpPr>
        <p:spPr>
          <a:xfrm>
            <a:off x="3622482" y="1554761"/>
            <a:ext cx="36576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Candara"/>
                <a:ea typeface="Candara"/>
                <a:cs typeface="Candara"/>
                <a:sym typeface="Candara"/>
              </a:rPr>
              <a:t>Can you draw a van?</a:t>
            </a:r>
            <a:endParaRPr/>
          </a:p>
        </p:txBody>
      </p:sp>
      <p:sp>
        <p:nvSpPr>
          <p:cNvPr id="1371" name="Google Shape;1371;p17"/>
          <p:cNvSpPr/>
          <p:nvPr/>
        </p:nvSpPr>
        <p:spPr>
          <a:xfrm>
            <a:off x="2040178" y="202753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72" name="Google Shape;1372;p17"/>
          <p:cNvSpPr/>
          <p:nvPr/>
        </p:nvSpPr>
        <p:spPr>
          <a:xfrm>
            <a:off x="9753602" y="161212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73" name="Google Shape;1373;p17"/>
          <p:cNvSpPr/>
          <p:nvPr/>
        </p:nvSpPr>
        <p:spPr>
          <a:xfrm>
            <a:off x="3827330" y="2191095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74" name="Google Shape;1374;p17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75" name="Google Shape;1375;p17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76" name="Google Shape;1376;p17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77" name="Google Shape;1377;p17"/>
          <p:cNvSpPr/>
          <p:nvPr/>
        </p:nvSpPr>
        <p:spPr>
          <a:xfrm>
            <a:off x="2957363" y="2876064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78" name="Google Shape;1378;p17"/>
          <p:cNvSpPr/>
          <p:nvPr/>
        </p:nvSpPr>
        <p:spPr>
          <a:xfrm>
            <a:off x="5776532" y="-30655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0"/>
                                        <p:tgtEl>
                                          <p:spTgt spid="1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330"/>
                                        <p:tgtEl>
                                          <p:spTgt spid="1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33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134"/>
                                        <p:tgtEl>
                                          <p:spTgt spid="1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134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921"/>
                                        <p:tgtEl>
                                          <p:spTgt spid="1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921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52941"/>
          </a:srgbClr>
        </a:solidFill>
        <a:effectLst/>
      </p:bgPr>
    </p:bg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3" name="Google Shape;1383;p18"/>
          <p:cNvGrpSpPr/>
          <p:nvPr/>
        </p:nvGrpSpPr>
        <p:grpSpPr>
          <a:xfrm>
            <a:off x="1906249" y="5357466"/>
            <a:ext cx="368160" cy="446628"/>
            <a:chOff x="4687455" y="3486517"/>
            <a:chExt cx="368160" cy="446628"/>
          </a:xfrm>
        </p:grpSpPr>
        <p:sp>
          <p:nvSpPr>
            <p:cNvPr id="1384" name="Google Shape;1384;p18"/>
            <p:cNvSpPr/>
            <p:nvPr/>
          </p:nvSpPr>
          <p:spPr>
            <a:xfrm>
              <a:off x="4948548" y="3676600"/>
              <a:ext cx="101638" cy="182236"/>
            </a:xfrm>
            <a:custGeom>
              <a:avLst/>
              <a:gdLst/>
              <a:ahLst/>
              <a:cxnLst/>
              <a:rect l="l" t="t" r="r" b="b"/>
              <a:pathLst>
                <a:path w="4961" h="8895" extrusionOk="0">
                  <a:moveTo>
                    <a:pt x="4960" y="0"/>
                  </a:moveTo>
                  <a:cubicBezTo>
                    <a:pt x="4960" y="1"/>
                    <a:pt x="510" y="3516"/>
                    <a:pt x="1" y="8895"/>
                  </a:cubicBezTo>
                  <a:cubicBezTo>
                    <a:pt x="797" y="8672"/>
                    <a:pt x="2348" y="7764"/>
                    <a:pt x="3564" y="4710"/>
                  </a:cubicBezTo>
                  <a:cubicBezTo>
                    <a:pt x="4095" y="3362"/>
                    <a:pt x="4562" y="1923"/>
                    <a:pt x="4849" y="861"/>
                  </a:cubicBezTo>
                  <a:cubicBezTo>
                    <a:pt x="4939" y="287"/>
                    <a:pt x="4960" y="0"/>
                    <a:pt x="496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18"/>
            <p:cNvSpPr/>
            <p:nvPr/>
          </p:nvSpPr>
          <p:spPr>
            <a:xfrm>
              <a:off x="4889257" y="3644394"/>
              <a:ext cx="61155" cy="213910"/>
            </a:xfrm>
            <a:custGeom>
              <a:avLst/>
              <a:gdLst/>
              <a:ahLst/>
              <a:cxnLst/>
              <a:rect l="l" t="t" r="r" b="b"/>
              <a:pathLst>
                <a:path w="2985" h="10441" extrusionOk="0">
                  <a:moveTo>
                    <a:pt x="218" y="1"/>
                  </a:moveTo>
                  <a:cubicBezTo>
                    <a:pt x="218" y="1"/>
                    <a:pt x="1" y="1971"/>
                    <a:pt x="155" y="4116"/>
                  </a:cubicBezTo>
                  <a:cubicBezTo>
                    <a:pt x="287" y="5088"/>
                    <a:pt x="463" y="6038"/>
                    <a:pt x="707" y="6723"/>
                  </a:cubicBezTo>
                  <a:cubicBezTo>
                    <a:pt x="1859" y="9936"/>
                    <a:pt x="2895" y="10440"/>
                    <a:pt x="2895" y="10440"/>
                  </a:cubicBezTo>
                  <a:cubicBezTo>
                    <a:pt x="2985" y="8497"/>
                    <a:pt x="2921" y="3404"/>
                    <a:pt x="21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18"/>
            <p:cNvSpPr/>
            <p:nvPr/>
          </p:nvSpPr>
          <p:spPr>
            <a:xfrm>
              <a:off x="4892412" y="3644783"/>
              <a:ext cx="155480" cy="288362"/>
            </a:xfrm>
            <a:custGeom>
              <a:avLst/>
              <a:gdLst/>
              <a:ahLst/>
              <a:cxnLst/>
              <a:rect l="l" t="t" r="r" b="b"/>
              <a:pathLst>
                <a:path w="7589" h="14075" extrusionOk="0">
                  <a:moveTo>
                    <a:pt x="4227" y="0"/>
                  </a:moveTo>
                  <a:cubicBezTo>
                    <a:pt x="4066" y="0"/>
                    <a:pt x="3911" y="107"/>
                    <a:pt x="3872" y="268"/>
                  </a:cubicBezTo>
                  <a:cubicBezTo>
                    <a:pt x="3250" y="3035"/>
                    <a:pt x="2831" y="6550"/>
                    <a:pt x="2587" y="9009"/>
                  </a:cubicBezTo>
                  <a:cubicBezTo>
                    <a:pt x="2544" y="9386"/>
                    <a:pt x="2502" y="9736"/>
                    <a:pt x="2475" y="10092"/>
                  </a:cubicBezTo>
                  <a:cubicBezTo>
                    <a:pt x="2056" y="9519"/>
                    <a:pt x="1195" y="8234"/>
                    <a:pt x="553" y="6332"/>
                  </a:cubicBezTo>
                  <a:cubicBezTo>
                    <a:pt x="309" y="5642"/>
                    <a:pt x="133" y="4872"/>
                    <a:pt x="1" y="4097"/>
                  </a:cubicBezTo>
                  <a:lnTo>
                    <a:pt x="1" y="4097"/>
                  </a:lnTo>
                  <a:cubicBezTo>
                    <a:pt x="64" y="5111"/>
                    <a:pt x="245" y="6200"/>
                    <a:pt x="553" y="7102"/>
                  </a:cubicBezTo>
                  <a:cubicBezTo>
                    <a:pt x="1195" y="8988"/>
                    <a:pt x="1992" y="10267"/>
                    <a:pt x="2411" y="10867"/>
                  </a:cubicBezTo>
                  <a:cubicBezTo>
                    <a:pt x="2257" y="12572"/>
                    <a:pt x="2188" y="13719"/>
                    <a:pt x="2188" y="13740"/>
                  </a:cubicBezTo>
                  <a:cubicBezTo>
                    <a:pt x="2167" y="13921"/>
                    <a:pt x="2300" y="14075"/>
                    <a:pt x="2502" y="14075"/>
                  </a:cubicBezTo>
                  <a:cubicBezTo>
                    <a:pt x="2677" y="14075"/>
                    <a:pt x="2831" y="13942"/>
                    <a:pt x="2831" y="13788"/>
                  </a:cubicBezTo>
                  <a:cubicBezTo>
                    <a:pt x="2831" y="13767"/>
                    <a:pt x="2900" y="12657"/>
                    <a:pt x="3054" y="11021"/>
                  </a:cubicBezTo>
                  <a:cubicBezTo>
                    <a:pt x="3739" y="10533"/>
                    <a:pt x="5311" y="9205"/>
                    <a:pt x="6304" y="6662"/>
                  </a:cubicBezTo>
                  <a:cubicBezTo>
                    <a:pt x="7079" y="4670"/>
                    <a:pt x="7435" y="3231"/>
                    <a:pt x="7589" y="2414"/>
                  </a:cubicBezTo>
                  <a:lnTo>
                    <a:pt x="7589" y="2414"/>
                  </a:lnTo>
                  <a:cubicBezTo>
                    <a:pt x="7254" y="3343"/>
                    <a:pt x="6835" y="4538"/>
                    <a:pt x="6304" y="5886"/>
                  </a:cubicBezTo>
                  <a:cubicBezTo>
                    <a:pt x="5332" y="8345"/>
                    <a:pt x="3850" y="9651"/>
                    <a:pt x="3118" y="10182"/>
                  </a:cubicBezTo>
                  <a:cubicBezTo>
                    <a:pt x="3165" y="9827"/>
                    <a:pt x="3187" y="9471"/>
                    <a:pt x="3229" y="9073"/>
                  </a:cubicBezTo>
                  <a:cubicBezTo>
                    <a:pt x="3473" y="6640"/>
                    <a:pt x="3893" y="3146"/>
                    <a:pt x="4514" y="401"/>
                  </a:cubicBezTo>
                  <a:cubicBezTo>
                    <a:pt x="4557" y="226"/>
                    <a:pt x="4445" y="45"/>
                    <a:pt x="4270" y="3"/>
                  </a:cubicBezTo>
                  <a:cubicBezTo>
                    <a:pt x="4256" y="1"/>
                    <a:pt x="4241" y="0"/>
                    <a:pt x="42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18"/>
            <p:cNvSpPr/>
            <p:nvPr/>
          </p:nvSpPr>
          <p:spPr>
            <a:xfrm>
              <a:off x="4692884" y="3676600"/>
              <a:ext cx="101208" cy="182236"/>
            </a:xfrm>
            <a:custGeom>
              <a:avLst/>
              <a:gdLst/>
              <a:ahLst/>
              <a:cxnLst/>
              <a:rect l="l" t="t" r="r" b="b"/>
              <a:pathLst>
                <a:path w="4940" h="8895" extrusionOk="0">
                  <a:moveTo>
                    <a:pt x="1" y="0"/>
                  </a:moveTo>
                  <a:cubicBezTo>
                    <a:pt x="1" y="0"/>
                    <a:pt x="1" y="287"/>
                    <a:pt x="112" y="861"/>
                  </a:cubicBezTo>
                  <a:cubicBezTo>
                    <a:pt x="378" y="1880"/>
                    <a:pt x="845" y="3362"/>
                    <a:pt x="1376" y="4710"/>
                  </a:cubicBezTo>
                  <a:cubicBezTo>
                    <a:pt x="2592" y="7764"/>
                    <a:pt x="4095" y="8714"/>
                    <a:pt x="4939" y="8895"/>
                  </a:cubicBezTo>
                  <a:cubicBezTo>
                    <a:pt x="4429" y="3516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18"/>
            <p:cNvSpPr/>
            <p:nvPr/>
          </p:nvSpPr>
          <p:spPr>
            <a:xfrm>
              <a:off x="4792208" y="3644394"/>
              <a:ext cx="61176" cy="213910"/>
            </a:xfrm>
            <a:custGeom>
              <a:avLst/>
              <a:gdLst/>
              <a:ahLst/>
              <a:cxnLst/>
              <a:rect l="l" t="t" r="r" b="b"/>
              <a:pathLst>
                <a:path w="2986" h="10441" extrusionOk="0">
                  <a:moveTo>
                    <a:pt x="2768" y="1"/>
                  </a:moveTo>
                  <a:cubicBezTo>
                    <a:pt x="65" y="3404"/>
                    <a:pt x="1" y="8497"/>
                    <a:pt x="91" y="10440"/>
                  </a:cubicBezTo>
                  <a:cubicBezTo>
                    <a:pt x="91" y="10440"/>
                    <a:pt x="1021" y="10201"/>
                    <a:pt x="2300" y="6723"/>
                  </a:cubicBezTo>
                  <a:cubicBezTo>
                    <a:pt x="2545" y="6059"/>
                    <a:pt x="2720" y="4997"/>
                    <a:pt x="2831" y="4116"/>
                  </a:cubicBezTo>
                  <a:cubicBezTo>
                    <a:pt x="2985" y="1971"/>
                    <a:pt x="2768" y="1"/>
                    <a:pt x="276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18"/>
            <p:cNvSpPr/>
            <p:nvPr/>
          </p:nvSpPr>
          <p:spPr>
            <a:xfrm>
              <a:off x="4695179" y="3644783"/>
              <a:ext cx="155049" cy="288362"/>
            </a:xfrm>
            <a:custGeom>
              <a:avLst/>
              <a:gdLst/>
              <a:ahLst/>
              <a:cxnLst/>
              <a:rect l="l" t="t" r="r" b="b"/>
              <a:pathLst>
                <a:path w="7568" h="14075" extrusionOk="0">
                  <a:moveTo>
                    <a:pt x="3341" y="0"/>
                  </a:moveTo>
                  <a:cubicBezTo>
                    <a:pt x="3327" y="0"/>
                    <a:pt x="3312" y="1"/>
                    <a:pt x="3298" y="3"/>
                  </a:cubicBezTo>
                  <a:cubicBezTo>
                    <a:pt x="3144" y="45"/>
                    <a:pt x="3032" y="226"/>
                    <a:pt x="3054" y="401"/>
                  </a:cubicBezTo>
                  <a:cubicBezTo>
                    <a:pt x="3675" y="3146"/>
                    <a:pt x="4094" y="6640"/>
                    <a:pt x="4339" y="9073"/>
                  </a:cubicBezTo>
                  <a:cubicBezTo>
                    <a:pt x="4381" y="9471"/>
                    <a:pt x="4429" y="9827"/>
                    <a:pt x="4450" y="10182"/>
                  </a:cubicBezTo>
                  <a:cubicBezTo>
                    <a:pt x="3717" y="9651"/>
                    <a:pt x="2236" y="8345"/>
                    <a:pt x="1264" y="5886"/>
                  </a:cubicBezTo>
                  <a:cubicBezTo>
                    <a:pt x="733" y="4538"/>
                    <a:pt x="314" y="3343"/>
                    <a:pt x="0" y="2414"/>
                  </a:cubicBezTo>
                  <a:lnTo>
                    <a:pt x="0" y="2414"/>
                  </a:lnTo>
                  <a:cubicBezTo>
                    <a:pt x="133" y="3231"/>
                    <a:pt x="489" y="4670"/>
                    <a:pt x="1264" y="6662"/>
                  </a:cubicBezTo>
                  <a:cubicBezTo>
                    <a:pt x="2278" y="9205"/>
                    <a:pt x="3829" y="10533"/>
                    <a:pt x="4535" y="11021"/>
                  </a:cubicBezTo>
                  <a:cubicBezTo>
                    <a:pt x="4668" y="12657"/>
                    <a:pt x="4737" y="13767"/>
                    <a:pt x="4737" y="13788"/>
                  </a:cubicBezTo>
                  <a:cubicBezTo>
                    <a:pt x="4758" y="13942"/>
                    <a:pt x="4891" y="14075"/>
                    <a:pt x="5066" y="14075"/>
                  </a:cubicBezTo>
                  <a:lnTo>
                    <a:pt x="5093" y="14075"/>
                  </a:lnTo>
                  <a:cubicBezTo>
                    <a:pt x="5268" y="14075"/>
                    <a:pt x="5401" y="13921"/>
                    <a:pt x="5401" y="13740"/>
                  </a:cubicBezTo>
                  <a:cubicBezTo>
                    <a:pt x="5379" y="13719"/>
                    <a:pt x="5310" y="12572"/>
                    <a:pt x="5156" y="10867"/>
                  </a:cubicBezTo>
                  <a:cubicBezTo>
                    <a:pt x="5576" y="10267"/>
                    <a:pt x="6394" y="8988"/>
                    <a:pt x="7036" y="7102"/>
                  </a:cubicBezTo>
                  <a:cubicBezTo>
                    <a:pt x="7350" y="6200"/>
                    <a:pt x="7504" y="5111"/>
                    <a:pt x="7567" y="4097"/>
                  </a:cubicBezTo>
                  <a:lnTo>
                    <a:pt x="7567" y="4097"/>
                  </a:lnTo>
                  <a:cubicBezTo>
                    <a:pt x="7435" y="4872"/>
                    <a:pt x="7259" y="5642"/>
                    <a:pt x="7036" y="6332"/>
                  </a:cubicBezTo>
                  <a:cubicBezTo>
                    <a:pt x="6372" y="8234"/>
                    <a:pt x="5533" y="9519"/>
                    <a:pt x="5093" y="10092"/>
                  </a:cubicBezTo>
                  <a:cubicBezTo>
                    <a:pt x="5066" y="9736"/>
                    <a:pt x="5024" y="9386"/>
                    <a:pt x="5002" y="9009"/>
                  </a:cubicBezTo>
                  <a:cubicBezTo>
                    <a:pt x="4737" y="6550"/>
                    <a:pt x="4317" y="3035"/>
                    <a:pt x="3696" y="268"/>
                  </a:cubicBezTo>
                  <a:cubicBezTo>
                    <a:pt x="3657" y="107"/>
                    <a:pt x="3502" y="0"/>
                    <a:pt x="334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18"/>
            <p:cNvSpPr/>
            <p:nvPr/>
          </p:nvSpPr>
          <p:spPr>
            <a:xfrm>
              <a:off x="4731503" y="3486517"/>
              <a:ext cx="80639" cy="155008"/>
            </a:xfrm>
            <a:custGeom>
              <a:avLst/>
              <a:gdLst/>
              <a:ahLst/>
              <a:cxnLst/>
              <a:rect l="l" t="t" r="r" b="b"/>
              <a:pathLst>
                <a:path w="3936" h="7566" extrusionOk="0">
                  <a:moveTo>
                    <a:pt x="126" y="1"/>
                  </a:moveTo>
                  <a:cubicBezTo>
                    <a:pt x="84" y="1"/>
                    <a:pt x="42" y="3"/>
                    <a:pt x="1" y="7"/>
                  </a:cubicBezTo>
                  <a:lnTo>
                    <a:pt x="1923" y="7553"/>
                  </a:lnTo>
                  <a:cubicBezTo>
                    <a:pt x="1996" y="7561"/>
                    <a:pt x="2067" y="7566"/>
                    <a:pt x="2135" y="7566"/>
                  </a:cubicBezTo>
                  <a:cubicBezTo>
                    <a:pt x="3437" y="7566"/>
                    <a:pt x="3936" y="6034"/>
                    <a:pt x="3936" y="4919"/>
                  </a:cubicBezTo>
                  <a:cubicBezTo>
                    <a:pt x="3914" y="4696"/>
                    <a:pt x="3872" y="4451"/>
                    <a:pt x="3803" y="4234"/>
                  </a:cubicBezTo>
                  <a:cubicBezTo>
                    <a:pt x="3374" y="2637"/>
                    <a:pt x="1624" y="1"/>
                    <a:pt x="1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18"/>
            <p:cNvSpPr/>
            <p:nvPr/>
          </p:nvSpPr>
          <p:spPr>
            <a:xfrm>
              <a:off x="4760452" y="3587275"/>
              <a:ext cx="54415" cy="71174"/>
            </a:xfrm>
            <a:custGeom>
              <a:avLst/>
              <a:gdLst/>
              <a:ahLst/>
              <a:cxnLst/>
              <a:rect l="l" t="t" r="r" b="b"/>
              <a:pathLst>
                <a:path w="2656" h="3474" extrusionOk="0">
                  <a:moveTo>
                    <a:pt x="2523" y="1"/>
                  </a:moveTo>
                  <a:lnTo>
                    <a:pt x="2523" y="1"/>
                  </a:lnTo>
                  <a:cubicBezTo>
                    <a:pt x="2411" y="1126"/>
                    <a:pt x="1795" y="2210"/>
                    <a:pt x="510" y="2635"/>
                  </a:cubicBezTo>
                  <a:lnTo>
                    <a:pt x="0" y="3054"/>
                  </a:lnTo>
                  <a:lnTo>
                    <a:pt x="245" y="3474"/>
                  </a:lnTo>
                  <a:cubicBezTo>
                    <a:pt x="2040" y="3075"/>
                    <a:pt x="2655" y="1461"/>
                    <a:pt x="252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18"/>
            <p:cNvSpPr/>
            <p:nvPr/>
          </p:nvSpPr>
          <p:spPr>
            <a:xfrm>
              <a:off x="4687988" y="3486640"/>
              <a:ext cx="100122" cy="167321"/>
            </a:xfrm>
            <a:custGeom>
              <a:avLst/>
              <a:gdLst/>
              <a:ahLst/>
              <a:cxnLst/>
              <a:rect l="l" t="t" r="r" b="b"/>
              <a:pathLst>
                <a:path w="4887" h="8167" extrusionOk="0">
                  <a:moveTo>
                    <a:pt x="2125" y="1"/>
                  </a:moveTo>
                  <a:cubicBezTo>
                    <a:pt x="553" y="155"/>
                    <a:pt x="65" y="2475"/>
                    <a:pt x="1" y="4291"/>
                  </a:cubicBezTo>
                  <a:cubicBezTo>
                    <a:pt x="1" y="4690"/>
                    <a:pt x="22" y="5130"/>
                    <a:pt x="65" y="5375"/>
                  </a:cubicBezTo>
                  <a:cubicBezTo>
                    <a:pt x="269" y="6392"/>
                    <a:pt x="990" y="8166"/>
                    <a:pt x="2862" y="8166"/>
                  </a:cubicBezTo>
                  <a:cubicBezTo>
                    <a:pt x="3033" y="8166"/>
                    <a:pt x="3214" y="8152"/>
                    <a:pt x="3405" y="8120"/>
                  </a:cubicBezTo>
                  <a:lnTo>
                    <a:pt x="4047" y="7547"/>
                  </a:lnTo>
                  <a:cubicBezTo>
                    <a:pt x="4886" y="3851"/>
                    <a:pt x="2125" y="1"/>
                    <a:pt x="212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18"/>
            <p:cNvSpPr/>
            <p:nvPr/>
          </p:nvSpPr>
          <p:spPr>
            <a:xfrm>
              <a:off x="4930928" y="3486517"/>
              <a:ext cx="80188" cy="155029"/>
            </a:xfrm>
            <a:custGeom>
              <a:avLst/>
              <a:gdLst/>
              <a:ahLst/>
              <a:cxnLst/>
              <a:rect l="l" t="t" r="r" b="b"/>
              <a:pathLst>
                <a:path w="3914" h="7567" extrusionOk="0">
                  <a:moveTo>
                    <a:pt x="3791" y="1"/>
                  </a:moveTo>
                  <a:cubicBezTo>
                    <a:pt x="2311" y="1"/>
                    <a:pt x="541" y="2637"/>
                    <a:pt x="112" y="4234"/>
                  </a:cubicBezTo>
                  <a:cubicBezTo>
                    <a:pt x="64" y="4451"/>
                    <a:pt x="22" y="4696"/>
                    <a:pt x="0" y="4919"/>
                  </a:cubicBezTo>
                  <a:cubicBezTo>
                    <a:pt x="0" y="6111"/>
                    <a:pt x="439" y="7566"/>
                    <a:pt x="1782" y="7566"/>
                  </a:cubicBezTo>
                  <a:cubicBezTo>
                    <a:pt x="1856" y="7566"/>
                    <a:pt x="1933" y="7562"/>
                    <a:pt x="2013" y="7553"/>
                  </a:cubicBezTo>
                  <a:lnTo>
                    <a:pt x="3914" y="7"/>
                  </a:lnTo>
                  <a:cubicBezTo>
                    <a:pt x="3873" y="3"/>
                    <a:pt x="3832" y="1"/>
                    <a:pt x="379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18"/>
            <p:cNvSpPr/>
            <p:nvPr/>
          </p:nvSpPr>
          <p:spPr>
            <a:xfrm>
              <a:off x="4928204" y="3587275"/>
              <a:ext cx="53985" cy="71174"/>
            </a:xfrm>
            <a:custGeom>
              <a:avLst/>
              <a:gdLst/>
              <a:ahLst/>
              <a:cxnLst/>
              <a:rect l="l" t="t" r="r" b="b"/>
              <a:pathLst>
                <a:path w="2635" h="3474" extrusionOk="0">
                  <a:moveTo>
                    <a:pt x="133" y="1"/>
                  </a:moveTo>
                  <a:cubicBezTo>
                    <a:pt x="1" y="1461"/>
                    <a:pt x="622" y="3075"/>
                    <a:pt x="2411" y="3474"/>
                  </a:cubicBezTo>
                  <a:lnTo>
                    <a:pt x="2634" y="3054"/>
                  </a:lnTo>
                  <a:lnTo>
                    <a:pt x="2146" y="2635"/>
                  </a:lnTo>
                  <a:cubicBezTo>
                    <a:pt x="840" y="2210"/>
                    <a:pt x="245" y="1126"/>
                    <a:pt x="13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18"/>
            <p:cNvSpPr/>
            <p:nvPr/>
          </p:nvSpPr>
          <p:spPr>
            <a:xfrm>
              <a:off x="4687455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27" y="0"/>
                  </a:moveTo>
                  <a:cubicBezTo>
                    <a:pt x="0" y="707"/>
                    <a:pt x="48" y="1349"/>
                    <a:pt x="112" y="1726"/>
                  </a:cubicBezTo>
                  <a:cubicBezTo>
                    <a:pt x="307" y="2715"/>
                    <a:pt x="1229" y="4192"/>
                    <a:pt x="2995" y="4192"/>
                  </a:cubicBezTo>
                  <a:cubicBezTo>
                    <a:pt x="3248" y="4192"/>
                    <a:pt x="3519" y="4161"/>
                    <a:pt x="3808" y="4095"/>
                  </a:cubicBezTo>
                  <a:cubicBezTo>
                    <a:pt x="3919" y="3829"/>
                    <a:pt x="4009" y="3542"/>
                    <a:pt x="4073" y="3256"/>
                  </a:cubicBezTo>
                  <a:lnTo>
                    <a:pt x="4073" y="3256"/>
                  </a:lnTo>
                  <a:cubicBezTo>
                    <a:pt x="3983" y="3277"/>
                    <a:pt x="3898" y="3298"/>
                    <a:pt x="3808" y="3319"/>
                  </a:cubicBezTo>
                  <a:cubicBezTo>
                    <a:pt x="3519" y="3386"/>
                    <a:pt x="3248" y="3416"/>
                    <a:pt x="2995" y="3416"/>
                  </a:cubicBezTo>
                  <a:cubicBezTo>
                    <a:pt x="1229" y="3416"/>
                    <a:pt x="307" y="1940"/>
                    <a:pt x="112" y="951"/>
                  </a:cubicBezTo>
                  <a:cubicBezTo>
                    <a:pt x="69" y="707"/>
                    <a:pt x="27" y="377"/>
                    <a:pt x="2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18"/>
            <p:cNvSpPr/>
            <p:nvPr/>
          </p:nvSpPr>
          <p:spPr>
            <a:xfrm>
              <a:off x="4954530" y="3486640"/>
              <a:ext cx="100655" cy="168223"/>
            </a:xfrm>
            <a:custGeom>
              <a:avLst/>
              <a:gdLst/>
              <a:ahLst/>
              <a:cxnLst/>
              <a:rect l="l" t="t" r="r" b="b"/>
              <a:pathLst>
                <a:path w="4913" h="8211" extrusionOk="0">
                  <a:moveTo>
                    <a:pt x="2762" y="1"/>
                  </a:moveTo>
                  <a:cubicBezTo>
                    <a:pt x="2762" y="1"/>
                    <a:pt x="1" y="3851"/>
                    <a:pt x="861" y="7547"/>
                  </a:cubicBezTo>
                  <a:lnTo>
                    <a:pt x="1790" y="8210"/>
                  </a:lnTo>
                  <a:cubicBezTo>
                    <a:pt x="3649" y="8141"/>
                    <a:pt x="4599" y="6617"/>
                    <a:pt x="4822" y="5486"/>
                  </a:cubicBezTo>
                  <a:cubicBezTo>
                    <a:pt x="4865" y="5242"/>
                    <a:pt x="4913" y="4759"/>
                    <a:pt x="4913" y="4291"/>
                  </a:cubicBezTo>
                  <a:cubicBezTo>
                    <a:pt x="4844" y="2475"/>
                    <a:pt x="4334" y="155"/>
                    <a:pt x="276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18"/>
            <p:cNvSpPr/>
            <p:nvPr/>
          </p:nvSpPr>
          <p:spPr>
            <a:xfrm>
              <a:off x="4972149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4053" y="0"/>
                  </a:moveTo>
                  <a:cubicBezTo>
                    <a:pt x="4026" y="377"/>
                    <a:pt x="3984" y="707"/>
                    <a:pt x="3941" y="951"/>
                  </a:cubicBezTo>
                  <a:cubicBezTo>
                    <a:pt x="3746" y="1940"/>
                    <a:pt x="2840" y="3416"/>
                    <a:pt x="1079" y="3416"/>
                  </a:cubicBezTo>
                  <a:cubicBezTo>
                    <a:pt x="826" y="3416"/>
                    <a:pt x="555" y="3386"/>
                    <a:pt x="266" y="3319"/>
                  </a:cubicBezTo>
                  <a:cubicBezTo>
                    <a:pt x="176" y="3298"/>
                    <a:pt x="91" y="3277"/>
                    <a:pt x="1" y="3256"/>
                  </a:cubicBezTo>
                  <a:lnTo>
                    <a:pt x="1" y="3256"/>
                  </a:lnTo>
                  <a:cubicBezTo>
                    <a:pt x="70" y="3542"/>
                    <a:pt x="155" y="3829"/>
                    <a:pt x="266" y="4095"/>
                  </a:cubicBezTo>
                  <a:cubicBezTo>
                    <a:pt x="555" y="4161"/>
                    <a:pt x="826" y="4192"/>
                    <a:pt x="1079" y="4192"/>
                  </a:cubicBezTo>
                  <a:cubicBezTo>
                    <a:pt x="2840" y="4192"/>
                    <a:pt x="3746" y="2715"/>
                    <a:pt x="3941" y="1726"/>
                  </a:cubicBezTo>
                  <a:cubicBezTo>
                    <a:pt x="4026" y="1349"/>
                    <a:pt x="4074" y="707"/>
                    <a:pt x="405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98" name="Google Shape;1398;p18"/>
          <p:cNvGrpSpPr/>
          <p:nvPr/>
        </p:nvGrpSpPr>
        <p:grpSpPr>
          <a:xfrm>
            <a:off x="9495512" y="4853299"/>
            <a:ext cx="1113066" cy="927408"/>
            <a:chOff x="1646291" y="4148427"/>
            <a:chExt cx="447037" cy="393954"/>
          </a:xfrm>
        </p:grpSpPr>
        <p:sp>
          <p:nvSpPr>
            <p:cNvPr id="1399" name="Google Shape;1399;p18"/>
            <p:cNvSpPr/>
            <p:nvPr/>
          </p:nvSpPr>
          <p:spPr>
            <a:xfrm>
              <a:off x="1888781" y="4148427"/>
              <a:ext cx="112948" cy="107334"/>
            </a:xfrm>
            <a:custGeom>
              <a:avLst/>
              <a:gdLst/>
              <a:ahLst/>
              <a:cxnLst/>
              <a:rect l="l" t="t" r="r" b="b"/>
              <a:pathLst>
                <a:path w="5513" h="5239" extrusionOk="0">
                  <a:moveTo>
                    <a:pt x="2284" y="0"/>
                  </a:moveTo>
                  <a:cubicBezTo>
                    <a:pt x="1110" y="0"/>
                    <a:pt x="133" y="887"/>
                    <a:pt x="1" y="2013"/>
                  </a:cubicBezTo>
                  <a:cubicBezTo>
                    <a:pt x="1" y="2013"/>
                    <a:pt x="1838" y="3872"/>
                    <a:pt x="2018" y="5045"/>
                  </a:cubicBezTo>
                  <a:cubicBezTo>
                    <a:pt x="2040" y="5114"/>
                    <a:pt x="2082" y="5178"/>
                    <a:pt x="2151" y="5220"/>
                  </a:cubicBezTo>
                  <a:lnTo>
                    <a:pt x="2172" y="5220"/>
                  </a:lnTo>
                  <a:cubicBezTo>
                    <a:pt x="2202" y="5233"/>
                    <a:pt x="2233" y="5239"/>
                    <a:pt x="2263" y="5239"/>
                  </a:cubicBezTo>
                  <a:cubicBezTo>
                    <a:pt x="2348" y="5239"/>
                    <a:pt x="2428" y="5192"/>
                    <a:pt x="2459" y="5114"/>
                  </a:cubicBezTo>
                  <a:cubicBezTo>
                    <a:pt x="2969" y="4052"/>
                    <a:pt x="4095" y="3229"/>
                    <a:pt x="5359" y="3229"/>
                  </a:cubicBezTo>
                  <a:lnTo>
                    <a:pt x="5513" y="2857"/>
                  </a:lnTo>
                  <a:cubicBezTo>
                    <a:pt x="5247" y="2613"/>
                    <a:pt x="4912" y="2433"/>
                    <a:pt x="4562" y="2348"/>
                  </a:cubicBezTo>
                  <a:lnTo>
                    <a:pt x="4562" y="2279"/>
                  </a:lnTo>
                  <a:cubicBezTo>
                    <a:pt x="4562" y="1020"/>
                    <a:pt x="3542" y="0"/>
                    <a:pt x="228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18"/>
            <p:cNvSpPr/>
            <p:nvPr/>
          </p:nvSpPr>
          <p:spPr>
            <a:xfrm>
              <a:off x="1888781" y="4189668"/>
              <a:ext cx="125138" cy="94324"/>
            </a:xfrm>
            <a:custGeom>
              <a:avLst/>
              <a:gdLst/>
              <a:ahLst/>
              <a:cxnLst/>
              <a:rect l="l" t="t" r="r" b="b"/>
              <a:pathLst>
                <a:path w="6108" h="4604" extrusionOk="0">
                  <a:moveTo>
                    <a:pt x="1" y="0"/>
                  </a:moveTo>
                  <a:lnTo>
                    <a:pt x="1" y="266"/>
                  </a:lnTo>
                  <a:cubicBezTo>
                    <a:pt x="1" y="446"/>
                    <a:pt x="27" y="643"/>
                    <a:pt x="70" y="797"/>
                  </a:cubicBezTo>
                  <a:lnTo>
                    <a:pt x="1020" y="3584"/>
                  </a:lnTo>
                  <a:lnTo>
                    <a:pt x="2921" y="4604"/>
                  </a:lnTo>
                  <a:lnTo>
                    <a:pt x="6107" y="1662"/>
                  </a:lnTo>
                  <a:cubicBezTo>
                    <a:pt x="5974" y="1349"/>
                    <a:pt x="5778" y="1062"/>
                    <a:pt x="5513" y="844"/>
                  </a:cubicBezTo>
                  <a:lnTo>
                    <a:pt x="5359" y="844"/>
                  </a:lnTo>
                  <a:cubicBezTo>
                    <a:pt x="4095" y="844"/>
                    <a:pt x="3011" y="1572"/>
                    <a:pt x="2502" y="2655"/>
                  </a:cubicBezTo>
                  <a:cubicBezTo>
                    <a:pt x="2471" y="2720"/>
                    <a:pt x="2394" y="2771"/>
                    <a:pt x="2312" y="2771"/>
                  </a:cubicBezTo>
                  <a:cubicBezTo>
                    <a:pt x="2279" y="2771"/>
                    <a:pt x="2246" y="2763"/>
                    <a:pt x="2215" y="2745"/>
                  </a:cubicBezTo>
                  <a:lnTo>
                    <a:pt x="2194" y="2745"/>
                  </a:lnTo>
                  <a:cubicBezTo>
                    <a:pt x="2125" y="2703"/>
                    <a:pt x="2082" y="2655"/>
                    <a:pt x="2061" y="2591"/>
                  </a:cubicBezTo>
                  <a:cubicBezTo>
                    <a:pt x="1886" y="1418"/>
                    <a:pt x="1089" y="446"/>
                    <a:pt x="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18"/>
            <p:cNvSpPr/>
            <p:nvPr/>
          </p:nvSpPr>
          <p:spPr>
            <a:xfrm>
              <a:off x="1735596" y="4157462"/>
              <a:ext cx="106535" cy="90842"/>
            </a:xfrm>
            <a:custGeom>
              <a:avLst/>
              <a:gdLst/>
              <a:ahLst/>
              <a:cxnLst/>
              <a:rect l="l" t="t" r="r" b="b"/>
              <a:pathLst>
                <a:path w="5200" h="4434" extrusionOk="0">
                  <a:moveTo>
                    <a:pt x="3054" y="0"/>
                  </a:moveTo>
                  <a:cubicBezTo>
                    <a:pt x="1796" y="0"/>
                    <a:pt x="776" y="1020"/>
                    <a:pt x="776" y="2284"/>
                  </a:cubicBezTo>
                  <a:lnTo>
                    <a:pt x="776" y="2347"/>
                  </a:lnTo>
                  <a:cubicBezTo>
                    <a:pt x="511" y="2416"/>
                    <a:pt x="245" y="2549"/>
                    <a:pt x="1" y="2703"/>
                  </a:cubicBezTo>
                  <a:cubicBezTo>
                    <a:pt x="1" y="2703"/>
                    <a:pt x="2013" y="3585"/>
                    <a:pt x="2635" y="4339"/>
                  </a:cubicBezTo>
                  <a:cubicBezTo>
                    <a:pt x="2682" y="4403"/>
                    <a:pt x="2747" y="4433"/>
                    <a:pt x="2811" y="4433"/>
                  </a:cubicBezTo>
                  <a:cubicBezTo>
                    <a:pt x="2899" y="4433"/>
                    <a:pt x="2984" y="4376"/>
                    <a:pt x="3012" y="4275"/>
                  </a:cubicBezTo>
                  <a:cubicBezTo>
                    <a:pt x="3298" y="3123"/>
                    <a:pt x="5200" y="1487"/>
                    <a:pt x="5200" y="1487"/>
                  </a:cubicBezTo>
                  <a:cubicBezTo>
                    <a:pt x="4870" y="621"/>
                    <a:pt x="4026" y="0"/>
                    <a:pt x="30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18"/>
            <p:cNvSpPr/>
            <p:nvPr/>
          </p:nvSpPr>
          <p:spPr>
            <a:xfrm>
              <a:off x="1721562" y="4187927"/>
              <a:ext cx="123294" cy="107395"/>
            </a:xfrm>
            <a:custGeom>
              <a:avLst/>
              <a:gdLst/>
              <a:ahLst/>
              <a:cxnLst/>
              <a:rect l="l" t="t" r="r" b="b"/>
              <a:pathLst>
                <a:path w="6018" h="5242" extrusionOk="0">
                  <a:moveTo>
                    <a:pt x="5885" y="0"/>
                  </a:moveTo>
                  <a:cubicBezTo>
                    <a:pt x="4759" y="351"/>
                    <a:pt x="3893" y="1259"/>
                    <a:pt x="3606" y="2390"/>
                  </a:cubicBezTo>
                  <a:cubicBezTo>
                    <a:pt x="3581" y="2495"/>
                    <a:pt x="3490" y="2552"/>
                    <a:pt x="3397" y="2552"/>
                  </a:cubicBezTo>
                  <a:cubicBezTo>
                    <a:pt x="3336" y="2552"/>
                    <a:pt x="3274" y="2527"/>
                    <a:pt x="3229" y="2475"/>
                  </a:cubicBezTo>
                  <a:cubicBezTo>
                    <a:pt x="2635" y="1726"/>
                    <a:pt x="1727" y="1237"/>
                    <a:pt x="686" y="1216"/>
                  </a:cubicBezTo>
                  <a:cubicBezTo>
                    <a:pt x="399" y="1413"/>
                    <a:pt x="176" y="1678"/>
                    <a:pt x="1" y="1991"/>
                  </a:cubicBezTo>
                  <a:lnTo>
                    <a:pt x="3229" y="5241"/>
                  </a:lnTo>
                  <a:lnTo>
                    <a:pt x="4711" y="4381"/>
                  </a:lnTo>
                  <a:lnTo>
                    <a:pt x="6017" y="685"/>
                  </a:lnTo>
                  <a:cubicBezTo>
                    <a:pt x="6017" y="441"/>
                    <a:pt x="5954" y="218"/>
                    <a:pt x="5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18"/>
            <p:cNvSpPr/>
            <p:nvPr/>
          </p:nvSpPr>
          <p:spPr>
            <a:xfrm>
              <a:off x="1935554" y="4221424"/>
              <a:ext cx="156791" cy="217168"/>
            </a:xfrm>
            <a:custGeom>
              <a:avLst/>
              <a:gdLst/>
              <a:ahLst/>
              <a:cxnLst/>
              <a:rect l="l" t="t" r="r" b="b"/>
              <a:pathLst>
                <a:path w="7653" h="10600" extrusionOk="0">
                  <a:moveTo>
                    <a:pt x="3076" y="1"/>
                  </a:moveTo>
                  <a:cubicBezTo>
                    <a:pt x="1727" y="1"/>
                    <a:pt x="617" y="1084"/>
                    <a:pt x="617" y="2433"/>
                  </a:cubicBezTo>
                  <a:cubicBezTo>
                    <a:pt x="617" y="2502"/>
                    <a:pt x="638" y="2587"/>
                    <a:pt x="638" y="2677"/>
                  </a:cubicBezTo>
                  <a:lnTo>
                    <a:pt x="1" y="6150"/>
                  </a:lnTo>
                  <a:lnTo>
                    <a:pt x="840" y="10132"/>
                  </a:lnTo>
                  <a:lnTo>
                    <a:pt x="1546" y="10600"/>
                  </a:lnTo>
                  <a:cubicBezTo>
                    <a:pt x="2258" y="10600"/>
                    <a:pt x="2874" y="10313"/>
                    <a:pt x="3362" y="9824"/>
                  </a:cubicBezTo>
                  <a:cubicBezTo>
                    <a:pt x="3803" y="10313"/>
                    <a:pt x="4557" y="10600"/>
                    <a:pt x="5263" y="10600"/>
                  </a:cubicBezTo>
                  <a:cubicBezTo>
                    <a:pt x="6458" y="10600"/>
                    <a:pt x="7653" y="9649"/>
                    <a:pt x="7653" y="8189"/>
                  </a:cubicBezTo>
                  <a:cubicBezTo>
                    <a:pt x="7541" y="7525"/>
                    <a:pt x="7170" y="6946"/>
                    <a:pt x="6660" y="6569"/>
                  </a:cubicBezTo>
                  <a:cubicBezTo>
                    <a:pt x="7079" y="6128"/>
                    <a:pt x="7366" y="5534"/>
                    <a:pt x="7366" y="4870"/>
                  </a:cubicBezTo>
                  <a:cubicBezTo>
                    <a:pt x="7366" y="3718"/>
                    <a:pt x="6570" y="2767"/>
                    <a:pt x="5508" y="2502"/>
                  </a:cubicBezTo>
                  <a:lnTo>
                    <a:pt x="5508" y="2433"/>
                  </a:lnTo>
                  <a:cubicBezTo>
                    <a:pt x="5508" y="1084"/>
                    <a:pt x="4403" y="1"/>
                    <a:pt x="307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18"/>
            <p:cNvSpPr/>
            <p:nvPr/>
          </p:nvSpPr>
          <p:spPr>
            <a:xfrm>
              <a:off x="1939590" y="4389176"/>
              <a:ext cx="153738" cy="58021"/>
            </a:xfrm>
            <a:custGeom>
              <a:avLst/>
              <a:gdLst/>
              <a:ahLst/>
              <a:cxnLst/>
              <a:rect l="l" t="t" r="r" b="b"/>
              <a:pathLst>
                <a:path w="7504" h="2832" extrusionOk="0">
                  <a:moveTo>
                    <a:pt x="7456" y="1"/>
                  </a:moveTo>
                  <a:cubicBezTo>
                    <a:pt x="7281" y="1148"/>
                    <a:pt x="6261" y="2035"/>
                    <a:pt x="5066" y="2035"/>
                  </a:cubicBezTo>
                  <a:cubicBezTo>
                    <a:pt x="4360" y="2035"/>
                    <a:pt x="3627" y="1727"/>
                    <a:pt x="3165" y="1259"/>
                  </a:cubicBezTo>
                  <a:cubicBezTo>
                    <a:pt x="2677" y="1727"/>
                    <a:pt x="2061" y="2035"/>
                    <a:pt x="1349" y="2035"/>
                  </a:cubicBezTo>
                  <a:cubicBezTo>
                    <a:pt x="1105" y="2035"/>
                    <a:pt x="887" y="1992"/>
                    <a:pt x="643" y="1944"/>
                  </a:cubicBezTo>
                  <a:lnTo>
                    <a:pt x="0" y="1944"/>
                  </a:lnTo>
                  <a:lnTo>
                    <a:pt x="0" y="2454"/>
                  </a:lnTo>
                  <a:cubicBezTo>
                    <a:pt x="399" y="2698"/>
                    <a:pt x="866" y="2831"/>
                    <a:pt x="1349" y="2831"/>
                  </a:cubicBezTo>
                  <a:cubicBezTo>
                    <a:pt x="2061" y="2831"/>
                    <a:pt x="2677" y="2523"/>
                    <a:pt x="3165" y="2035"/>
                  </a:cubicBezTo>
                  <a:cubicBezTo>
                    <a:pt x="3606" y="2523"/>
                    <a:pt x="4360" y="2831"/>
                    <a:pt x="5066" y="2831"/>
                  </a:cubicBezTo>
                  <a:cubicBezTo>
                    <a:pt x="6394" y="2831"/>
                    <a:pt x="7504" y="1727"/>
                    <a:pt x="7504" y="399"/>
                  </a:cubicBezTo>
                  <a:cubicBezTo>
                    <a:pt x="7504" y="266"/>
                    <a:pt x="7477" y="134"/>
                    <a:pt x="745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18"/>
            <p:cNvSpPr/>
            <p:nvPr/>
          </p:nvSpPr>
          <p:spPr>
            <a:xfrm>
              <a:off x="1646721" y="4227304"/>
              <a:ext cx="141446" cy="211288"/>
            </a:xfrm>
            <a:custGeom>
              <a:avLst/>
              <a:gdLst/>
              <a:ahLst/>
              <a:cxnLst/>
              <a:rect l="l" t="t" r="r" b="b"/>
              <a:pathLst>
                <a:path w="6904" h="10313" extrusionOk="0">
                  <a:moveTo>
                    <a:pt x="4275" y="0"/>
                  </a:moveTo>
                  <a:cubicBezTo>
                    <a:pt x="2836" y="0"/>
                    <a:pt x="1641" y="1174"/>
                    <a:pt x="1641" y="2634"/>
                  </a:cubicBezTo>
                  <a:cubicBezTo>
                    <a:pt x="1641" y="2655"/>
                    <a:pt x="1663" y="2677"/>
                    <a:pt x="1663" y="2677"/>
                  </a:cubicBezTo>
                  <a:cubicBezTo>
                    <a:pt x="845" y="3054"/>
                    <a:pt x="293" y="3871"/>
                    <a:pt x="293" y="4801"/>
                  </a:cubicBezTo>
                  <a:cubicBezTo>
                    <a:pt x="293" y="5464"/>
                    <a:pt x="558" y="6043"/>
                    <a:pt x="978" y="6463"/>
                  </a:cubicBezTo>
                  <a:cubicBezTo>
                    <a:pt x="468" y="6813"/>
                    <a:pt x="112" y="7344"/>
                    <a:pt x="0" y="7987"/>
                  </a:cubicBezTo>
                  <a:cubicBezTo>
                    <a:pt x="0" y="9426"/>
                    <a:pt x="1153" y="10313"/>
                    <a:pt x="2326" y="10313"/>
                  </a:cubicBezTo>
                  <a:cubicBezTo>
                    <a:pt x="2990" y="10313"/>
                    <a:pt x="3696" y="10026"/>
                    <a:pt x="4142" y="9559"/>
                  </a:cubicBezTo>
                  <a:cubicBezTo>
                    <a:pt x="4604" y="10026"/>
                    <a:pt x="5204" y="10313"/>
                    <a:pt x="5889" y="10313"/>
                  </a:cubicBezTo>
                  <a:lnTo>
                    <a:pt x="6728" y="9803"/>
                  </a:lnTo>
                  <a:lnTo>
                    <a:pt x="6882" y="2942"/>
                  </a:lnTo>
                  <a:cubicBezTo>
                    <a:pt x="6904" y="2831"/>
                    <a:pt x="6904" y="2724"/>
                    <a:pt x="6904" y="2634"/>
                  </a:cubicBezTo>
                  <a:cubicBezTo>
                    <a:pt x="6904" y="1174"/>
                    <a:pt x="5735" y="0"/>
                    <a:pt x="427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18"/>
            <p:cNvSpPr/>
            <p:nvPr/>
          </p:nvSpPr>
          <p:spPr>
            <a:xfrm>
              <a:off x="1646291" y="4390917"/>
              <a:ext cx="150583" cy="56279"/>
            </a:xfrm>
            <a:custGeom>
              <a:avLst/>
              <a:gdLst/>
              <a:ahLst/>
              <a:cxnLst/>
              <a:rect l="l" t="t" r="r" b="b"/>
              <a:pathLst>
                <a:path w="7350" h="2747" extrusionOk="0">
                  <a:moveTo>
                    <a:pt x="21" y="1"/>
                  </a:moveTo>
                  <a:cubicBezTo>
                    <a:pt x="0" y="134"/>
                    <a:pt x="0" y="266"/>
                    <a:pt x="0" y="399"/>
                  </a:cubicBezTo>
                  <a:cubicBezTo>
                    <a:pt x="0" y="1684"/>
                    <a:pt x="1041" y="2746"/>
                    <a:pt x="2347" y="2746"/>
                  </a:cubicBezTo>
                  <a:cubicBezTo>
                    <a:pt x="3011" y="2746"/>
                    <a:pt x="3717" y="2459"/>
                    <a:pt x="4163" y="1992"/>
                  </a:cubicBezTo>
                  <a:cubicBezTo>
                    <a:pt x="4625" y="2459"/>
                    <a:pt x="5225" y="2746"/>
                    <a:pt x="5910" y="2746"/>
                  </a:cubicBezTo>
                  <a:cubicBezTo>
                    <a:pt x="6441" y="2746"/>
                    <a:pt x="6925" y="2571"/>
                    <a:pt x="7349" y="2305"/>
                  </a:cubicBezTo>
                  <a:lnTo>
                    <a:pt x="7349" y="1817"/>
                  </a:lnTo>
                  <a:lnTo>
                    <a:pt x="6749" y="1817"/>
                  </a:lnTo>
                  <a:cubicBezTo>
                    <a:pt x="6484" y="1907"/>
                    <a:pt x="6197" y="1950"/>
                    <a:pt x="5910" y="1950"/>
                  </a:cubicBezTo>
                  <a:cubicBezTo>
                    <a:pt x="5225" y="1950"/>
                    <a:pt x="4625" y="1663"/>
                    <a:pt x="4163" y="1196"/>
                  </a:cubicBezTo>
                  <a:cubicBezTo>
                    <a:pt x="3717" y="1663"/>
                    <a:pt x="3011" y="1950"/>
                    <a:pt x="2347" y="1950"/>
                  </a:cubicBezTo>
                  <a:cubicBezTo>
                    <a:pt x="1174" y="1950"/>
                    <a:pt x="223" y="1111"/>
                    <a:pt x="2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18"/>
            <p:cNvSpPr/>
            <p:nvPr/>
          </p:nvSpPr>
          <p:spPr>
            <a:xfrm>
              <a:off x="1767802" y="4198806"/>
              <a:ext cx="198565" cy="239786"/>
            </a:xfrm>
            <a:custGeom>
              <a:avLst/>
              <a:gdLst/>
              <a:ahLst/>
              <a:cxnLst/>
              <a:rect l="l" t="t" r="r" b="b"/>
              <a:pathLst>
                <a:path w="9692" h="11704" extrusionOk="0">
                  <a:moveTo>
                    <a:pt x="4647" y="0"/>
                  </a:moveTo>
                  <a:cubicBezTo>
                    <a:pt x="3166" y="0"/>
                    <a:pt x="1971" y="1216"/>
                    <a:pt x="1971" y="2676"/>
                  </a:cubicBezTo>
                  <a:cubicBezTo>
                    <a:pt x="1971" y="3006"/>
                    <a:pt x="2013" y="3292"/>
                    <a:pt x="2125" y="3584"/>
                  </a:cubicBezTo>
                  <a:cubicBezTo>
                    <a:pt x="1063" y="3935"/>
                    <a:pt x="309" y="4933"/>
                    <a:pt x="309" y="6107"/>
                  </a:cubicBezTo>
                  <a:cubicBezTo>
                    <a:pt x="309" y="6526"/>
                    <a:pt x="399" y="6946"/>
                    <a:pt x="574" y="7302"/>
                  </a:cubicBezTo>
                  <a:cubicBezTo>
                    <a:pt x="287" y="7700"/>
                    <a:pt x="64" y="8183"/>
                    <a:pt x="1" y="8714"/>
                  </a:cubicBezTo>
                  <a:cubicBezTo>
                    <a:pt x="1" y="10419"/>
                    <a:pt x="1461" y="11704"/>
                    <a:pt x="2985" y="11704"/>
                  </a:cubicBezTo>
                  <a:cubicBezTo>
                    <a:pt x="3739" y="11704"/>
                    <a:pt x="4424" y="11369"/>
                    <a:pt x="4976" y="10859"/>
                  </a:cubicBezTo>
                  <a:cubicBezTo>
                    <a:pt x="5465" y="11369"/>
                    <a:pt x="6261" y="11704"/>
                    <a:pt x="7037" y="11704"/>
                  </a:cubicBezTo>
                  <a:cubicBezTo>
                    <a:pt x="8385" y="11704"/>
                    <a:pt x="9692" y="10705"/>
                    <a:pt x="9692" y="9049"/>
                  </a:cubicBezTo>
                  <a:cubicBezTo>
                    <a:pt x="9580" y="8295"/>
                    <a:pt x="9161" y="7652"/>
                    <a:pt x="8587" y="7254"/>
                  </a:cubicBezTo>
                  <a:cubicBezTo>
                    <a:pt x="9049" y="6770"/>
                    <a:pt x="9357" y="6107"/>
                    <a:pt x="9357" y="5353"/>
                  </a:cubicBezTo>
                  <a:cubicBezTo>
                    <a:pt x="9357" y="4115"/>
                    <a:pt x="8476" y="3053"/>
                    <a:pt x="7323" y="2761"/>
                  </a:cubicBezTo>
                  <a:lnTo>
                    <a:pt x="7323" y="2676"/>
                  </a:lnTo>
                  <a:cubicBezTo>
                    <a:pt x="7323" y="1216"/>
                    <a:pt x="6107" y="0"/>
                    <a:pt x="464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18"/>
            <p:cNvSpPr/>
            <p:nvPr/>
          </p:nvSpPr>
          <p:spPr>
            <a:xfrm>
              <a:off x="1767372" y="4377334"/>
              <a:ext cx="199425" cy="69862"/>
            </a:xfrm>
            <a:custGeom>
              <a:avLst/>
              <a:gdLst/>
              <a:ahLst/>
              <a:cxnLst/>
              <a:rect l="l" t="t" r="r" b="b"/>
              <a:pathLst>
                <a:path w="9734" h="3410" extrusionOk="0">
                  <a:moveTo>
                    <a:pt x="22" y="0"/>
                  </a:moveTo>
                  <a:cubicBezTo>
                    <a:pt x="0" y="133"/>
                    <a:pt x="0" y="266"/>
                    <a:pt x="0" y="398"/>
                  </a:cubicBezTo>
                  <a:cubicBezTo>
                    <a:pt x="0" y="2060"/>
                    <a:pt x="1349" y="3409"/>
                    <a:pt x="3006" y="3409"/>
                  </a:cubicBezTo>
                  <a:cubicBezTo>
                    <a:pt x="3760" y="3409"/>
                    <a:pt x="4445" y="3075"/>
                    <a:pt x="4997" y="2544"/>
                  </a:cubicBezTo>
                  <a:cubicBezTo>
                    <a:pt x="5486" y="3075"/>
                    <a:pt x="6282" y="3409"/>
                    <a:pt x="7058" y="3409"/>
                  </a:cubicBezTo>
                  <a:cubicBezTo>
                    <a:pt x="8539" y="3409"/>
                    <a:pt x="9734" y="2214"/>
                    <a:pt x="9734" y="733"/>
                  </a:cubicBezTo>
                  <a:cubicBezTo>
                    <a:pt x="9734" y="600"/>
                    <a:pt x="9734" y="467"/>
                    <a:pt x="9713" y="335"/>
                  </a:cubicBezTo>
                  <a:cubicBezTo>
                    <a:pt x="9511" y="1614"/>
                    <a:pt x="8406" y="2613"/>
                    <a:pt x="7058" y="2613"/>
                  </a:cubicBezTo>
                  <a:cubicBezTo>
                    <a:pt x="6282" y="2613"/>
                    <a:pt x="5486" y="2278"/>
                    <a:pt x="4997" y="1747"/>
                  </a:cubicBezTo>
                  <a:cubicBezTo>
                    <a:pt x="4445" y="2278"/>
                    <a:pt x="3760" y="2613"/>
                    <a:pt x="3006" y="2613"/>
                  </a:cubicBezTo>
                  <a:cubicBezTo>
                    <a:pt x="1482" y="2613"/>
                    <a:pt x="218" y="1482"/>
                    <a:pt x="22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18"/>
            <p:cNvSpPr/>
            <p:nvPr/>
          </p:nvSpPr>
          <p:spPr>
            <a:xfrm>
              <a:off x="1831661" y="4308885"/>
              <a:ext cx="76173" cy="215754"/>
            </a:xfrm>
            <a:custGeom>
              <a:avLst/>
              <a:gdLst/>
              <a:ahLst/>
              <a:cxnLst/>
              <a:rect l="l" t="t" r="r" b="b"/>
              <a:pathLst>
                <a:path w="3718" h="10531" extrusionOk="0">
                  <a:moveTo>
                    <a:pt x="1859" y="1"/>
                  </a:moveTo>
                  <a:cubicBezTo>
                    <a:pt x="1684" y="1"/>
                    <a:pt x="1530" y="155"/>
                    <a:pt x="1530" y="335"/>
                  </a:cubicBezTo>
                  <a:lnTo>
                    <a:pt x="1530" y="2369"/>
                  </a:lnTo>
                  <a:lnTo>
                    <a:pt x="601" y="1440"/>
                  </a:lnTo>
                  <a:cubicBezTo>
                    <a:pt x="534" y="1374"/>
                    <a:pt x="445" y="1340"/>
                    <a:pt x="357" y="1340"/>
                  </a:cubicBezTo>
                  <a:cubicBezTo>
                    <a:pt x="268" y="1340"/>
                    <a:pt x="179" y="1374"/>
                    <a:pt x="112" y="1440"/>
                  </a:cubicBezTo>
                  <a:cubicBezTo>
                    <a:pt x="1" y="1573"/>
                    <a:pt x="1" y="1769"/>
                    <a:pt x="112" y="1902"/>
                  </a:cubicBezTo>
                  <a:lnTo>
                    <a:pt x="1530" y="3299"/>
                  </a:lnTo>
                  <a:lnTo>
                    <a:pt x="1530" y="10202"/>
                  </a:lnTo>
                  <a:cubicBezTo>
                    <a:pt x="1530" y="10377"/>
                    <a:pt x="1684" y="10531"/>
                    <a:pt x="1859" y="10531"/>
                  </a:cubicBezTo>
                  <a:cubicBezTo>
                    <a:pt x="2040" y="10531"/>
                    <a:pt x="2194" y="10377"/>
                    <a:pt x="2194" y="10202"/>
                  </a:cubicBezTo>
                  <a:lnTo>
                    <a:pt x="2194" y="5003"/>
                  </a:lnTo>
                  <a:lnTo>
                    <a:pt x="3585" y="3585"/>
                  </a:lnTo>
                  <a:cubicBezTo>
                    <a:pt x="3718" y="3474"/>
                    <a:pt x="3718" y="3256"/>
                    <a:pt x="3585" y="3123"/>
                  </a:cubicBezTo>
                  <a:cubicBezTo>
                    <a:pt x="3519" y="3068"/>
                    <a:pt x="3436" y="3040"/>
                    <a:pt x="3354" y="3040"/>
                  </a:cubicBezTo>
                  <a:cubicBezTo>
                    <a:pt x="3272" y="3040"/>
                    <a:pt x="3189" y="3068"/>
                    <a:pt x="3123" y="3123"/>
                  </a:cubicBezTo>
                  <a:lnTo>
                    <a:pt x="2194" y="4074"/>
                  </a:lnTo>
                  <a:lnTo>
                    <a:pt x="2194" y="335"/>
                  </a:lnTo>
                  <a:cubicBezTo>
                    <a:pt x="2194" y="155"/>
                    <a:pt x="2040" y="1"/>
                    <a:pt x="185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18"/>
            <p:cNvSpPr/>
            <p:nvPr/>
          </p:nvSpPr>
          <p:spPr>
            <a:xfrm>
              <a:off x="1702529" y="4367418"/>
              <a:ext cx="35812" cy="157221"/>
            </a:xfrm>
            <a:custGeom>
              <a:avLst/>
              <a:gdLst/>
              <a:ahLst/>
              <a:cxnLst/>
              <a:rect l="l" t="t" r="r" b="b"/>
              <a:pathLst>
                <a:path w="1748" h="7674" extrusionOk="0">
                  <a:moveTo>
                    <a:pt x="1418" y="1"/>
                  </a:moveTo>
                  <a:cubicBezTo>
                    <a:pt x="1217" y="1"/>
                    <a:pt x="1084" y="134"/>
                    <a:pt x="1084" y="330"/>
                  </a:cubicBezTo>
                  <a:lnTo>
                    <a:pt x="1084" y="1567"/>
                  </a:lnTo>
                  <a:lnTo>
                    <a:pt x="595" y="1084"/>
                  </a:lnTo>
                  <a:cubicBezTo>
                    <a:pt x="529" y="1018"/>
                    <a:pt x="447" y="984"/>
                    <a:pt x="364" y="984"/>
                  </a:cubicBezTo>
                  <a:cubicBezTo>
                    <a:pt x="282" y="984"/>
                    <a:pt x="200" y="1018"/>
                    <a:pt x="133" y="1084"/>
                  </a:cubicBezTo>
                  <a:cubicBezTo>
                    <a:pt x="1" y="1217"/>
                    <a:pt x="1" y="1413"/>
                    <a:pt x="133" y="1546"/>
                  </a:cubicBezTo>
                  <a:lnTo>
                    <a:pt x="1084" y="2497"/>
                  </a:lnTo>
                  <a:lnTo>
                    <a:pt x="1084" y="7345"/>
                  </a:lnTo>
                  <a:cubicBezTo>
                    <a:pt x="1084" y="7520"/>
                    <a:pt x="1217" y="7674"/>
                    <a:pt x="1418" y="7674"/>
                  </a:cubicBezTo>
                  <a:cubicBezTo>
                    <a:pt x="1594" y="7674"/>
                    <a:pt x="1748" y="7520"/>
                    <a:pt x="1748" y="7345"/>
                  </a:cubicBezTo>
                  <a:lnTo>
                    <a:pt x="1748" y="330"/>
                  </a:lnTo>
                  <a:cubicBezTo>
                    <a:pt x="1748" y="134"/>
                    <a:pt x="1594" y="1"/>
                    <a:pt x="1418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18"/>
            <p:cNvSpPr/>
            <p:nvPr/>
          </p:nvSpPr>
          <p:spPr>
            <a:xfrm>
              <a:off x="1997569" y="4361989"/>
              <a:ext cx="35382" cy="162650"/>
            </a:xfrm>
            <a:custGeom>
              <a:avLst/>
              <a:gdLst/>
              <a:ahLst/>
              <a:cxnLst/>
              <a:rect l="l" t="t" r="r" b="b"/>
              <a:pathLst>
                <a:path w="1727" h="7939" extrusionOk="0">
                  <a:moveTo>
                    <a:pt x="335" y="0"/>
                  </a:moveTo>
                  <a:cubicBezTo>
                    <a:pt x="160" y="0"/>
                    <a:pt x="1" y="133"/>
                    <a:pt x="1" y="330"/>
                  </a:cubicBezTo>
                  <a:lnTo>
                    <a:pt x="1" y="7610"/>
                  </a:lnTo>
                  <a:cubicBezTo>
                    <a:pt x="1" y="7785"/>
                    <a:pt x="160" y="7939"/>
                    <a:pt x="335" y="7939"/>
                  </a:cubicBezTo>
                  <a:cubicBezTo>
                    <a:pt x="532" y="7939"/>
                    <a:pt x="664" y="7785"/>
                    <a:pt x="664" y="7610"/>
                  </a:cubicBezTo>
                  <a:lnTo>
                    <a:pt x="664" y="2411"/>
                  </a:lnTo>
                  <a:lnTo>
                    <a:pt x="1594" y="1482"/>
                  </a:lnTo>
                  <a:cubicBezTo>
                    <a:pt x="1727" y="1349"/>
                    <a:pt x="1727" y="1147"/>
                    <a:pt x="1594" y="1015"/>
                  </a:cubicBezTo>
                  <a:cubicBezTo>
                    <a:pt x="1527" y="948"/>
                    <a:pt x="1445" y="915"/>
                    <a:pt x="1363" y="915"/>
                  </a:cubicBezTo>
                  <a:cubicBezTo>
                    <a:pt x="1280" y="915"/>
                    <a:pt x="1198" y="948"/>
                    <a:pt x="1132" y="1015"/>
                  </a:cubicBezTo>
                  <a:lnTo>
                    <a:pt x="664" y="1482"/>
                  </a:lnTo>
                  <a:lnTo>
                    <a:pt x="664" y="330"/>
                  </a:lnTo>
                  <a:cubicBezTo>
                    <a:pt x="664" y="133"/>
                    <a:pt x="532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18"/>
            <p:cNvSpPr/>
            <p:nvPr/>
          </p:nvSpPr>
          <p:spPr>
            <a:xfrm>
              <a:off x="1648565" y="4509724"/>
              <a:ext cx="442489" cy="24052"/>
            </a:xfrm>
            <a:custGeom>
              <a:avLst/>
              <a:gdLst/>
              <a:ahLst/>
              <a:cxnLst/>
              <a:rect l="l" t="t" r="r" b="b"/>
              <a:pathLst>
                <a:path w="21598" h="1174" extrusionOk="0">
                  <a:moveTo>
                    <a:pt x="686" y="0"/>
                  </a:moveTo>
                  <a:cubicBezTo>
                    <a:pt x="378" y="0"/>
                    <a:pt x="134" y="176"/>
                    <a:pt x="1" y="399"/>
                  </a:cubicBezTo>
                  <a:cubicBezTo>
                    <a:pt x="1" y="993"/>
                    <a:pt x="378" y="1174"/>
                    <a:pt x="686" y="1174"/>
                  </a:cubicBezTo>
                  <a:lnTo>
                    <a:pt x="20912" y="1174"/>
                  </a:lnTo>
                  <a:cubicBezTo>
                    <a:pt x="21199" y="1174"/>
                    <a:pt x="21597" y="993"/>
                    <a:pt x="21597" y="399"/>
                  </a:cubicBezTo>
                  <a:cubicBezTo>
                    <a:pt x="21464" y="176"/>
                    <a:pt x="21199" y="0"/>
                    <a:pt x="2091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18"/>
            <p:cNvSpPr/>
            <p:nvPr/>
          </p:nvSpPr>
          <p:spPr>
            <a:xfrm>
              <a:off x="1646291" y="4517878"/>
              <a:ext cx="447037" cy="24503"/>
            </a:xfrm>
            <a:custGeom>
              <a:avLst/>
              <a:gdLst/>
              <a:ahLst/>
              <a:cxnLst/>
              <a:rect l="l" t="t" r="r" b="b"/>
              <a:pathLst>
                <a:path w="21820" h="1196" extrusionOk="0">
                  <a:moveTo>
                    <a:pt x="112" y="1"/>
                  </a:moveTo>
                  <a:cubicBezTo>
                    <a:pt x="48" y="133"/>
                    <a:pt x="0" y="266"/>
                    <a:pt x="0" y="399"/>
                  </a:cubicBezTo>
                  <a:cubicBezTo>
                    <a:pt x="0" y="840"/>
                    <a:pt x="356" y="1196"/>
                    <a:pt x="797" y="1196"/>
                  </a:cubicBezTo>
                  <a:lnTo>
                    <a:pt x="21023" y="1196"/>
                  </a:lnTo>
                  <a:cubicBezTo>
                    <a:pt x="21464" y="1196"/>
                    <a:pt x="21820" y="840"/>
                    <a:pt x="21820" y="399"/>
                  </a:cubicBezTo>
                  <a:cubicBezTo>
                    <a:pt x="21820" y="266"/>
                    <a:pt x="21772" y="133"/>
                    <a:pt x="21708" y="1"/>
                  </a:cubicBezTo>
                  <a:cubicBezTo>
                    <a:pt x="21575" y="245"/>
                    <a:pt x="21310" y="399"/>
                    <a:pt x="21023" y="399"/>
                  </a:cubicBezTo>
                  <a:lnTo>
                    <a:pt x="797" y="399"/>
                  </a:lnTo>
                  <a:cubicBezTo>
                    <a:pt x="489" y="399"/>
                    <a:pt x="245" y="245"/>
                    <a:pt x="112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14" name="Google Shape;1414;p18"/>
          <p:cNvGrpSpPr/>
          <p:nvPr/>
        </p:nvGrpSpPr>
        <p:grpSpPr>
          <a:xfrm>
            <a:off x="2437912" y="670576"/>
            <a:ext cx="1084197" cy="680237"/>
            <a:chOff x="2246492" y="2842062"/>
            <a:chExt cx="446935" cy="342715"/>
          </a:xfrm>
        </p:grpSpPr>
        <p:sp>
          <p:nvSpPr>
            <p:cNvPr id="1415" name="Google Shape;1415;p18"/>
            <p:cNvSpPr/>
            <p:nvPr/>
          </p:nvSpPr>
          <p:spPr>
            <a:xfrm>
              <a:off x="2473105" y="2901886"/>
              <a:ext cx="160048" cy="150911"/>
            </a:xfrm>
            <a:custGeom>
              <a:avLst/>
              <a:gdLst/>
              <a:ahLst/>
              <a:cxnLst/>
              <a:rect l="l" t="t" r="r" b="b"/>
              <a:pathLst>
                <a:path w="7812" h="7366" extrusionOk="0">
                  <a:moveTo>
                    <a:pt x="3765" y="1"/>
                  </a:moveTo>
                  <a:cubicBezTo>
                    <a:pt x="2061" y="1"/>
                    <a:pt x="622" y="1042"/>
                    <a:pt x="0" y="2523"/>
                  </a:cubicBezTo>
                  <a:cubicBezTo>
                    <a:pt x="0" y="2523"/>
                    <a:pt x="1816" y="3383"/>
                    <a:pt x="2613" y="4068"/>
                  </a:cubicBezTo>
                  <a:cubicBezTo>
                    <a:pt x="3367" y="4711"/>
                    <a:pt x="3898" y="5576"/>
                    <a:pt x="4137" y="6527"/>
                  </a:cubicBezTo>
                  <a:cubicBezTo>
                    <a:pt x="4164" y="6591"/>
                    <a:pt x="4227" y="6638"/>
                    <a:pt x="4296" y="6660"/>
                  </a:cubicBezTo>
                  <a:cubicBezTo>
                    <a:pt x="4891" y="6883"/>
                    <a:pt x="6107" y="7366"/>
                    <a:pt x="6107" y="7366"/>
                  </a:cubicBezTo>
                  <a:cubicBezTo>
                    <a:pt x="7148" y="6638"/>
                    <a:pt x="7812" y="5422"/>
                    <a:pt x="7812" y="4068"/>
                  </a:cubicBezTo>
                  <a:cubicBezTo>
                    <a:pt x="7812" y="1812"/>
                    <a:pt x="5996" y="1"/>
                    <a:pt x="3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18"/>
            <p:cNvSpPr/>
            <p:nvPr/>
          </p:nvSpPr>
          <p:spPr>
            <a:xfrm>
              <a:off x="2466794" y="2953576"/>
              <a:ext cx="131448" cy="114669"/>
            </a:xfrm>
            <a:custGeom>
              <a:avLst/>
              <a:gdLst/>
              <a:ahLst/>
              <a:cxnLst/>
              <a:rect l="l" t="t" r="r" b="b"/>
              <a:pathLst>
                <a:path w="6416" h="5597" extrusionOk="0">
                  <a:moveTo>
                    <a:pt x="308" y="0"/>
                  </a:moveTo>
                  <a:cubicBezTo>
                    <a:pt x="112" y="483"/>
                    <a:pt x="0" y="1014"/>
                    <a:pt x="0" y="1593"/>
                  </a:cubicBezTo>
                  <a:cubicBezTo>
                    <a:pt x="22" y="3802"/>
                    <a:pt x="1859" y="5597"/>
                    <a:pt x="4073" y="5597"/>
                  </a:cubicBezTo>
                  <a:cubicBezTo>
                    <a:pt x="4934" y="5597"/>
                    <a:pt x="5751" y="5331"/>
                    <a:pt x="6415" y="4843"/>
                  </a:cubicBezTo>
                  <a:cubicBezTo>
                    <a:pt x="5953" y="4381"/>
                    <a:pt x="5401" y="4025"/>
                    <a:pt x="4780" y="3802"/>
                  </a:cubicBezTo>
                  <a:cubicBezTo>
                    <a:pt x="4711" y="3760"/>
                    <a:pt x="4668" y="3717"/>
                    <a:pt x="4647" y="3648"/>
                  </a:cubicBezTo>
                  <a:cubicBezTo>
                    <a:pt x="4381" y="2698"/>
                    <a:pt x="3850" y="1837"/>
                    <a:pt x="3096" y="1195"/>
                  </a:cubicBezTo>
                  <a:cubicBezTo>
                    <a:pt x="2321" y="510"/>
                    <a:pt x="1349" y="85"/>
                    <a:pt x="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18"/>
            <p:cNvSpPr/>
            <p:nvPr/>
          </p:nvSpPr>
          <p:spPr>
            <a:xfrm>
              <a:off x="2246923" y="2967159"/>
              <a:ext cx="360457" cy="209444"/>
            </a:xfrm>
            <a:custGeom>
              <a:avLst/>
              <a:gdLst/>
              <a:ahLst/>
              <a:cxnLst/>
              <a:rect l="l" t="t" r="r" b="b"/>
              <a:pathLst>
                <a:path w="17594" h="10223" extrusionOk="0">
                  <a:moveTo>
                    <a:pt x="10578" y="1"/>
                  </a:moveTo>
                  <a:cubicBezTo>
                    <a:pt x="8985" y="1"/>
                    <a:pt x="7610" y="861"/>
                    <a:pt x="6861" y="2146"/>
                  </a:cubicBezTo>
                  <a:cubicBezTo>
                    <a:pt x="6506" y="2013"/>
                    <a:pt x="6129" y="1923"/>
                    <a:pt x="5730" y="1923"/>
                  </a:cubicBezTo>
                  <a:cubicBezTo>
                    <a:pt x="4073" y="1923"/>
                    <a:pt x="2725" y="3251"/>
                    <a:pt x="2677" y="4892"/>
                  </a:cubicBezTo>
                  <a:cubicBezTo>
                    <a:pt x="1307" y="4976"/>
                    <a:pt x="202" y="6017"/>
                    <a:pt x="1" y="7366"/>
                  </a:cubicBezTo>
                  <a:cubicBezTo>
                    <a:pt x="1" y="9007"/>
                    <a:pt x="1397" y="10223"/>
                    <a:pt x="2857" y="10223"/>
                  </a:cubicBezTo>
                  <a:lnTo>
                    <a:pt x="14094" y="10223"/>
                  </a:lnTo>
                  <a:cubicBezTo>
                    <a:pt x="15910" y="10223"/>
                    <a:pt x="17593" y="8763"/>
                    <a:pt x="17593" y="6702"/>
                  </a:cubicBezTo>
                  <a:cubicBezTo>
                    <a:pt x="17434" y="5200"/>
                    <a:pt x="16287" y="3962"/>
                    <a:pt x="14805" y="3649"/>
                  </a:cubicBezTo>
                  <a:cubicBezTo>
                    <a:pt x="14513" y="1594"/>
                    <a:pt x="12724" y="1"/>
                    <a:pt x="10578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18"/>
            <p:cNvSpPr/>
            <p:nvPr/>
          </p:nvSpPr>
          <p:spPr>
            <a:xfrm>
              <a:off x="2246492" y="3104466"/>
              <a:ext cx="361318" cy="80311"/>
            </a:xfrm>
            <a:custGeom>
              <a:avLst/>
              <a:gdLst/>
              <a:ahLst/>
              <a:cxnLst/>
              <a:rect l="l" t="t" r="r" b="b"/>
              <a:pathLst>
                <a:path w="17636" h="3920" extrusionOk="0">
                  <a:moveTo>
                    <a:pt x="17614" y="0"/>
                  </a:moveTo>
                  <a:cubicBezTo>
                    <a:pt x="17434" y="1774"/>
                    <a:pt x="15931" y="3144"/>
                    <a:pt x="14115" y="3144"/>
                  </a:cubicBezTo>
                  <a:lnTo>
                    <a:pt x="2878" y="3144"/>
                  </a:lnTo>
                  <a:cubicBezTo>
                    <a:pt x="1418" y="3144"/>
                    <a:pt x="223" y="2061"/>
                    <a:pt x="22" y="664"/>
                  </a:cubicBezTo>
                  <a:cubicBezTo>
                    <a:pt x="22" y="797"/>
                    <a:pt x="0" y="908"/>
                    <a:pt x="0" y="1041"/>
                  </a:cubicBezTo>
                  <a:cubicBezTo>
                    <a:pt x="0" y="2634"/>
                    <a:pt x="1285" y="3919"/>
                    <a:pt x="2878" y="3919"/>
                  </a:cubicBezTo>
                  <a:lnTo>
                    <a:pt x="14115" y="3919"/>
                  </a:lnTo>
                  <a:cubicBezTo>
                    <a:pt x="16064" y="3919"/>
                    <a:pt x="17635" y="2347"/>
                    <a:pt x="17635" y="399"/>
                  </a:cubicBezTo>
                  <a:cubicBezTo>
                    <a:pt x="17635" y="266"/>
                    <a:pt x="17635" y="133"/>
                    <a:pt x="17614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18"/>
            <p:cNvSpPr/>
            <p:nvPr/>
          </p:nvSpPr>
          <p:spPr>
            <a:xfrm>
              <a:off x="2543377" y="2842062"/>
              <a:ext cx="13624" cy="38967"/>
            </a:xfrm>
            <a:custGeom>
              <a:avLst/>
              <a:gdLst/>
              <a:ahLst/>
              <a:cxnLst/>
              <a:rect l="l" t="t" r="r" b="b"/>
              <a:pathLst>
                <a:path w="665" h="1902" extrusionOk="0">
                  <a:moveTo>
                    <a:pt x="335" y="0"/>
                  </a:moveTo>
                  <a:cubicBezTo>
                    <a:pt x="155" y="0"/>
                    <a:pt x="1" y="133"/>
                    <a:pt x="1" y="308"/>
                  </a:cubicBezTo>
                  <a:lnTo>
                    <a:pt x="1" y="1572"/>
                  </a:lnTo>
                  <a:cubicBezTo>
                    <a:pt x="1" y="1747"/>
                    <a:pt x="155" y="1901"/>
                    <a:pt x="335" y="1901"/>
                  </a:cubicBezTo>
                  <a:cubicBezTo>
                    <a:pt x="511" y="1901"/>
                    <a:pt x="665" y="1747"/>
                    <a:pt x="665" y="1572"/>
                  </a:cubicBezTo>
                  <a:lnTo>
                    <a:pt x="665" y="308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18"/>
            <p:cNvSpPr/>
            <p:nvPr/>
          </p:nvSpPr>
          <p:spPr>
            <a:xfrm>
              <a:off x="2654460" y="2978488"/>
              <a:ext cx="38967" cy="13173"/>
            </a:xfrm>
            <a:custGeom>
              <a:avLst/>
              <a:gdLst/>
              <a:ahLst/>
              <a:cxnLst/>
              <a:rect l="l" t="t" r="r" b="b"/>
              <a:pathLst>
                <a:path w="1902" h="643" extrusionOk="0">
                  <a:moveTo>
                    <a:pt x="330" y="0"/>
                  </a:moveTo>
                  <a:cubicBezTo>
                    <a:pt x="133" y="0"/>
                    <a:pt x="0" y="133"/>
                    <a:pt x="0" y="329"/>
                  </a:cubicBezTo>
                  <a:cubicBezTo>
                    <a:pt x="0" y="510"/>
                    <a:pt x="133" y="643"/>
                    <a:pt x="330" y="643"/>
                  </a:cubicBezTo>
                  <a:lnTo>
                    <a:pt x="1572" y="643"/>
                  </a:lnTo>
                  <a:cubicBezTo>
                    <a:pt x="1747" y="643"/>
                    <a:pt x="1901" y="510"/>
                    <a:pt x="1901" y="329"/>
                  </a:cubicBezTo>
                  <a:cubicBezTo>
                    <a:pt x="1901" y="133"/>
                    <a:pt x="1747" y="0"/>
                    <a:pt x="157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18"/>
            <p:cNvSpPr/>
            <p:nvPr/>
          </p:nvSpPr>
          <p:spPr>
            <a:xfrm>
              <a:off x="2621393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1240" y="0"/>
                  </a:moveTo>
                  <a:cubicBezTo>
                    <a:pt x="1154" y="0"/>
                    <a:pt x="1070" y="34"/>
                    <a:pt x="1014" y="100"/>
                  </a:cubicBezTo>
                  <a:lnTo>
                    <a:pt x="133" y="987"/>
                  </a:lnTo>
                  <a:cubicBezTo>
                    <a:pt x="0" y="1120"/>
                    <a:pt x="0" y="1316"/>
                    <a:pt x="133" y="1449"/>
                  </a:cubicBezTo>
                  <a:cubicBezTo>
                    <a:pt x="175" y="1518"/>
                    <a:pt x="266" y="1539"/>
                    <a:pt x="351" y="1539"/>
                  </a:cubicBezTo>
                  <a:cubicBezTo>
                    <a:pt x="441" y="1539"/>
                    <a:pt x="510" y="1518"/>
                    <a:pt x="574" y="1449"/>
                  </a:cubicBezTo>
                  <a:lnTo>
                    <a:pt x="1482" y="567"/>
                  </a:lnTo>
                  <a:cubicBezTo>
                    <a:pt x="1593" y="435"/>
                    <a:pt x="1593" y="233"/>
                    <a:pt x="1482" y="100"/>
                  </a:cubicBezTo>
                  <a:cubicBezTo>
                    <a:pt x="1415" y="34"/>
                    <a:pt x="1326" y="0"/>
                    <a:pt x="124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18"/>
            <p:cNvSpPr/>
            <p:nvPr/>
          </p:nvSpPr>
          <p:spPr>
            <a:xfrm>
              <a:off x="2621393" y="3056628"/>
              <a:ext cx="32657" cy="31530"/>
            </a:xfrm>
            <a:custGeom>
              <a:avLst/>
              <a:gdLst/>
              <a:ahLst/>
              <a:cxnLst/>
              <a:rect l="l" t="t" r="r" b="b"/>
              <a:pathLst>
                <a:path w="1594" h="1539" extrusionOk="0">
                  <a:moveTo>
                    <a:pt x="353" y="0"/>
                  </a:moveTo>
                  <a:cubicBezTo>
                    <a:pt x="271" y="0"/>
                    <a:pt x="189" y="33"/>
                    <a:pt x="133" y="100"/>
                  </a:cubicBezTo>
                  <a:cubicBezTo>
                    <a:pt x="0" y="232"/>
                    <a:pt x="0" y="434"/>
                    <a:pt x="133" y="567"/>
                  </a:cubicBezTo>
                  <a:lnTo>
                    <a:pt x="1014" y="1454"/>
                  </a:lnTo>
                  <a:cubicBezTo>
                    <a:pt x="1083" y="1518"/>
                    <a:pt x="1147" y="1539"/>
                    <a:pt x="1237" y="1539"/>
                  </a:cubicBezTo>
                  <a:cubicBezTo>
                    <a:pt x="1328" y="1539"/>
                    <a:pt x="1413" y="1518"/>
                    <a:pt x="1482" y="1454"/>
                  </a:cubicBezTo>
                  <a:cubicBezTo>
                    <a:pt x="1593" y="1321"/>
                    <a:pt x="1593" y="1119"/>
                    <a:pt x="1482" y="987"/>
                  </a:cubicBezTo>
                  <a:lnTo>
                    <a:pt x="574" y="100"/>
                  </a:lnTo>
                  <a:cubicBezTo>
                    <a:pt x="518" y="33"/>
                    <a:pt x="436" y="0"/>
                    <a:pt x="35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18"/>
            <p:cNvSpPr/>
            <p:nvPr/>
          </p:nvSpPr>
          <p:spPr>
            <a:xfrm>
              <a:off x="2446348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356" y="0"/>
                  </a:moveTo>
                  <a:cubicBezTo>
                    <a:pt x="272" y="0"/>
                    <a:pt x="189" y="34"/>
                    <a:pt x="133" y="100"/>
                  </a:cubicBezTo>
                  <a:cubicBezTo>
                    <a:pt x="0" y="233"/>
                    <a:pt x="0" y="435"/>
                    <a:pt x="133" y="567"/>
                  </a:cubicBezTo>
                  <a:lnTo>
                    <a:pt x="1020" y="1449"/>
                  </a:lnTo>
                  <a:cubicBezTo>
                    <a:pt x="1089" y="1518"/>
                    <a:pt x="1174" y="1539"/>
                    <a:pt x="1243" y="1539"/>
                  </a:cubicBezTo>
                  <a:cubicBezTo>
                    <a:pt x="1328" y="1539"/>
                    <a:pt x="1418" y="1518"/>
                    <a:pt x="1487" y="1449"/>
                  </a:cubicBezTo>
                  <a:cubicBezTo>
                    <a:pt x="1593" y="1316"/>
                    <a:pt x="1593" y="1120"/>
                    <a:pt x="1487" y="987"/>
                  </a:cubicBezTo>
                  <a:lnTo>
                    <a:pt x="579" y="100"/>
                  </a:lnTo>
                  <a:cubicBezTo>
                    <a:pt x="523" y="34"/>
                    <a:pt x="440" y="0"/>
                    <a:pt x="356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24" name="Google Shape;1424;p18"/>
          <p:cNvGrpSpPr/>
          <p:nvPr/>
        </p:nvGrpSpPr>
        <p:grpSpPr>
          <a:xfrm flipH="1">
            <a:off x="2132789" y="2070940"/>
            <a:ext cx="519451" cy="531593"/>
            <a:chOff x="6405353" y="2836979"/>
            <a:chExt cx="396861" cy="406137"/>
          </a:xfrm>
        </p:grpSpPr>
        <p:sp>
          <p:nvSpPr>
            <p:cNvPr id="1425" name="Google Shape;1425;p18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18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18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18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18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18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18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18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18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18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18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18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18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18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18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18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18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18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18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18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18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18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18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18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18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18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18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18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18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18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18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18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18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18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59" name="Google Shape;1459;p18"/>
          <p:cNvGrpSpPr/>
          <p:nvPr/>
        </p:nvGrpSpPr>
        <p:grpSpPr>
          <a:xfrm>
            <a:off x="9806775" y="2606344"/>
            <a:ext cx="519451" cy="531593"/>
            <a:chOff x="6405353" y="2836979"/>
            <a:chExt cx="396861" cy="406137"/>
          </a:xfrm>
        </p:grpSpPr>
        <p:sp>
          <p:nvSpPr>
            <p:cNvPr id="1460" name="Google Shape;1460;p18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18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18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18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18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18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18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18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18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18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18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18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18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18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18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18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18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18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18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18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18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18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18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18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18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18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18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18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18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18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18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18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18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18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4" name="Google Shape;1494;p18"/>
          <p:cNvGrpSpPr/>
          <p:nvPr/>
        </p:nvGrpSpPr>
        <p:grpSpPr>
          <a:xfrm>
            <a:off x="8775834" y="279247"/>
            <a:ext cx="519451" cy="403696"/>
            <a:chOff x="6405353" y="2836979"/>
            <a:chExt cx="396861" cy="406137"/>
          </a:xfrm>
        </p:grpSpPr>
        <p:sp>
          <p:nvSpPr>
            <p:cNvPr id="1495" name="Google Shape;1495;p18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18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18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18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18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18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18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18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18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18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18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18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18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18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18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18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18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18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18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18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18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18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18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18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18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18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18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18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18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18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18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18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18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18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29" name="Google Shape;1529;p18"/>
          <p:cNvGrpSpPr/>
          <p:nvPr/>
        </p:nvGrpSpPr>
        <p:grpSpPr>
          <a:xfrm flipH="1">
            <a:off x="5122035" y="612124"/>
            <a:ext cx="519451" cy="531593"/>
            <a:chOff x="6405353" y="2836979"/>
            <a:chExt cx="396861" cy="406137"/>
          </a:xfrm>
        </p:grpSpPr>
        <p:sp>
          <p:nvSpPr>
            <p:cNvPr id="1530" name="Google Shape;1530;p18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18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18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18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18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18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18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18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18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18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18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18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18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18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18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18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18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18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18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18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18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18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18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18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18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18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18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18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18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18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18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18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18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18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64" name="Google Shape;1564;p18"/>
          <p:cNvGrpSpPr/>
          <p:nvPr/>
        </p:nvGrpSpPr>
        <p:grpSpPr>
          <a:xfrm flipH="1">
            <a:off x="462371" y="3827587"/>
            <a:ext cx="1514108" cy="1060679"/>
            <a:chOff x="2846694" y="2166897"/>
            <a:chExt cx="447365" cy="359248"/>
          </a:xfrm>
        </p:grpSpPr>
        <p:sp>
          <p:nvSpPr>
            <p:cNvPr id="1565" name="Google Shape;1565;p18"/>
            <p:cNvSpPr/>
            <p:nvPr/>
          </p:nvSpPr>
          <p:spPr>
            <a:xfrm>
              <a:off x="2849419" y="2225532"/>
              <a:ext cx="442366" cy="291906"/>
            </a:xfrm>
            <a:custGeom>
              <a:avLst/>
              <a:gdLst/>
              <a:ahLst/>
              <a:cxnLst/>
              <a:rect l="l" t="t" r="r" b="b"/>
              <a:pathLst>
                <a:path w="21592" h="14248" extrusionOk="0">
                  <a:moveTo>
                    <a:pt x="6505" y="1"/>
                  </a:moveTo>
                  <a:cubicBezTo>
                    <a:pt x="6303" y="70"/>
                    <a:pt x="6128" y="224"/>
                    <a:pt x="6017" y="399"/>
                  </a:cubicBezTo>
                  <a:lnTo>
                    <a:pt x="3914" y="4249"/>
                  </a:lnTo>
                  <a:lnTo>
                    <a:pt x="2077" y="5311"/>
                  </a:lnTo>
                  <a:cubicBezTo>
                    <a:pt x="1859" y="5443"/>
                    <a:pt x="1699" y="5645"/>
                    <a:pt x="1657" y="5884"/>
                  </a:cubicBezTo>
                  <a:lnTo>
                    <a:pt x="0" y="13876"/>
                  </a:lnTo>
                  <a:lnTo>
                    <a:pt x="2278" y="14248"/>
                  </a:lnTo>
                  <a:lnTo>
                    <a:pt x="19223" y="14248"/>
                  </a:lnTo>
                  <a:lnTo>
                    <a:pt x="21591" y="13876"/>
                  </a:lnTo>
                  <a:lnTo>
                    <a:pt x="20620" y="7902"/>
                  </a:lnTo>
                  <a:cubicBezTo>
                    <a:pt x="20577" y="7700"/>
                    <a:pt x="20466" y="7504"/>
                    <a:pt x="20285" y="7371"/>
                  </a:cubicBezTo>
                  <a:lnTo>
                    <a:pt x="18363" y="5842"/>
                  </a:lnTo>
                  <a:lnTo>
                    <a:pt x="17391" y="2656"/>
                  </a:lnTo>
                  <a:lnTo>
                    <a:pt x="11948" y="707"/>
                  </a:lnTo>
                  <a:lnTo>
                    <a:pt x="6505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18"/>
            <p:cNvSpPr/>
            <p:nvPr/>
          </p:nvSpPr>
          <p:spPr>
            <a:xfrm>
              <a:off x="2846694" y="2509816"/>
              <a:ext cx="447365" cy="16329"/>
            </a:xfrm>
            <a:custGeom>
              <a:avLst/>
              <a:gdLst/>
              <a:ahLst/>
              <a:cxnLst/>
              <a:rect l="l" t="t" r="r" b="b"/>
              <a:pathLst>
                <a:path w="21836" h="797" extrusionOk="0">
                  <a:moveTo>
                    <a:pt x="133" y="0"/>
                  </a:moveTo>
                  <a:lnTo>
                    <a:pt x="22" y="531"/>
                  </a:lnTo>
                  <a:cubicBezTo>
                    <a:pt x="0" y="664"/>
                    <a:pt x="85" y="797"/>
                    <a:pt x="218" y="797"/>
                  </a:cubicBezTo>
                  <a:lnTo>
                    <a:pt x="4865" y="797"/>
                  </a:lnTo>
                  <a:lnTo>
                    <a:pt x="5974" y="372"/>
                  </a:lnTo>
                  <a:lnTo>
                    <a:pt x="12081" y="372"/>
                  </a:lnTo>
                  <a:lnTo>
                    <a:pt x="13340" y="797"/>
                  </a:lnTo>
                  <a:lnTo>
                    <a:pt x="21613" y="797"/>
                  </a:lnTo>
                  <a:cubicBezTo>
                    <a:pt x="21746" y="797"/>
                    <a:pt x="21836" y="664"/>
                    <a:pt x="21815" y="531"/>
                  </a:cubicBezTo>
                  <a:lnTo>
                    <a:pt x="21724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18"/>
            <p:cNvSpPr/>
            <p:nvPr/>
          </p:nvSpPr>
          <p:spPr>
            <a:xfrm>
              <a:off x="2992586" y="2166897"/>
              <a:ext cx="207702" cy="179204"/>
            </a:xfrm>
            <a:custGeom>
              <a:avLst/>
              <a:gdLst/>
              <a:ahLst/>
              <a:cxnLst/>
              <a:rect l="l" t="t" r="r" b="b"/>
              <a:pathLst>
                <a:path w="10138" h="8747" extrusionOk="0">
                  <a:moveTo>
                    <a:pt x="4573" y="1"/>
                  </a:moveTo>
                  <a:cubicBezTo>
                    <a:pt x="4360" y="1"/>
                    <a:pt x="4156" y="80"/>
                    <a:pt x="4004" y="229"/>
                  </a:cubicBezTo>
                  <a:lnTo>
                    <a:pt x="1949" y="2178"/>
                  </a:lnTo>
                  <a:lnTo>
                    <a:pt x="0" y="2730"/>
                  </a:lnTo>
                  <a:cubicBezTo>
                    <a:pt x="0" y="3834"/>
                    <a:pt x="489" y="4742"/>
                    <a:pt x="818" y="4764"/>
                  </a:cubicBezTo>
                  <a:cubicBezTo>
                    <a:pt x="831" y="4765"/>
                    <a:pt x="843" y="4765"/>
                    <a:pt x="855" y="4765"/>
                  </a:cubicBezTo>
                  <a:cubicBezTo>
                    <a:pt x="1426" y="4765"/>
                    <a:pt x="1605" y="3696"/>
                    <a:pt x="2124" y="3436"/>
                  </a:cubicBezTo>
                  <a:cubicBezTo>
                    <a:pt x="2239" y="3387"/>
                    <a:pt x="2390" y="3362"/>
                    <a:pt x="2560" y="3362"/>
                  </a:cubicBezTo>
                  <a:cubicBezTo>
                    <a:pt x="3211" y="3362"/>
                    <a:pt x="4131" y="3717"/>
                    <a:pt x="4270" y="4365"/>
                  </a:cubicBezTo>
                  <a:cubicBezTo>
                    <a:pt x="4423" y="5179"/>
                    <a:pt x="4715" y="6298"/>
                    <a:pt x="5310" y="6298"/>
                  </a:cubicBezTo>
                  <a:cubicBezTo>
                    <a:pt x="5333" y="6298"/>
                    <a:pt x="5356" y="6296"/>
                    <a:pt x="5380" y="6293"/>
                  </a:cubicBezTo>
                  <a:cubicBezTo>
                    <a:pt x="5962" y="6225"/>
                    <a:pt x="6081" y="4719"/>
                    <a:pt x="6796" y="4719"/>
                  </a:cubicBezTo>
                  <a:cubicBezTo>
                    <a:pt x="6810" y="4719"/>
                    <a:pt x="6825" y="4720"/>
                    <a:pt x="6840" y="4721"/>
                  </a:cubicBezTo>
                  <a:cubicBezTo>
                    <a:pt x="8146" y="4811"/>
                    <a:pt x="7589" y="8746"/>
                    <a:pt x="8677" y="8746"/>
                  </a:cubicBezTo>
                  <a:cubicBezTo>
                    <a:pt x="9229" y="8746"/>
                    <a:pt x="10026" y="6293"/>
                    <a:pt x="10137" y="4721"/>
                  </a:cubicBezTo>
                  <a:lnTo>
                    <a:pt x="8741" y="3925"/>
                  </a:lnTo>
                  <a:lnTo>
                    <a:pt x="7658" y="2507"/>
                  </a:lnTo>
                  <a:lnTo>
                    <a:pt x="6484" y="606"/>
                  </a:lnTo>
                  <a:lnTo>
                    <a:pt x="4870" y="54"/>
                  </a:lnTo>
                  <a:cubicBezTo>
                    <a:pt x="4772" y="18"/>
                    <a:pt x="4671" y="1"/>
                    <a:pt x="4573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18"/>
            <p:cNvSpPr/>
            <p:nvPr/>
          </p:nvSpPr>
          <p:spPr>
            <a:xfrm>
              <a:off x="2946345" y="2509816"/>
              <a:ext cx="51690" cy="16329"/>
            </a:xfrm>
            <a:custGeom>
              <a:avLst/>
              <a:gdLst/>
              <a:ahLst/>
              <a:cxnLst/>
              <a:rect l="l" t="t" r="r" b="b"/>
              <a:pathLst>
                <a:path w="2523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2061" y="797"/>
                  </a:lnTo>
                  <a:lnTo>
                    <a:pt x="2523" y="398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18"/>
            <p:cNvSpPr/>
            <p:nvPr/>
          </p:nvSpPr>
          <p:spPr>
            <a:xfrm>
              <a:off x="2949500" y="2346613"/>
              <a:ext cx="100225" cy="163224"/>
            </a:xfrm>
            <a:custGeom>
              <a:avLst/>
              <a:gdLst/>
              <a:ahLst/>
              <a:cxnLst/>
              <a:rect l="l" t="t" r="r" b="b"/>
              <a:pathLst>
                <a:path w="4892" h="7967" extrusionOk="0">
                  <a:moveTo>
                    <a:pt x="3213" y="1"/>
                  </a:moveTo>
                  <a:lnTo>
                    <a:pt x="1620" y="2258"/>
                  </a:lnTo>
                  <a:lnTo>
                    <a:pt x="824" y="3208"/>
                  </a:lnTo>
                  <a:lnTo>
                    <a:pt x="1" y="7966"/>
                  </a:lnTo>
                  <a:lnTo>
                    <a:pt x="2061" y="7966"/>
                  </a:lnTo>
                  <a:lnTo>
                    <a:pt x="4891" y="532"/>
                  </a:lnTo>
                  <a:lnTo>
                    <a:pt x="3213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18"/>
            <p:cNvSpPr/>
            <p:nvPr/>
          </p:nvSpPr>
          <p:spPr>
            <a:xfrm>
              <a:off x="2991705" y="2357492"/>
              <a:ext cx="127432" cy="159946"/>
            </a:xfrm>
            <a:custGeom>
              <a:avLst/>
              <a:gdLst/>
              <a:ahLst/>
              <a:cxnLst/>
              <a:rect l="l" t="t" r="r" b="b"/>
              <a:pathLst>
                <a:path w="6220" h="7807" extrusionOk="0">
                  <a:moveTo>
                    <a:pt x="2831" y="1"/>
                  </a:moveTo>
                  <a:lnTo>
                    <a:pt x="1615" y="1727"/>
                  </a:lnTo>
                  <a:lnTo>
                    <a:pt x="819" y="2677"/>
                  </a:lnTo>
                  <a:lnTo>
                    <a:pt x="1" y="7435"/>
                  </a:lnTo>
                  <a:lnTo>
                    <a:pt x="3208" y="7807"/>
                  </a:lnTo>
                  <a:lnTo>
                    <a:pt x="6219" y="7435"/>
                  </a:lnTo>
                  <a:lnTo>
                    <a:pt x="5932" y="3383"/>
                  </a:lnTo>
                  <a:lnTo>
                    <a:pt x="5003" y="2210"/>
                  </a:lnTo>
                  <a:lnTo>
                    <a:pt x="4313" y="463"/>
                  </a:lnTo>
                  <a:lnTo>
                    <a:pt x="2831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18"/>
            <p:cNvSpPr/>
            <p:nvPr/>
          </p:nvSpPr>
          <p:spPr>
            <a:xfrm>
              <a:off x="2988550" y="2509816"/>
              <a:ext cx="131448" cy="16329"/>
            </a:xfrm>
            <a:custGeom>
              <a:avLst/>
              <a:gdLst/>
              <a:ahLst/>
              <a:cxnLst/>
              <a:rect l="l" t="t" r="r" b="b"/>
              <a:pathLst>
                <a:path w="6416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6416" y="797"/>
                  </a:lnTo>
                  <a:lnTo>
                    <a:pt x="6373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18"/>
            <p:cNvSpPr/>
            <p:nvPr/>
          </p:nvSpPr>
          <p:spPr>
            <a:xfrm>
              <a:off x="2982690" y="2222807"/>
              <a:ext cx="223027" cy="131489"/>
            </a:xfrm>
            <a:custGeom>
              <a:avLst/>
              <a:gdLst/>
              <a:ahLst/>
              <a:cxnLst/>
              <a:rect l="l" t="t" r="r" b="b"/>
              <a:pathLst>
                <a:path w="10886" h="6418" extrusionOk="0">
                  <a:moveTo>
                    <a:pt x="483" y="1"/>
                  </a:moveTo>
                  <a:lnTo>
                    <a:pt x="43" y="134"/>
                  </a:lnTo>
                  <a:lnTo>
                    <a:pt x="0" y="134"/>
                  </a:lnTo>
                  <a:cubicBezTo>
                    <a:pt x="351" y="1132"/>
                    <a:pt x="882" y="2327"/>
                    <a:pt x="1301" y="2433"/>
                  </a:cubicBezTo>
                  <a:cubicBezTo>
                    <a:pt x="1356" y="2449"/>
                    <a:pt x="1408" y="2457"/>
                    <a:pt x="1457" y="2457"/>
                  </a:cubicBezTo>
                  <a:cubicBezTo>
                    <a:pt x="2086" y="2457"/>
                    <a:pt x="2297" y="1221"/>
                    <a:pt x="2809" y="999"/>
                  </a:cubicBezTo>
                  <a:cubicBezTo>
                    <a:pt x="2906" y="951"/>
                    <a:pt x="3020" y="928"/>
                    <a:pt x="3142" y="928"/>
                  </a:cubicBezTo>
                  <a:cubicBezTo>
                    <a:pt x="3690" y="928"/>
                    <a:pt x="4409" y="1388"/>
                    <a:pt x="4535" y="2061"/>
                  </a:cubicBezTo>
                  <a:cubicBezTo>
                    <a:pt x="4703" y="2866"/>
                    <a:pt x="4896" y="3856"/>
                    <a:pt x="5750" y="3856"/>
                  </a:cubicBezTo>
                  <a:cubicBezTo>
                    <a:pt x="5786" y="3856"/>
                    <a:pt x="5824" y="3854"/>
                    <a:pt x="5863" y="3851"/>
                  </a:cubicBezTo>
                  <a:cubicBezTo>
                    <a:pt x="6766" y="3767"/>
                    <a:pt x="6545" y="2365"/>
                    <a:pt x="7167" y="2365"/>
                  </a:cubicBezTo>
                  <a:cubicBezTo>
                    <a:pt x="7214" y="2365"/>
                    <a:pt x="7265" y="2373"/>
                    <a:pt x="7323" y="2390"/>
                  </a:cubicBezTo>
                  <a:cubicBezTo>
                    <a:pt x="8152" y="2653"/>
                    <a:pt x="7882" y="6417"/>
                    <a:pt x="9116" y="6417"/>
                  </a:cubicBezTo>
                  <a:cubicBezTo>
                    <a:pt x="9131" y="6417"/>
                    <a:pt x="9145" y="6417"/>
                    <a:pt x="9160" y="6415"/>
                  </a:cubicBezTo>
                  <a:cubicBezTo>
                    <a:pt x="10089" y="6373"/>
                    <a:pt x="10243" y="4116"/>
                    <a:pt x="10886" y="2789"/>
                  </a:cubicBezTo>
                  <a:lnTo>
                    <a:pt x="10642" y="1992"/>
                  </a:lnTo>
                  <a:lnTo>
                    <a:pt x="10620" y="1992"/>
                  </a:lnTo>
                  <a:cubicBezTo>
                    <a:pt x="10063" y="3389"/>
                    <a:pt x="9712" y="5619"/>
                    <a:pt x="9160" y="5619"/>
                  </a:cubicBezTo>
                  <a:cubicBezTo>
                    <a:pt x="8449" y="5619"/>
                    <a:pt x="8629" y="1748"/>
                    <a:pt x="7323" y="1594"/>
                  </a:cubicBezTo>
                  <a:cubicBezTo>
                    <a:pt x="7299" y="1591"/>
                    <a:pt x="7277" y="1590"/>
                    <a:pt x="7254" y="1590"/>
                  </a:cubicBezTo>
                  <a:cubicBezTo>
                    <a:pt x="6457" y="1590"/>
                    <a:pt x="6441" y="3125"/>
                    <a:pt x="5863" y="3187"/>
                  </a:cubicBezTo>
                  <a:cubicBezTo>
                    <a:pt x="5845" y="3189"/>
                    <a:pt x="5827" y="3190"/>
                    <a:pt x="5810" y="3190"/>
                  </a:cubicBezTo>
                  <a:cubicBezTo>
                    <a:pt x="5213" y="3190"/>
                    <a:pt x="5082" y="2038"/>
                    <a:pt x="4912" y="1238"/>
                  </a:cubicBezTo>
                  <a:cubicBezTo>
                    <a:pt x="4788" y="585"/>
                    <a:pt x="3797" y="254"/>
                    <a:pt x="3102" y="254"/>
                  </a:cubicBezTo>
                  <a:cubicBezTo>
                    <a:pt x="2904" y="254"/>
                    <a:pt x="2730" y="281"/>
                    <a:pt x="2607" y="335"/>
                  </a:cubicBezTo>
                  <a:cubicBezTo>
                    <a:pt x="2092" y="567"/>
                    <a:pt x="1912" y="1639"/>
                    <a:pt x="1353" y="1639"/>
                  </a:cubicBezTo>
                  <a:cubicBezTo>
                    <a:pt x="1336" y="1639"/>
                    <a:pt x="1319" y="1638"/>
                    <a:pt x="1301" y="1636"/>
                  </a:cubicBezTo>
                  <a:cubicBezTo>
                    <a:pt x="972" y="1615"/>
                    <a:pt x="749" y="819"/>
                    <a:pt x="48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73" name="Google Shape;1573;p18"/>
          <p:cNvGrpSpPr/>
          <p:nvPr/>
        </p:nvGrpSpPr>
        <p:grpSpPr>
          <a:xfrm>
            <a:off x="11071853" y="6001855"/>
            <a:ext cx="1120147" cy="795472"/>
            <a:chOff x="7041489" y="2866094"/>
            <a:chExt cx="460108" cy="294631"/>
          </a:xfrm>
        </p:grpSpPr>
        <p:sp>
          <p:nvSpPr>
            <p:cNvPr id="1574" name="Google Shape;1574;p18"/>
            <p:cNvSpPr/>
            <p:nvPr/>
          </p:nvSpPr>
          <p:spPr>
            <a:xfrm>
              <a:off x="7170192" y="2976194"/>
              <a:ext cx="301904" cy="94775"/>
            </a:xfrm>
            <a:custGeom>
              <a:avLst/>
              <a:gdLst/>
              <a:ahLst/>
              <a:cxnLst/>
              <a:rect l="l" t="t" r="r" b="b"/>
              <a:pathLst>
                <a:path w="14736" h="4626" extrusionOk="0">
                  <a:moveTo>
                    <a:pt x="600" y="1"/>
                  </a:moveTo>
                  <a:cubicBezTo>
                    <a:pt x="377" y="112"/>
                    <a:pt x="181" y="202"/>
                    <a:pt x="0" y="266"/>
                  </a:cubicBezTo>
                  <a:cubicBezTo>
                    <a:pt x="1020" y="2942"/>
                    <a:pt x="3983" y="4626"/>
                    <a:pt x="7371" y="4626"/>
                  </a:cubicBezTo>
                  <a:cubicBezTo>
                    <a:pt x="10753" y="4626"/>
                    <a:pt x="13828" y="2857"/>
                    <a:pt x="14736" y="266"/>
                  </a:cubicBezTo>
                  <a:cubicBezTo>
                    <a:pt x="14561" y="202"/>
                    <a:pt x="14359" y="112"/>
                    <a:pt x="1414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18"/>
            <p:cNvSpPr/>
            <p:nvPr/>
          </p:nvSpPr>
          <p:spPr>
            <a:xfrm>
              <a:off x="7182484" y="2866094"/>
              <a:ext cx="277442" cy="172669"/>
            </a:xfrm>
            <a:custGeom>
              <a:avLst/>
              <a:gdLst/>
              <a:ahLst/>
              <a:cxnLst/>
              <a:rect l="l" t="t" r="r" b="b"/>
              <a:pathLst>
                <a:path w="13542" h="8428" extrusionOk="0">
                  <a:moveTo>
                    <a:pt x="6436" y="1"/>
                  </a:moveTo>
                  <a:cubicBezTo>
                    <a:pt x="4402" y="86"/>
                    <a:pt x="3186" y="994"/>
                    <a:pt x="2369" y="2013"/>
                  </a:cubicBezTo>
                  <a:lnTo>
                    <a:pt x="2369" y="2475"/>
                  </a:lnTo>
                  <a:lnTo>
                    <a:pt x="1970" y="2544"/>
                  </a:lnTo>
                  <a:cubicBezTo>
                    <a:pt x="1259" y="3606"/>
                    <a:pt x="908" y="4690"/>
                    <a:pt x="420" y="5067"/>
                  </a:cubicBezTo>
                  <a:cubicBezTo>
                    <a:pt x="287" y="5199"/>
                    <a:pt x="133" y="5284"/>
                    <a:pt x="0" y="5375"/>
                  </a:cubicBezTo>
                  <a:cubicBezTo>
                    <a:pt x="1439" y="7233"/>
                    <a:pt x="3829" y="8428"/>
                    <a:pt x="6771" y="8428"/>
                  </a:cubicBezTo>
                  <a:cubicBezTo>
                    <a:pt x="9713" y="8428"/>
                    <a:pt x="12102" y="7233"/>
                    <a:pt x="13541" y="5375"/>
                  </a:cubicBezTo>
                  <a:cubicBezTo>
                    <a:pt x="13409" y="5284"/>
                    <a:pt x="13255" y="5199"/>
                    <a:pt x="13095" y="5067"/>
                  </a:cubicBezTo>
                  <a:cubicBezTo>
                    <a:pt x="12633" y="4690"/>
                    <a:pt x="12256" y="3606"/>
                    <a:pt x="11571" y="2544"/>
                  </a:cubicBezTo>
                  <a:lnTo>
                    <a:pt x="11194" y="2412"/>
                  </a:lnTo>
                  <a:lnTo>
                    <a:pt x="11173" y="2013"/>
                  </a:lnTo>
                  <a:cubicBezTo>
                    <a:pt x="10355" y="994"/>
                    <a:pt x="9139" y="86"/>
                    <a:pt x="7100" y="1"/>
                  </a:cubicBezTo>
                  <a:lnTo>
                    <a:pt x="6771" y="372"/>
                  </a:lnTo>
                  <a:lnTo>
                    <a:pt x="6436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18"/>
            <p:cNvSpPr/>
            <p:nvPr/>
          </p:nvSpPr>
          <p:spPr>
            <a:xfrm>
              <a:off x="7041489" y="2931716"/>
              <a:ext cx="131448" cy="137840"/>
            </a:xfrm>
            <a:custGeom>
              <a:avLst/>
              <a:gdLst/>
              <a:ahLst/>
              <a:cxnLst/>
              <a:rect l="l" t="t" r="r" b="b"/>
              <a:pathLst>
                <a:path w="6416" h="6728" extrusionOk="0">
                  <a:moveTo>
                    <a:pt x="2507" y="0"/>
                  </a:moveTo>
                  <a:cubicBezTo>
                    <a:pt x="1650" y="0"/>
                    <a:pt x="860" y="432"/>
                    <a:pt x="531" y="669"/>
                  </a:cubicBezTo>
                  <a:cubicBezTo>
                    <a:pt x="0" y="1046"/>
                    <a:pt x="1041" y="2878"/>
                    <a:pt x="1615" y="3611"/>
                  </a:cubicBezTo>
                  <a:cubicBezTo>
                    <a:pt x="2809" y="5092"/>
                    <a:pt x="4227" y="6728"/>
                    <a:pt x="5932" y="6728"/>
                  </a:cubicBezTo>
                  <a:cubicBezTo>
                    <a:pt x="6107" y="6728"/>
                    <a:pt x="6261" y="6728"/>
                    <a:pt x="6415" y="6706"/>
                  </a:cubicBezTo>
                  <a:lnTo>
                    <a:pt x="5157" y="2193"/>
                  </a:lnTo>
                  <a:cubicBezTo>
                    <a:pt x="4801" y="1598"/>
                    <a:pt x="4472" y="1067"/>
                    <a:pt x="4227" y="802"/>
                  </a:cubicBezTo>
                  <a:cubicBezTo>
                    <a:pt x="3706" y="201"/>
                    <a:pt x="3091" y="0"/>
                    <a:pt x="250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18"/>
            <p:cNvSpPr/>
            <p:nvPr/>
          </p:nvSpPr>
          <p:spPr>
            <a:xfrm>
              <a:off x="7128950" y="2976624"/>
              <a:ext cx="66175" cy="92501"/>
            </a:xfrm>
            <a:custGeom>
              <a:avLst/>
              <a:gdLst/>
              <a:ahLst/>
              <a:cxnLst/>
              <a:rect l="l" t="t" r="r" b="b"/>
              <a:pathLst>
                <a:path w="3230" h="4515" extrusionOk="0">
                  <a:moveTo>
                    <a:pt x="888" y="1"/>
                  </a:moveTo>
                  <a:cubicBezTo>
                    <a:pt x="601" y="203"/>
                    <a:pt x="357" y="489"/>
                    <a:pt x="203" y="978"/>
                  </a:cubicBezTo>
                  <a:cubicBezTo>
                    <a:pt x="1" y="1551"/>
                    <a:pt x="266" y="2390"/>
                    <a:pt x="866" y="3235"/>
                  </a:cubicBezTo>
                  <a:cubicBezTo>
                    <a:pt x="1132" y="3585"/>
                    <a:pt x="1551" y="4052"/>
                    <a:pt x="2146" y="4514"/>
                  </a:cubicBezTo>
                  <a:cubicBezTo>
                    <a:pt x="2592" y="4493"/>
                    <a:pt x="2943" y="4451"/>
                    <a:pt x="3229" y="4403"/>
                  </a:cubicBezTo>
                  <a:lnTo>
                    <a:pt x="1238" y="622"/>
                  </a:lnTo>
                  <a:cubicBezTo>
                    <a:pt x="1105" y="420"/>
                    <a:pt x="999" y="224"/>
                    <a:pt x="888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18"/>
            <p:cNvSpPr/>
            <p:nvPr/>
          </p:nvSpPr>
          <p:spPr>
            <a:xfrm>
              <a:off x="7222845" y="2866094"/>
              <a:ext cx="196721" cy="174963"/>
            </a:xfrm>
            <a:custGeom>
              <a:avLst/>
              <a:gdLst/>
              <a:ahLst/>
              <a:cxnLst/>
              <a:rect l="l" t="t" r="r" b="b"/>
              <a:pathLst>
                <a:path w="9602" h="8540" extrusionOk="0">
                  <a:moveTo>
                    <a:pt x="4466" y="1"/>
                  </a:moveTo>
                  <a:lnTo>
                    <a:pt x="4466" y="2544"/>
                  </a:lnTo>
                  <a:lnTo>
                    <a:pt x="2698" y="3914"/>
                  </a:lnTo>
                  <a:lnTo>
                    <a:pt x="399" y="2013"/>
                  </a:lnTo>
                  <a:cubicBezTo>
                    <a:pt x="239" y="2189"/>
                    <a:pt x="107" y="2364"/>
                    <a:pt x="0" y="2544"/>
                  </a:cubicBezTo>
                  <a:lnTo>
                    <a:pt x="2363" y="4488"/>
                  </a:lnTo>
                  <a:lnTo>
                    <a:pt x="2055" y="8051"/>
                  </a:lnTo>
                  <a:lnTo>
                    <a:pt x="2321" y="8539"/>
                  </a:lnTo>
                  <a:lnTo>
                    <a:pt x="2698" y="8231"/>
                  </a:lnTo>
                  <a:lnTo>
                    <a:pt x="3006" y="4514"/>
                  </a:lnTo>
                  <a:lnTo>
                    <a:pt x="4801" y="3118"/>
                  </a:lnTo>
                  <a:lnTo>
                    <a:pt x="6590" y="4514"/>
                  </a:lnTo>
                  <a:lnTo>
                    <a:pt x="6904" y="8231"/>
                  </a:lnTo>
                  <a:lnTo>
                    <a:pt x="7254" y="8518"/>
                  </a:lnTo>
                  <a:lnTo>
                    <a:pt x="7541" y="8051"/>
                  </a:lnTo>
                  <a:lnTo>
                    <a:pt x="7233" y="4488"/>
                  </a:lnTo>
                  <a:lnTo>
                    <a:pt x="9601" y="2544"/>
                  </a:lnTo>
                  <a:cubicBezTo>
                    <a:pt x="9468" y="2364"/>
                    <a:pt x="9336" y="2189"/>
                    <a:pt x="9203" y="2013"/>
                  </a:cubicBezTo>
                  <a:lnTo>
                    <a:pt x="6904" y="3914"/>
                  </a:lnTo>
                  <a:lnTo>
                    <a:pt x="5130" y="2544"/>
                  </a:lnTo>
                  <a:lnTo>
                    <a:pt x="513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18"/>
            <p:cNvSpPr/>
            <p:nvPr/>
          </p:nvSpPr>
          <p:spPr>
            <a:xfrm>
              <a:off x="7364270" y="3031018"/>
              <a:ext cx="14485" cy="26798"/>
            </a:xfrm>
            <a:custGeom>
              <a:avLst/>
              <a:gdLst/>
              <a:ahLst/>
              <a:cxnLst/>
              <a:rect l="l" t="t" r="r" b="b"/>
              <a:pathLst>
                <a:path w="707" h="1308" extrusionOk="0">
                  <a:moveTo>
                    <a:pt x="638" y="1"/>
                  </a:moveTo>
                  <a:cubicBezTo>
                    <a:pt x="420" y="70"/>
                    <a:pt x="218" y="112"/>
                    <a:pt x="1" y="181"/>
                  </a:cubicBezTo>
                  <a:lnTo>
                    <a:pt x="64" y="999"/>
                  </a:lnTo>
                  <a:lnTo>
                    <a:pt x="372" y="1307"/>
                  </a:lnTo>
                  <a:lnTo>
                    <a:pt x="707" y="866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18"/>
            <p:cNvSpPr/>
            <p:nvPr/>
          </p:nvSpPr>
          <p:spPr>
            <a:xfrm>
              <a:off x="7263635" y="3031018"/>
              <a:ext cx="14485" cy="27228"/>
            </a:xfrm>
            <a:custGeom>
              <a:avLst/>
              <a:gdLst/>
              <a:ahLst/>
              <a:cxnLst/>
              <a:rect l="l" t="t" r="r" b="b"/>
              <a:pathLst>
                <a:path w="707" h="1329" extrusionOk="0">
                  <a:moveTo>
                    <a:pt x="64" y="1"/>
                  </a:moveTo>
                  <a:lnTo>
                    <a:pt x="1" y="845"/>
                  </a:lnTo>
                  <a:lnTo>
                    <a:pt x="351" y="1328"/>
                  </a:lnTo>
                  <a:lnTo>
                    <a:pt x="638" y="999"/>
                  </a:lnTo>
                  <a:lnTo>
                    <a:pt x="707" y="181"/>
                  </a:lnTo>
                  <a:cubicBezTo>
                    <a:pt x="484" y="112"/>
                    <a:pt x="266" y="70"/>
                    <a:pt x="64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18"/>
            <p:cNvSpPr/>
            <p:nvPr/>
          </p:nvSpPr>
          <p:spPr>
            <a:xfrm>
              <a:off x="7151159" y="2981644"/>
              <a:ext cx="339990" cy="106084"/>
            </a:xfrm>
            <a:custGeom>
              <a:avLst/>
              <a:gdLst/>
              <a:ahLst/>
              <a:cxnLst/>
              <a:rect l="l" t="t" r="r" b="b"/>
              <a:pathLst>
                <a:path w="16595" h="5178" extrusionOk="0">
                  <a:moveTo>
                    <a:pt x="929" y="0"/>
                  </a:moveTo>
                  <a:cubicBezTo>
                    <a:pt x="531" y="154"/>
                    <a:pt x="223" y="266"/>
                    <a:pt x="0" y="531"/>
                  </a:cubicBezTo>
                  <a:cubicBezTo>
                    <a:pt x="0" y="2411"/>
                    <a:pt x="3053" y="5178"/>
                    <a:pt x="8300" y="5178"/>
                  </a:cubicBezTo>
                  <a:cubicBezTo>
                    <a:pt x="13541" y="5178"/>
                    <a:pt x="16594" y="2411"/>
                    <a:pt x="16594" y="531"/>
                  </a:cubicBezTo>
                  <a:cubicBezTo>
                    <a:pt x="16377" y="266"/>
                    <a:pt x="16042" y="154"/>
                    <a:pt x="15665" y="0"/>
                  </a:cubicBezTo>
                  <a:cubicBezTo>
                    <a:pt x="14337" y="2368"/>
                    <a:pt x="11682" y="3584"/>
                    <a:pt x="8300" y="3584"/>
                  </a:cubicBezTo>
                  <a:cubicBezTo>
                    <a:pt x="4912" y="3584"/>
                    <a:pt x="2257" y="2368"/>
                    <a:pt x="929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18"/>
            <p:cNvSpPr/>
            <p:nvPr/>
          </p:nvSpPr>
          <p:spPr>
            <a:xfrm>
              <a:off x="7187913" y="3066810"/>
              <a:ext cx="64331" cy="34521"/>
            </a:xfrm>
            <a:custGeom>
              <a:avLst/>
              <a:gdLst/>
              <a:ahLst/>
              <a:cxnLst/>
              <a:rect l="l" t="t" r="r" b="b"/>
              <a:pathLst>
                <a:path w="3140" h="1685" extrusionOk="0">
                  <a:moveTo>
                    <a:pt x="351" y="1"/>
                  </a:moveTo>
                  <a:cubicBezTo>
                    <a:pt x="351" y="1"/>
                    <a:pt x="219" y="245"/>
                    <a:pt x="1" y="601"/>
                  </a:cubicBezTo>
                  <a:lnTo>
                    <a:pt x="882" y="1440"/>
                  </a:lnTo>
                  <a:lnTo>
                    <a:pt x="2698" y="1684"/>
                  </a:lnTo>
                  <a:lnTo>
                    <a:pt x="3139" y="1063"/>
                  </a:lnTo>
                  <a:lnTo>
                    <a:pt x="1790" y="293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18"/>
            <p:cNvSpPr/>
            <p:nvPr/>
          </p:nvSpPr>
          <p:spPr>
            <a:xfrm>
              <a:off x="7127107" y="3079123"/>
              <a:ext cx="116103" cy="81602"/>
            </a:xfrm>
            <a:custGeom>
              <a:avLst/>
              <a:gdLst/>
              <a:ahLst/>
              <a:cxnLst/>
              <a:rect l="l" t="t" r="r" b="b"/>
              <a:pathLst>
                <a:path w="5667" h="3983" extrusionOk="0">
                  <a:moveTo>
                    <a:pt x="2969" y="0"/>
                  </a:moveTo>
                  <a:cubicBezTo>
                    <a:pt x="2417" y="951"/>
                    <a:pt x="1397" y="2655"/>
                    <a:pt x="1195" y="2719"/>
                  </a:cubicBezTo>
                  <a:cubicBezTo>
                    <a:pt x="1063" y="2788"/>
                    <a:pt x="601" y="2963"/>
                    <a:pt x="293" y="3250"/>
                  </a:cubicBezTo>
                  <a:cubicBezTo>
                    <a:pt x="0" y="3494"/>
                    <a:pt x="181" y="3983"/>
                    <a:pt x="558" y="3983"/>
                  </a:cubicBezTo>
                  <a:lnTo>
                    <a:pt x="2767" y="3983"/>
                  </a:lnTo>
                  <a:cubicBezTo>
                    <a:pt x="3256" y="3983"/>
                    <a:pt x="3718" y="3738"/>
                    <a:pt x="4010" y="3361"/>
                  </a:cubicBezTo>
                  <a:lnTo>
                    <a:pt x="5666" y="1083"/>
                  </a:lnTo>
                  <a:cubicBezTo>
                    <a:pt x="5024" y="929"/>
                    <a:pt x="4408" y="706"/>
                    <a:pt x="3850" y="462"/>
                  </a:cubicBezTo>
                  <a:cubicBezTo>
                    <a:pt x="3542" y="329"/>
                    <a:pt x="3234" y="175"/>
                    <a:pt x="2969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18"/>
            <p:cNvSpPr/>
            <p:nvPr/>
          </p:nvSpPr>
          <p:spPr>
            <a:xfrm>
              <a:off x="7393649" y="3068224"/>
              <a:ext cx="56689" cy="34521"/>
            </a:xfrm>
            <a:custGeom>
              <a:avLst/>
              <a:gdLst/>
              <a:ahLst/>
              <a:cxnLst/>
              <a:rect l="l" t="t" r="r" b="b"/>
              <a:pathLst>
                <a:path w="2767" h="1685" extrusionOk="0">
                  <a:moveTo>
                    <a:pt x="2501" y="1"/>
                  </a:moveTo>
                  <a:lnTo>
                    <a:pt x="1264" y="197"/>
                  </a:lnTo>
                  <a:lnTo>
                    <a:pt x="0" y="952"/>
                  </a:lnTo>
                  <a:cubicBezTo>
                    <a:pt x="91" y="1175"/>
                    <a:pt x="202" y="1392"/>
                    <a:pt x="314" y="1615"/>
                  </a:cubicBezTo>
                  <a:lnTo>
                    <a:pt x="1684" y="1684"/>
                  </a:lnTo>
                  <a:lnTo>
                    <a:pt x="2767" y="644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18"/>
            <p:cNvSpPr/>
            <p:nvPr/>
          </p:nvSpPr>
          <p:spPr>
            <a:xfrm>
              <a:off x="7400061" y="3081397"/>
              <a:ext cx="78897" cy="79328"/>
            </a:xfrm>
            <a:custGeom>
              <a:avLst/>
              <a:gdLst/>
              <a:ahLst/>
              <a:cxnLst/>
              <a:rect l="l" t="t" r="r" b="b"/>
              <a:pathLst>
                <a:path w="3851" h="3872" extrusionOk="0">
                  <a:moveTo>
                    <a:pt x="2454" y="1"/>
                  </a:moveTo>
                  <a:cubicBezTo>
                    <a:pt x="2236" y="133"/>
                    <a:pt x="2013" y="245"/>
                    <a:pt x="1769" y="351"/>
                  </a:cubicBezTo>
                  <a:cubicBezTo>
                    <a:pt x="1217" y="595"/>
                    <a:pt x="617" y="797"/>
                    <a:pt x="1" y="972"/>
                  </a:cubicBezTo>
                  <a:cubicBezTo>
                    <a:pt x="330" y="1657"/>
                    <a:pt x="643" y="2342"/>
                    <a:pt x="664" y="2544"/>
                  </a:cubicBezTo>
                  <a:cubicBezTo>
                    <a:pt x="686" y="2698"/>
                    <a:pt x="595" y="2921"/>
                    <a:pt x="510" y="3118"/>
                  </a:cubicBezTo>
                  <a:cubicBezTo>
                    <a:pt x="330" y="3473"/>
                    <a:pt x="574" y="3872"/>
                    <a:pt x="951" y="3872"/>
                  </a:cubicBezTo>
                  <a:lnTo>
                    <a:pt x="3250" y="3872"/>
                  </a:lnTo>
                  <a:cubicBezTo>
                    <a:pt x="3606" y="3872"/>
                    <a:pt x="3851" y="3495"/>
                    <a:pt x="3718" y="3165"/>
                  </a:cubicBezTo>
                  <a:lnTo>
                    <a:pt x="2454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18"/>
            <p:cNvSpPr/>
            <p:nvPr/>
          </p:nvSpPr>
          <p:spPr>
            <a:xfrm>
              <a:off x="7140710" y="2992522"/>
              <a:ext cx="360887" cy="103359"/>
            </a:xfrm>
            <a:custGeom>
              <a:avLst/>
              <a:gdLst/>
              <a:ahLst/>
              <a:cxnLst/>
              <a:rect l="l" t="t" r="r" b="b"/>
              <a:pathLst>
                <a:path w="17615" h="5045" extrusionOk="0">
                  <a:moveTo>
                    <a:pt x="510" y="0"/>
                  </a:moveTo>
                  <a:cubicBezTo>
                    <a:pt x="425" y="112"/>
                    <a:pt x="356" y="244"/>
                    <a:pt x="292" y="420"/>
                  </a:cubicBezTo>
                  <a:cubicBezTo>
                    <a:pt x="0" y="1306"/>
                    <a:pt x="1885" y="5045"/>
                    <a:pt x="8810" y="5045"/>
                  </a:cubicBezTo>
                  <a:cubicBezTo>
                    <a:pt x="15734" y="5045"/>
                    <a:pt x="17614" y="1306"/>
                    <a:pt x="17327" y="420"/>
                  </a:cubicBezTo>
                  <a:cubicBezTo>
                    <a:pt x="17258" y="244"/>
                    <a:pt x="17195" y="112"/>
                    <a:pt x="17104" y="0"/>
                  </a:cubicBezTo>
                  <a:cubicBezTo>
                    <a:pt x="16398" y="1662"/>
                    <a:pt x="14051" y="4248"/>
                    <a:pt x="8810" y="4248"/>
                  </a:cubicBezTo>
                  <a:cubicBezTo>
                    <a:pt x="3563" y="4248"/>
                    <a:pt x="1222" y="1662"/>
                    <a:pt x="51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18"/>
            <p:cNvSpPr/>
            <p:nvPr/>
          </p:nvSpPr>
          <p:spPr>
            <a:xfrm>
              <a:off x="7083591" y="2955317"/>
              <a:ext cx="13624" cy="19586"/>
            </a:xfrm>
            <a:custGeom>
              <a:avLst/>
              <a:gdLst/>
              <a:ahLst/>
              <a:cxnLst/>
              <a:rect l="l" t="t" r="r" b="b"/>
              <a:pathLst>
                <a:path w="665" h="956" extrusionOk="0">
                  <a:moveTo>
                    <a:pt x="335" y="0"/>
                  </a:moveTo>
                  <a:cubicBezTo>
                    <a:pt x="133" y="0"/>
                    <a:pt x="0" y="159"/>
                    <a:pt x="0" y="335"/>
                  </a:cubicBezTo>
                  <a:lnTo>
                    <a:pt x="0" y="643"/>
                  </a:lnTo>
                  <a:cubicBezTo>
                    <a:pt x="0" y="823"/>
                    <a:pt x="133" y="956"/>
                    <a:pt x="335" y="956"/>
                  </a:cubicBezTo>
                  <a:cubicBezTo>
                    <a:pt x="510" y="956"/>
                    <a:pt x="664" y="823"/>
                    <a:pt x="664" y="643"/>
                  </a:cubicBezTo>
                  <a:lnTo>
                    <a:pt x="664" y="335"/>
                  </a:lnTo>
                  <a:cubicBezTo>
                    <a:pt x="664" y="159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88" name="Google Shape;1588;p18"/>
          <p:cNvGrpSpPr/>
          <p:nvPr/>
        </p:nvGrpSpPr>
        <p:grpSpPr>
          <a:xfrm rot="-1679516">
            <a:off x="788239" y="6191487"/>
            <a:ext cx="345870" cy="446504"/>
            <a:chOff x="5899168" y="3486640"/>
            <a:chExt cx="345870" cy="446504"/>
          </a:xfrm>
        </p:grpSpPr>
        <p:sp>
          <p:nvSpPr>
            <p:cNvPr id="1589" name="Google Shape;1589;p1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1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1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2" name="Google Shape;1592;p1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3" name="Google Shape;1593;p18"/>
          <p:cNvGrpSpPr/>
          <p:nvPr/>
        </p:nvGrpSpPr>
        <p:grpSpPr>
          <a:xfrm rot="2772819">
            <a:off x="6041614" y="6233703"/>
            <a:ext cx="345870" cy="446504"/>
            <a:chOff x="5899168" y="3486640"/>
            <a:chExt cx="345870" cy="446504"/>
          </a:xfrm>
        </p:grpSpPr>
        <p:sp>
          <p:nvSpPr>
            <p:cNvPr id="1594" name="Google Shape;1594;p1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1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1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1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8" name="Google Shape;1598;p18"/>
          <p:cNvGrpSpPr/>
          <p:nvPr/>
        </p:nvGrpSpPr>
        <p:grpSpPr>
          <a:xfrm flipH="1">
            <a:off x="3488778" y="5860643"/>
            <a:ext cx="667722" cy="489565"/>
            <a:chOff x="3443208" y="4164121"/>
            <a:chExt cx="454659" cy="362526"/>
          </a:xfrm>
        </p:grpSpPr>
        <p:sp>
          <p:nvSpPr>
            <p:cNvPr id="1599" name="Google Shape;1599;p18"/>
            <p:cNvSpPr/>
            <p:nvPr/>
          </p:nvSpPr>
          <p:spPr>
            <a:xfrm>
              <a:off x="3443208" y="4164121"/>
              <a:ext cx="444210" cy="351361"/>
            </a:xfrm>
            <a:custGeom>
              <a:avLst/>
              <a:gdLst/>
              <a:ahLst/>
              <a:cxnLst/>
              <a:rect l="l" t="t" r="r" b="b"/>
              <a:pathLst>
                <a:path w="21682" h="17150" extrusionOk="0">
                  <a:moveTo>
                    <a:pt x="2600" y="0"/>
                  </a:moveTo>
                  <a:cubicBezTo>
                    <a:pt x="2574" y="0"/>
                    <a:pt x="2548" y="3"/>
                    <a:pt x="2522" y="10"/>
                  </a:cubicBezTo>
                  <a:cubicBezTo>
                    <a:pt x="2347" y="52"/>
                    <a:pt x="2236" y="233"/>
                    <a:pt x="2278" y="408"/>
                  </a:cubicBezTo>
                  <a:lnTo>
                    <a:pt x="2719" y="2113"/>
                  </a:lnTo>
                  <a:cubicBezTo>
                    <a:pt x="2612" y="2081"/>
                    <a:pt x="2497" y="2065"/>
                    <a:pt x="2378" y="2065"/>
                  </a:cubicBezTo>
                  <a:cubicBezTo>
                    <a:pt x="2083" y="2065"/>
                    <a:pt x="1759" y="2160"/>
                    <a:pt x="1460" y="2330"/>
                  </a:cubicBezTo>
                  <a:lnTo>
                    <a:pt x="1020" y="631"/>
                  </a:lnTo>
                  <a:cubicBezTo>
                    <a:pt x="965" y="487"/>
                    <a:pt x="842" y="387"/>
                    <a:pt x="704" y="387"/>
                  </a:cubicBezTo>
                  <a:cubicBezTo>
                    <a:pt x="668" y="387"/>
                    <a:pt x="632" y="394"/>
                    <a:pt x="595" y="408"/>
                  </a:cubicBezTo>
                  <a:cubicBezTo>
                    <a:pt x="420" y="450"/>
                    <a:pt x="329" y="631"/>
                    <a:pt x="377" y="806"/>
                  </a:cubicBezTo>
                  <a:lnTo>
                    <a:pt x="887" y="2755"/>
                  </a:lnTo>
                  <a:cubicBezTo>
                    <a:pt x="329" y="3307"/>
                    <a:pt x="0" y="4125"/>
                    <a:pt x="308" y="5097"/>
                  </a:cubicBezTo>
                  <a:cubicBezTo>
                    <a:pt x="643" y="6138"/>
                    <a:pt x="1524" y="5384"/>
                    <a:pt x="1705" y="6669"/>
                  </a:cubicBezTo>
                  <a:cubicBezTo>
                    <a:pt x="1859" y="7773"/>
                    <a:pt x="2676" y="13508"/>
                    <a:pt x="4094" y="15961"/>
                  </a:cubicBezTo>
                  <a:cubicBezTo>
                    <a:pt x="4445" y="16227"/>
                    <a:pt x="5464" y="16604"/>
                    <a:pt x="6351" y="16715"/>
                  </a:cubicBezTo>
                  <a:cubicBezTo>
                    <a:pt x="9042" y="17019"/>
                    <a:pt x="12783" y="17150"/>
                    <a:pt x="15833" y="17150"/>
                  </a:cubicBezTo>
                  <a:cubicBezTo>
                    <a:pt x="18327" y="17150"/>
                    <a:pt x="20359" y="17062"/>
                    <a:pt x="20975" y="16912"/>
                  </a:cubicBezTo>
                  <a:cubicBezTo>
                    <a:pt x="21283" y="16848"/>
                    <a:pt x="21681" y="16694"/>
                    <a:pt x="21681" y="16296"/>
                  </a:cubicBezTo>
                  <a:cubicBezTo>
                    <a:pt x="21172" y="15786"/>
                    <a:pt x="19823" y="15101"/>
                    <a:pt x="17258" y="14193"/>
                  </a:cubicBezTo>
                  <a:lnTo>
                    <a:pt x="5353" y="7354"/>
                  </a:lnTo>
                  <a:cubicBezTo>
                    <a:pt x="5353" y="7354"/>
                    <a:pt x="4710" y="4168"/>
                    <a:pt x="3584" y="2755"/>
                  </a:cubicBezTo>
                  <a:lnTo>
                    <a:pt x="2921" y="254"/>
                  </a:lnTo>
                  <a:cubicBezTo>
                    <a:pt x="2884" y="100"/>
                    <a:pt x="2748" y="0"/>
                    <a:pt x="260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18"/>
            <p:cNvSpPr/>
            <p:nvPr/>
          </p:nvSpPr>
          <p:spPr>
            <a:xfrm>
              <a:off x="3527084" y="4491122"/>
              <a:ext cx="370783" cy="35525"/>
            </a:xfrm>
            <a:custGeom>
              <a:avLst/>
              <a:gdLst/>
              <a:ahLst/>
              <a:cxnLst/>
              <a:rect l="l" t="t" r="r" b="b"/>
              <a:pathLst>
                <a:path w="18098" h="1734" extrusionOk="0">
                  <a:moveTo>
                    <a:pt x="0" y="0"/>
                  </a:moveTo>
                  <a:lnTo>
                    <a:pt x="0" y="0"/>
                  </a:lnTo>
                  <a:cubicBezTo>
                    <a:pt x="244" y="399"/>
                    <a:pt x="483" y="733"/>
                    <a:pt x="749" y="908"/>
                  </a:cubicBezTo>
                  <a:cubicBezTo>
                    <a:pt x="1585" y="1521"/>
                    <a:pt x="5577" y="1733"/>
                    <a:pt x="9407" y="1733"/>
                  </a:cubicBezTo>
                  <a:cubicBezTo>
                    <a:pt x="12777" y="1733"/>
                    <a:pt x="16021" y="1569"/>
                    <a:pt x="16881" y="1370"/>
                  </a:cubicBezTo>
                  <a:cubicBezTo>
                    <a:pt x="17741" y="1174"/>
                    <a:pt x="18097" y="839"/>
                    <a:pt x="17587" y="335"/>
                  </a:cubicBezTo>
                  <a:lnTo>
                    <a:pt x="17587" y="335"/>
                  </a:lnTo>
                  <a:cubicBezTo>
                    <a:pt x="17433" y="420"/>
                    <a:pt x="17189" y="510"/>
                    <a:pt x="16881" y="574"/>
                  </a:cubicBezTo>
                  <a:cubicBezTo>
                    <a:pt x="16259" y="717"/>
                    <a:pt x="14225" y="803"/>
                    <a:pt x="11732" y="803"/>
                  </a:cubicBezTo>
                  <a:cubicBezTo>
                    <a:pt x="7674" y="803"/>
                    <a:pt x="2398" y="576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18"/>
            <p:cNvSpPr/>
            <p:nvPr/>
          </p:nvSpPr>
          <p:spPr>
            <a:xfrm>
              <a:off x="3551997" y="4164325"/>
              <a:ext cx="341834" cy="292275"/>
            </a:xfrm>
            <a:custGeom>
              <a:avLst/>
              <a:gdLst/>
              <a:ahLst/>
              <a:cxnLst/>
              <a:rect l="l" t="t" r="r" b="b"/>
              <a:pathLst>
                <a:path w="16685" h="14266" extrusionOk="0">
                  <a:moveTo>
                    <a:pt x="8477" y="0"/>
                  </a:moveTo>
                  <a:cubicBezTo>
                    <a:pt x="7618" y="0"/>
                    <a:pt x="6744" y="135"/>
                    <a:pt x="5884" y="419"/>
                  </a:cubicBezTo>
                  <a:cubicBezTo>
                    <a:pt x="2188" y="1614"/>
                    <a:pt x="112" y="4025"/>
                    <a:pt x="0" y="8055"/>
                  </a:cubicBezTo>
                  <a:cubicBezTo>
                    <a:pt x="0" y="11745"/>
                    <a:pt x="2937" y="14266"/>
                    <a:pt x="6102" y="14266"/>
                  </a:cubicBezTo>
                  <a:cubicBezTo>
                    <a:pt x="6900" y="14266"/>
                    <a:pt x="7713" y="14106"/>
                    <a:pt x="8496" y="13764"/>
                  </a:cubicBezTo>
                  <a:cubicBezTo>
                    <a:pt x="8528" y="13750"/>
                    <a:pt x="8562" y="13744"/>
                    <a:pt x="8595" y="13744"/>
                  </a:cubicBezTo>
                  <a:cubicBezTo>
                    <a:pt x="8628" y="13744"/>
                    <a:pt x="8661" y="13750"/>
                    <a:pt x="8693" y="13764"/>
                  </a:cubicBezTo>
                  <a:cubicBezTo>
                    <a:pt x="8882" y="13844"/>
                    <a:pt x="9368" y="14021"/>
                    <a:pt x="10158" y="14021"/>
                  </a:cubicBezTo>
                  <a:cubicBezTo>
                    <a:pt x="10675" y="14021"/>
                    <a:pt x="11322" y="13945"/>
                    <a:pt x="12102" y="13716"/>
                  </a:cubicBezTo>
                  <a:cubicBezTo>
                    <a:pt x="14800" y="12919"/>
                    <a:pt x="16685" y="10312"/>
                    <a:pt x="16685" y="7413"/>
                  </a:cubicBezTo>
                  <a:cubicBezTo>
                    <a:pt x="16658" y="6860"/>
                    <a:pt x="16552" y="6303"/>
                    <a:pt x="16371" y="5751"/>
                  </a:cubicBezTo>
                  <a:cubicBezTo>
                    <a:pt x="15238" y="2234"/>
                    <a:pt x="11975" y="0"/>
                    <a:pt x="847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18"/>
            <p:cNvSpPr/>
            <p:nvPr/>
          </p:nvSpPr>
          <p:spPr>
            <a:xfrm>
              <a:off x="3551997" y="4329352"/>
              <a:ext cx="160479" cy="135853"/>
            </a:xfrm>
            <a:custGeom>
              <a:avLst/>
              <a:gdLst/>
              <a:ahLst/>
              <a:cxnLst/>
              <a:rect l="l" t="t" r="r" b="b"/>
              <a:pathLst>
                <a:path w="7833" h="6631" extrusionOk="0">
                  <a:moveTo>
                    <a:pt x="0" y="0"/>
                  </a:moveTo>
                  <a:lnTo>
                    <a:pt x="0" y="797"/>
                  </a:lnTo>
                  <a:cubicBezTo>
                    <a:pt x="94" y="4187"/>
                    <a:pt x="2905" y="6631"/>
                    <a:pt x="6013" y="6631"/>
                  </a:cubicBezTo>
                  <a:cubicBezTo>
                    <a:pt x="6615" y="6631"/>
                    <a:pt x="7227" y="6539"/>
                    <a:pt x="7833" y="6346"/>
                  </a:cubicBezTo>
                  <a:lnTo>
                    <a:pt x="7721" y="5905"/>
                  </a:lnTo>
                  <a:lnTo>
                    <a:pt x="7015" y="5751"/>
                  </a:lnTo>
                  <a:cubicBezTo>
                    <a:pt x="6692" y="5805"/>
                    <a:pt x="6369" y="5831"/>
                    <a:pt x="6049" y="5831"/>
                  </a:cubicBezTo>
                  <a:cubicBezTo>
                    <a:pt x="2947" y="5831"/>
                    <a:pt x="101" y="3389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3" name="Google Shape;1603;p18"/>
            <p:cNvSpPr/>
            <p:nvPr/>
          </p:nvSpPr>
          <p:spPr>
            <a:xfrm>
              <a:off x="3712455" y="4316179"/>
              <a:ext cx="184961" cy="143085"/>
            </a:xfrm>
            <a:custGeom>
              <a:avLst/>
              <a:gdLst/>
              <a:ahLst/>
              <a:cxnLst/>
              <a:rect l="l" t="t" r="r" b="b"/>
              <a:pathLst>
                <a:path w="9028" h="6984" extrusionOk="0">
                  <a:moveTo>
                    <a:pt x="8853" y="1"/>
                  </a:moveTo>
                  <a:lnTo>
                    <a:pt x="8853" y="1"/>
                  </a:lnTo>
                  <a:cubicBezTo>
                    <a:pt x="8693" y="2656"/>
                    <a:pt x="6968" y="5130"/>
                    <a:pt x="4270" y="5927"/>
                  </a:cubicBezTo>
                  <a:cubicBezTo>
                    <a:pt x="3497" y="6154"/>
                    <a:pt x="2854" y="6231"/>
                    <a:pt x="2339" y="6231"/>
                  </a:cubicBezTo>
                  <a:cubicBezTo>
                    <a:pt x="1541" y="6231"/>
                    <a:pt x="1051" y="6047"/>
                    <a:pt x="861" y="5953"/>
                  </a:cubicBezTo>
                  <a:cubicBezTo>
                    <a:pt x="829" y="5940"/>
                    <a:pt x="796" y="5933"/>
                    <a:pt x="763" y="5933"/>
                  </a:cubicBezTo>
                  <a:cubicBezTo>
                    <a:pt x="730" y="5933"/>
                    <a:pt x="696" y="5940"/>
                    <a:pt x="664" y="5953"/>
                  </a:cubicBezTo>
                  <a:cubicBezTo>
                    <a:pt x="441" y="6060"/>
                    <a:pt x="224" y="6150"/>
                    <a:pt x="1" y="6219"/>
                  </a:cubicBezTo>
                  <a:lnTo>
                    <a:pt x="1" y="6527"/>
                  </a:lnTo>
                  <a:lnTo>
                    <a:pt x="818" y="6660"/>
                  </a:lnTo>
                  <a:cubicBezTo>
                    <a:pt x="1386" y="6872"/>
                    <a:pt x="1997" y="6984"/>
                    <a:pt x="2622" y="6984"/>
                  </a:cubicBezTo>
                  <a:cubicBezTo>
                    <a:pt x="3167" y="6984"/>
                    <a:pt x="3723" y="6899"/>
                    <a:pt x="4270" y="6723"/>
                  </a:cubicBezTo>
                  <a:cubicBezTo>
                    <a:pt x="7212" y="5752"/>
                    <a:pt x="9028" y="2943"/>
                    <a:pt x="8853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18"/>
            <p:cNvSpPr/>
            <p:nvPr/>
          </p:nvSpPr>
          <p:spPr>
            <a:xfrm>
              <a:off x="3639888" y="4263833"/>
              <a:ext cx="183670" cy="186067"/>
            </a:xfrm>
            <a:custGeom>
              <a:avLst/>
              <a:gdLst/>
              <a:ahLst/>
              <a:cxnLst/>
              <a:rect l="l" t="t" r="r" b="b"/>
              <a:pathLst>
                <a:path w="8965" h="9082" extrusionOk="0">
                  <a:moveTo>
                    <a:pt x="4902" y="0"/>
                  </a:moveTo>
                  <a:cubicBezTo>
                    <a:pt x="4516" y="0"/>
                    <a:pt x="4124" y="60"/>
                    <a:pt x="3739" y="187"/>
                  </a:cubicBezTo>
                  <a:cubicBezTo>
                    <a:pt x="1328" y="963"/>
                    <a:pt x="1" y="3549"/>
                    <a:pt x="797" y="5960"/>
                  </a:cubicBezTo>
                  <a:cubicBezTo>
                    <a:pt x="1174" y="7154"/>
                    <a:pt x="1881" y="8195"/>
                    <a:pt x="2725" y="8949"/>
                  </a:cubicBezTo>
                  <a:lnTo>
                    <a:pt x="3389" y="9082"/>
                  </a:lnTo>
                  <a:lnTo>
                    <a:pt x="3543" y="8774"/>
                  </a:lnTo>
                  <a:cubicBezTo>
                    <a:pt x="2613" y="8084"/>
                    <a:pt x="1817" y="6979"/>
                    <a:pt x="1419" y="5763"/>
                  </a:cubicBezTo>
                  <a:cubicBezTo>
                    <a:pt x="755" y="3703"/>
                    <a:pt x="1881" y="1472"/>
                    <a:pt x="3941" y="809"/>
                  </a:cubicBezTo>
                  <a:cubicBezTo>
                    <a:pt x="4260" y="704"/>
                    <a:pt x="4582" y="654"/>
                    <a:pt x="4900" y="654"/>
                  </a:cubicBezTo>
                  <a:cubicBezTo>
                    <a:pt x="6190" y="654"/>
                    <a:pt x="7386" y="1478"/>
                    <a:pt x="7812" y="2773"/>
                  </a:cubicBezTo>
                  <a:cubicBezTo>
                    <a:pt x="8232" y="4037"/>
                    <a:pt x="7547" y="5386"/>
                    <a:pt x="6288" y="5806"/>
                  </a:cubicBezTo>
                  <a:cubicBezTo>
                    <a:pt x="6102" y="5867"/>
                    <a:pt x="5909" y="5897"/>
                    <a:pt x="5716" y="5897"/>
                  </a:cubicBezTo>
                  <a:cubicBezTo>
                    <a:pt x="5426" y="5897"/>
                    <a:pt x="5135" y="5828"/>
                    <a:pt x="4870" y="5694"/>
                  </a:cubicBezTo>
                  <a:cubicBezTo>
                    <a:pt x="4429" y="5476"/>
                    <a:pt x="4095" y="5078"/>
                    <a:pt x="3941" y="4611"/>
                  </a:cubicBezTo>
                  <a:cubicBezTo>
                    <a:pt x="3908" y="4476"/>
                    <a:pt x="3781" y="4391"/>
                    <a:pt x="3653" y="4391"/>
                  </a:cubicBezTo>
                  <a:cubicBezTo>
                    <a:pt x="3616" y="4391"/>
                    <a:pt x="3578" y="4398"/>
                    <a:pt x="3543" y="4414"/>
                  </a:cubicBezTo>
                  <a:cubicBezTo>
                    <a:pt x="3367" y="4457"/>
                    <a:pt x="3256" y="4632"/>
                    <a:pt x="3320" y="4813"/>
                  </a:cubicBezTo>
                  <a:cubicBezTo>
                    <a:pt x="3521" y="5455"/>
                    <a:pt x="3962" y="5986"/>
                    <a:pt x="4562" y="6273"/>
                  </a:cubicBezTo>
                  <a:cubicBezTo>
                    <a:pt x="4918" y="6457"/>
                    <a:pt x="5306" y="6546"/>
                    <a:pt x="5697" y="6546"/>
                  </a:cubicBezTo>
                  <a:cubicBezTo>
                    <a:pt x="5961" y="6546"/>
                    <a:pt x="6226" y="6506"/>
                    <a:pt x="6485" y="6427"/>
                  </a:cubicBezTo>
                  <a:cubicBezTo>
                    <a:pt x="8078" y="5896"/>
                    <a:pt x="8964" y="4170"/>
                    <a:pt x="8455" y="2577"/>
                  </a:cubicBezTo>
                  <a:cubicBezTo>
                    <a:pt x="7939" y="996"/>
                    <a:pt x="6470" y="0"/>
                    <a:pt x="490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18"/>
            <p:cNvSpPr/>
            <p:nvPr/>
          </p:nvSpPr>
          <p:spPr>
            <a:xfrm>
              <a:off x="3695696" y="4443570"/>
              <a:ext cx="33538" cy="15796"/>
            </a:xfrm>
            <a:custGeom>
              <a:avLst/>
              <a:gdLst/>
              <a:ahLst/>
              <a:cxnLst/>
              <a:rect l="l" t="t" r="r" b="b"/>
              <a:pathLst>
                <a:path w="1637" h="771" extrusionOk="0">
                  <a:moveTo>
                    <a:pt x="819" y="1"/>
                  </a:moveTo>
                  <a:cubicBezTo>
                    <a:pt x="553" y="65"/>
                    <a:pt x="288" y="134"/>
                    <a:pt x="1" y="176"/>
                  </a:cubicBezTo>
                  <a:cubicBezTo>
                    <a:pt x="266" y="420"/>
                    <a:pt x="532" y="596"/>
                    <a:pt x="819" y="771"/>
                  </a:cubicBezTo>
                  <a:cubicBezTo>
                    <a:pt x="1084" y="686"/>
                    <a:pt x="1371" y="574"/>
                    <a:pt x="1636" y="442"/>
                  </a:cubicBezTo>
                  <a:cubicBezTo>
                    <a:pt x="1350" y="330"/>
                    <a:pt x="1084" y="176"/>
                    <a:pt x="819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06" name="Google Shape;1606;p18"/>
          <p:cNvGrpSpPr/>
          <p:nvPr/>
        </p:nvGrpSpPr>
        <p:grpSpPr>
          <a:xfrm>
            <a:off x="5899875" y="5082881"/>
            <a:ext cx="511410" cy="780849"/>
            <a:chOff x="7113073" y="3486640"/>
            <a:chExt cx="319216" cy="446504"/>
          </a:xfrm>
        </p:grpSpPr>
        <p:sp>
          <p:nvSpPr>
            <p:cNvPr id="1607" name="Google Shape;1607;p1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8" name="Google Shape;1608;p1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9" name="Google Shape;1609;p1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0" name="Google Shape;1610;p1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1" name="Google Shape;1611;p1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2" name="Google Shape;1612;p1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1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4" name="Google Shape;1614;p1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5" name="Google Shape;1615;p1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6" name="Google Shape;1616;p1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p1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8" name="Google Shape;1618;p1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9" name="Google Shape;1619;p1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0" name="Google Shape;1620;p1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1" name="Google Shape;1621;p1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2" name="Google Shape;1622;p1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3" name="Google Shape;1623;p1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4" name="Google Shape;1624;p1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5" name="Google Shape;1625;p1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6" name="Google Shape;1626;p1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7" name="Google Shape;1627;p1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8" name="Google Shape;1628;p1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9" name="Google Shape;1629;p1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0" name="Google Shape;1630;p1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1" name="Google Shape;1631;p1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2" name="Google Shape;1632;p1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3" name="Google Shape;1633;p1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4" name="Google Shape;1634;p1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5" name="Google Shape;1635;p1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36" name="Google Shape;1636;p18"/>
          <p:cNvGrpSpPr/>
          <p:nvPr/>
        </p:nvGrpSpPr>
        <p:grpSpPr>
          <a:xfrm>
            <a:off x="7826854" y="4723020"/>
            <a:ext cx="702630" cy="1039671"/>
            <a:chOff x="7113073" y="3486640"/>
            <a:chExt cx="319216" cy="446504"/>
          </a:xfrm>
        </p:grpSpPr>
        <p:sp>
          <p:nvSpPr>
            <p:cNvPr id="1637" name="Google Shape;1637;p1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8" name="Google Shape;1638;p1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9" name="Google Shape;1639;p1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0" name="Google Shape;1640;p1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1" name="Google Shape;1641;p1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1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1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1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1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1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1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1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1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1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1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1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1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1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1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1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1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1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1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1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1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1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1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1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1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66" name="Google Shape;1666;p18"/>
          <p:cNvGrpSpPr/>
          <p:nvPr/>
        </p:nvGrpSpPr>
        <p:grpSpPr>
          <a:xfrm rot="185910">
            <a:off x="8619482" y="6134842"/>
            <a:ext cx="345870" cy="446504"/>
            <a:chOff x="5899168" y="3486640"/>
            <a:chExt cx="345870" cy="446504"/>
          </a:xfrm>
        </p:grpSpPr>
        <p:sp>
          <p:nvSpPr>
            <p:cNvPr id="1667" name="Google Shape;1667;p1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1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1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1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71" name="Google Shape;1671;p18"/>
          <p:cNvSpPr txBox="1"/>
          <p:nvPr/>
        </p:nvSpPr>
        <p:spPr>
          <a:xfrm>
            <a:off x="2577478" y="1471435"/>
            <a:ext cx="6814995" cy="2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6600"/>
              <a:buFont typeface="Century Gothic"/>
              <a:buNone/>
            </a:pPr>
            <a:r>
              <a:rPr lang="en-US" sz="6600" b="1" i="0" u="none" strike="noStrike" cap="none" dirty="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03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Century Gothic"/>
              <a:buNone/>
            </a:pPr>
            <a:r>
              <a:rPr lang="en-US" sz="5400" b="1" i="0" strike="noStrike" cap="none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Activity 7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Let’s talk. </a:t>
            </a:r>
            <a:endParaRPr sz="5400" b="1" i="0" u="none" strike="noStrike" cap="none" dirty="0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72" name="Google Shape;1672;p18"/>
          <p:cNvSpPr/>
          <p:nvPr/>
        </p:nvSpPr>
        <p:spPr>
          <a:xfrm>
            <a:off x="390097" y="566358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673" name="Google Shape;1673;p18"/>
          <p:cNvSpPr/>
          <p:nvPr/>
        </p:nvSpPr>
        <p:spPr>
          <a:xfrm>
            <a:off x="3945130" y="9423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674" name="Google Shape;1674;p18"/>
          <p:cNvSpPr/>
          <p:nvPr/>
        </p:nvSpPr>
        <p:spPr>
          <a:xfrm>
            <a:off x="7435094" y="29866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675" name="Google Shape;1675;p18"/>
          <p:cNvSpPr/>
          <p:nvPr/>
        </p:nvSpPr>
        <p:spPr>
          <a:xfrm>
            <a:off x="11585846" y="233976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676" name="Google Shape;1676;p18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677" name="Google Shape;1677;p18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678" name="Google Shape;1678;p18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679" name="Google Shape;1679;p18"/>
          <p:cNvSpPr/>
          <p:nvPr/>
        </p:nvSpPr>
        <p:spPr>
          <a:xfrm>
            <a:off x="3161997" y="291500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685C0"/>
            </a:gs>
            <a:gs pos="51000">
              <a:srgbClr val="FFEDB7"/>
            </a:gs>
            <a:gs pos="100000">
              <a:srgbClr val="FFEDB7"/>
            </a:gs>
          </a:gsLst>
          <a:lin ang="5400000" scaled="0"/>
        </a:gradFill>
        <a:effectLst/>
      </p:bgPr>
    </p:bg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p19"/>
          <p:cNvSpPr/>
          <p:nvPr/>
        </p:nvSpPr>
        <p:spPr>
          <a:xfrm>
            <a:off x="7615049" y="1480961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685" name="Google Shape;1685;p19"/>
          <p:cNvSpPr/>
          <p:nvPr/>
        </p:nvSpPr>
        <p:spPr>
          <a:xfrm>
            <a:off x="91610" y="2129485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1686" name="Google Shape;168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1397" y="190865"/>
            <a:ext cx="714162" cy="714162"/>
          </a:xfrm>
          <a:prstGeom prst="rect">
            <a:avLst/>
          </a:prstGeom>
          <a:noFill/>
          <a:ln>
            <a:noFill/>
          </a:ln>
        </p:spPr>
      </p:pic>
      <p:sp>
        <p:nvSpPr>
          <p:cNvPr id="1687" name="Google Shape;1687;p19"/>
          <p:cNvSpPr txBox="1"/>
          <p:nvPr/>
        </p:nvSpPr>
        <p:spPr>
          <a:xfrm>
            <a:off x="1100611" y="329456"/>
            <a:ext cx="302622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Let’s talk.</a:t>
            </a:r>
            <a:endParaRPr/>
          </a:p>
        </p:txBody>
      </p:sp>
      <p:pic>
        <p:nvPicPr>
          <p:cNvPr id="1688" name="Google Shape;168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16973" y="905027"/>
            <a:ext cx="553899" cy="5235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89" name="Google Shape;1689;p19"/>
          <p:cNvGrpSpPr/>
          <p:nvPr/>
        </p:nvGrpSpPr>
        <p:grpSpPr>
          <a:xfrm>
            <a:off x="1848152" y="3579544"/>
            <a:ext cx="1927483" cy="1915931"/>
            <a:chOff x="324151" y="3579543"/>
            <a:chExt cx="1927483" cy="1915931"/>
          </a:xfrm>
        </p:grpSpPr>
        <p:pic>
          <p:nvPicPr>
            <p:cNvPr id="1690" name="Google Shape;1690;p1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24151" y="3579543"/>
              <a:ext cx="1927483" cy="11784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91" name="Google Shape;1691;p19"/>
            <p:cNvSpPr/>
            <p:nvPr/>
          </p:nvSpPr>
          <p:spPr>
            <a:xfrm>
              <a:off x="996571" y="4955677"/>
              <a:ext cx="553899" cy="539797"/>
            </a:xfrm>
            <a:prstGeom prst="ellipse">
              <a:avLst/>
            </a:prstGeom>
            <a:solidFill>
              <a:srgbClr val="EB9FC3"/>
            </a:solidFill>
            <a:ln w="25400" cap="flat" cmpd="sng">
              <a:solidFill>
                <a:srgbClr val="EB9FC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lt1"/>
                  </a:solidFill>
                  <a:latin typeface="Candara"/>
                  <a:ea typeface="Candara"/>
                  <a:cs typeface="Candara"/>
                  <a:sym typeface="Candara"/>
                </a:rPr>
                <a:t>a</a:t>
              </a:r>
              <a:endParaRPr/>
            </a:p>
          </p:txBody>
        </p:sp>
      </p:grpSp>
      <p:grpSp>
        <p:nvGrpSpPr>
          <p:cNvPr id="1692" name="Google Shape;1692;p19"/>
          <p:cNvGrpSpPr/>
          <p:nvPr/>
        </p:nvGrpSpPr>
        <p:grpSpPr>
          <a:xfrm>
            <a:off x="4325628" y="3827489"/>
            <a:ext cx="1547836" cy="1667984"/>
            <a:chOff x="2801628" y="3827489"/>
            <a:chExt cx="1547836" cy="1667984"/>
          </a:xfrm>
        </p:grpSpPr>
        <p:pic>
          <p:nvPicPr>
            <p:cNvPr id="1693" name="Google Shape;1693;p1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801628" y="3827489"/>
              <a:ext cx="1547836" cy="10573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94" name="Google Shape;1694;p19"/>
            <p:cNvSpPr/>
            <p:nvPr/>
          </p:nvSpPr>
          <p:spPr>
            <a:xfrm>
              <a:off x="3256488" y="4955676"/>
              <a:ext cx="553899" cy="539797"/>
            </a:xfrm>
            <a:prstGeom prst="ellipse">
              <a:avLst/>
            </a:prstGeom>
            <a:solidFill>
              <a:srgbClr val="EB9FC3"/>
            </a:solidFill>
            <a:ln w="25400" cap="flat" cmpd="sng">
              <a:solidFill>
                <a:srgbClr val="EB9FC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lt1"/>
                  </a:solidFill>
                  <a:latin typeface="Candara"/>
                  <a:ea typeface="Candara"/>
                  <a:cs typeface="Candara"/>
                  <a:sym typeface="Candara"/>
                </a:rPr>
                <a:t>b</a:t>
              </a:r>
              <a:endParaRPr/>
            </a:p>
          </p:txBody>
        </p:sp>
      </p:grpSp>
      <p:grpSp>
        <p:nvGrpSpPr>
          <p:cNvPr id="1695" name="Google Shape;1695;p19"/>
          <p:cNvGrpSpPr/>
          <p:nvPr/>
        </p:nvGrpSpPr>
        <p:grpSpPr>
          <a:xfrm>
            <a:off x="6232826" y="3808629"/>
            <a:ext cx="1181007" cy="1686844"/>
            <a:chOff x="4708825" y="3808629"/>
            <a:chExt cx="1181007" cy="1686844"/>
          </a:xfrm>
        </p:grpSpPr>
        <p:pic>
          <p:nvPicPr>
            <p:cNvPr id="1696" name="Google Shape;1696;p1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708825" y="3808629"/>
              <a:ext cx="1181007" cy="10761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97" name="Google Shape;1697;p19"/>
            <p:cNvSpPr/>
            <p:nvPr/>
          </p:nvSpPr>
          <p:spPr>
            <a:xfrm>
              <a:off x="4956175" y="4955676"/>
              <a:ext cx="553899" cy="539797"/>
            </a:xfrm>
            <a:prstGeom prst="ellipse">
              <a:avLst/>
            </a:prstGeom>
            <a:solidFill>
              <a:srgbClr val="EB9FC3"/>
            </a:solidFill>
            <a:ln w="25400" cap="flat" cmpd="sng">
              <a:solidFill>
                <a:srgbClr val="EB9FC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lt1"/>
                  </a:solidFill>
                  <a:latin typeface="Candara"/>
                  <a:ea typeface="Candara"/>
                  <a:cs typeface="Candara"/>
                  <a:sym typeface="Candara"/>
                </a:rPr>
                <a:t>c</a:t>
              </a:r>
              <a:endParaRPr/>
            </a:p>
          </p:txBody>
        </p:sp>
      </p:grpSp>
      <p:grpSp>
        <p:nvGrpSpPr>
          <p:cNvPr id="1698" name="Google Shape;1698;p19"/>
          <p:cNvGrpSpPr/>
          <p:nvPr/>
        </p:nvGrpSpPr>
        <p:grpSpPr>
          <a:xfrm>
            <a:off x="3819902" y="746925"/>
            <a:ext cx="4406283" cy="1198356"/>
            <a:chOff x="1667164" y="1358323"/>
            <a:chExt cx="4064804" cy="932149"/>
          </a:xfrm>
        </p:grpSpPr>
        <p:pic>
          <p:nvPicPr>
            <p:cNvPr id="1699" name="Google Shape;1699;p19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667164" y="1358323"/>
              <a:ext cx="4064804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00" name="Google Shape;1700;p19"/>
            <p:cNvSpPr txBox="1"/>
            <p:nvPr/>
          </p:nvSpPr>
          <p:spPr>
            <a:xfrm>
              <a:off x="1849296" y="1576092"/>
              <a:ext cx="37005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Can you draw a _____?</a:t>
              </a:r>
              <a:endParaRPr/>
            </a:p>
          </p:txBody>
        </p:sp>
      </p:grpSp>
      <p:grpSp>
        <p:nvGrpSpPr>
          <p:cNvPr id="1701" name="Google Shape;1701;p19"/>
          <p:cNvGrpSpPr/>
          <p:nvPr/>
        </p:nvGrpSpPr>
        <p:grpSpPr>
          <a:xfrm>
            <a:off x="7402752" y="1702684"/>
            <a:ext cx="2912461" cy="932149"/>
            <a:chOff x="5731970" y="1647549"/>
            <a:chExt cx="2912461" cy="932149"/>
          </a:xfrm>
        </p:grpSpPr>
        <p:pic>
          <p:nvPicPr>
            <p:cNvPr id="1702" name="Google Shape;1702;p19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731970" y="1647549"/>
              <a:ext cx="2912461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03" name="Google Shape;1703;p19"/>
            <p:cNvSpPr txBox="1"/>
            <p:nvPr/>
          </p:nvSpPr>
          <p:spPr>
            <a:xfrm>
              <a:off x="5977576" y="1883038"/>
              <a:ext cx="242124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No, ______.       </a:t>
              </a:r>
              <a:endParaRPr/>
            </a:p>
          </p:txBody>
        </p:sp>
      </p:grpSp>
      <p:grpSp>
        <p:nvGrpSpPr>
          <p:cNvPr id="1704" name="Google Shape;1704;p19"/>
          <p:cNvGrpSpPr/>
          <p:nvPr/>
        </p:nvGrpSpPr>
        <p:grpSpPr>
          <a:xfrm>
            <a:off x="2193178" y="1710127"/>
            <a:ext cx="2912461" cy="932149"/>
            <a:chOff x="5731970" y="1647549"/>
            <a:chExt cx="2912461" cy="932149"/>
          </a:xfrm>
        </p:grpSpPr>
        <p:pic>
          <p:nvPicPr>
            <p:cNvPr id="1705" name="Google Shape;1705;p19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731970" y="1647549"/>
              <a:ext cx="2912461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06" name="Google Shape;1706;p19"/>
            <p:cNvSpPr txBox="1"/>
            <p:nvPr/>
          </p:nvSpPr>
          <p:spPr>
            <a:xfrm>
              <a:off x="5977576" y="1883038"/>
              <a:ext cx="242124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Yes, ______.        </a:t>
              </a:r>
              <a:endParaRPr/>
            </a:p>
          </p:txBody>
        </p:sp>
      </p:grpSp>
      <p:grpSp>
        <p:nvGrpSpPr>
          <p:cNvPr id="1707" name="Google Shape;1707;p19"/>
          <p:cNvGrpSpPr/>
          <p:nvPr/>
        </p:nvGrpSpPr>
        <p:grpSpPr>
          <a:xfrm>
            <a:off x="7413833" y="2524847"/>
            <a:ext cx="2677265" cy="2970626"/>
            <a:chOff x="5889832" y="2524847"/>
            <a:chExt cx="2677265" cy="2970626"/>
          </a:xfrm>
        </p:grpSpPr>
        <p:pic>
          <p:nvPicPr>
            <p:cNvPr id="1708" name="Google Shape;1708;p19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5889832" y="2524847"/>
              <a:ext cx="2677265" cy="24983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09" name="Google Shape;1709;p19"/>
            <p:cNvSpPr/>
            <p:nvPr/>
          </p:nvSpPr>
          <p:spPr>
            <a:xfrm>
              <a:off x="7155353" y="4955676"/>
              <a:ext cx="553899" cy="539797"/>
            </a:xfrm>
            <a:prstGeom prst="ellipse">
              <a:avLst/>
            </a:prstGeom>
            <a:solidFill>
              <a:srgbClr val="EB9FC3"/>
            </a:solidFill>
            <a:ln w="25400" cap="flat" cmpd="sng">
              <a:solidFill>
                <a:srgbClr val="EB9FC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lt1"/>
                  </a:solidFill>
                  <a:latin typeface="Candara"/>
                  <a:ea typeface="Candara"/>
                  <a:cs typeface="Candara"/>
                  <a:sym typeface="Candara"/>
                </a:rPr>
                <a:t>d</a:t>
              </a:r>
              <a:endParaRPr/>
            </a:p>
          </p:txBody>
        </p:sp>
      </p:grpSp>
      <p:sp>
        <p:nvSpPr>
          <p:cNvPr id="1710" name="Google Shape;1710;p19"/>
          <p:cNvSpPr/>
          <p:nvPr/>
        </p:nvSpPr>
        <p:spPr>
          <a:xfrm>
            <a:off x="1970872" y="179666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11" name="Google Shape;1711;p19"/>
          <p:cNvSpPr/>
          <p:nvPr/>
        </p:nvSpPr>
        <p:spPr>
          <a:xfrm>
            <a:off x="5283631" y="1883038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12" name="Google Shape;1712;p19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13" name="Google Shape;1713;p19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14" name="Google Shape;1714;p19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15" name="Google Shape;1715;p19"/>
          <p:cNvSpPr/>
          <p:nvPr/>
        </p:nvSpPr>
        <p:spPr>
          <a:xfrm>
            <a:off x="2957363" y="2876064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16" name="Google Shape;1716;p19"/>
          <p:cNvSpPr/>
          <p:nvPr/>
        </p:nvSpPr>
        <p:spPr>
          <a:xfrm>
            <a:off x="5776532" y="-30655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1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1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685C0"/>
            </a:gs>
            <a:gs pos="69000">
              <a:srgbClr val="FFEDB7"/>
            </a:gs>
            <a:gs pos="100000">
              <a:srgbClr val="FFEDB7"/>
            </a:gs>
          </a:gsLst>
          <a:lin ang="5400000" scaled="0"/>
        </a:gradFill>
        <a:effectLst/>
      </p:bgPr>
    </p:bg>
    <p:spTree>
      <p:nvGrpSpPr>
        <p:cNvPr id="1" name="Shape 1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1" name="Google Shape;172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49406" y="2954460"/>
            <a:ext cx="5381940" cy="3290380"/>
          </a:xfrm>
          <a:prstGeom prst="rect">
            <a:avLst/>
          </a:prstGeom>
          <a:noFill/>
          <a:ln>
            <a:noFill/>
          </a:ln>
        </p:spPr>
      </p:pic>
      <p:sp>
        <p:nvSpPr>
          <p:cNvPr id="1722" name="Google Shape;1722;p20"/>
          <p:cNvSpPr/>
          <p:nvPr/>
        </p:nvSpPr>
        <p:spPr>
          <a:xfrm>
            <a:off x="5888477" y="6252233"/>
            <a:ext cx="553899" cy="539797"/>
          </a:xfrm>
          <a:prstGeom prst="ellipse">
            <a:avLst/>
          </a:prstGeom>
          <a:solidFill>
            <a:srgbClr val="EB9FC3"/>
          </a:solidFill>
          <a:ln w="25400" cap="flat" cmpd="sng">
            <a:solidFill>
              <a:srgbClr val="EB9FC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/>
          </a:p>
        </p:txBody>
      </p:sp>
      <p:sp>
        <p:nvSpPr>
          <p:cNvPr id="1723" name="Google Shape;1723;p20"/>
          <p:cNvSpPr/>
          <p:nvPr/>
        </p:nvSpPr>
        <p:spPr>
          <a:xfrm>
            <a:off x="1524000" y="-27236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24" name="Google Shape;1724;p20"/>
          <p:cNvSpPr/>
          <p:nvPr/>
        </p:nvSpPr>
        <p:spPr>
          <a:xfrm>
            <a:off x="1970872" y="179666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25" name="Google Shape;1725;p20"/>
          <p:cNvSpPr/>
          <p:nvPr/>
        </p:nvSpPr>
        <p:spPr>
          <a:xfrm>
            <a:off x="9753602" y="161212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26" name="Google Shape;1726;p20"/>
          <p:cNvSpPr/>
          <p:nvPr/>
        </p:nvSpPr>
        <p:spPr>
          <a:xfrm>
            <a:off x="3596298" y="780786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27" name="Google Shape;1727;p20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28" name="Google Shape;1728;p20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29" name="Google Shape;1729;p20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30" name="Google Shape;1730;p20"/>
          <p:cNvSpPr/>
          <p:nvPr/>
        </p:nvSpPr>
        <p:spPr>
          <a:xfrm>
            <a:off x="2957363" y="2876064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31" name="Google Shape;1731;p20"/>
          <p:cNvSpPr/>
          <p:nvPr/>
        </p:nvSpPr>
        <p:spPr>
          <a:xfrm>
            <a:off x="5776532" y="-30655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1732" name="Google Shape;1732;p20"/>
          <p:cNvGrpSpPr/>
          <p:nvPr/>
        </p:nvGrpSpPr>
        <p:grpSpPr>
          <a:xfrm>
            <a:off x="4146434" y="905027"/>
            <a:ext cx="4064804" cy="932149"/>
            <a:chOff x="1667164" y="1358323"/>
            <a:chExt cx="4064804" cy="932149"/>
          </a:xfrm>
        </p:grpSpPr>
        <p:pic>
          <p:nvPicPr>
            <p:cNvPr id="1733" name="Google Shape;1733;p2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67164" y="1358323"/>
              <a:ext cx="4064804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34" name="Google Shape;1734;p20"/>
            <p:cNvSpPr txBox="1"/>
            <p:nvPr/>
          </p:nvSpPr>
          <p:spPr>
            <a:xfrm>
              <a:off x="1849296" y="1576092"/>
              <a:ext cx="37005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Can you draw a _____?</a:t>
              </a:r>
              <a:endParaRPr/>
            </a:p>
          </p:txBody>
        </p:sp>
      </p:grpSp>
      <p:grpSp>
        <p:nvGrpSpPr>
          <p:cNvPr id="1735" name="Google Shape;1735;p20"/>
          <p:cNvGrpSpPr/>
          <p:nvPr/>
        </p:nvGrpSpPr>
        <p:grpSpPr>
          <a:xfrm>
            <a:off x="7402752" y="1702684"/>
            <a:ext cx="2912461" cy="932149"/>
            <a:chOff x="5731970" y="1647549"/>
            <a:chExt cx="2912461" cy="932149"/>
          </a:xfrm>
        </p:grpSpPr>
        <p:pic>
          <p:nvPicPr>
            <p:cNvPr id="1736" name="Google Shape;1736;p2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31970" y="1647549"/>
              <a:ext cx="2912461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37" name="Google Shape;1737;p20"/>
            <p:cNvSpPr txBox="1"/>
            <p:nvPr/>
          </p:nvSpPr>
          <p:spPr>
            <a:xfrm>
              <a:off x="5977576" y="1883038"/>
              <a:ext cx="242124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No, ______.       </a:t>
              </a:r>
              <a:endParaRPr/>
            </a:p>
          </p:txBody>
        </p:sp>
      </p:grpSp>
      <p:grpSp>
        <p:nvGrpSpPr>
          <p:cNvPr id="1738" name="Google Shape;1738;p20"/>
          <p:cNvGrpSpPr/>
          <p:nvPr/>
        </p:nvGrpSpPr>
        <p:grpSpPr>
          <a:xfrm>
            <a:off x="2193178" y="1710127"/>
            <a:ext cx="2912461" cy="932149"/>
            <a:chOff x="5731970" y="1647549"/>
            <a:chExt cx="2912461" cy="932149"/>
          </a:xfrm>
        </p:grpSpPr>
        <p:pic>
          <p:nvPicPr>
            <p:cNvPr id="1739" name="Google Shape;1739;p2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31970" y="1647549"/>
              <a:ext cx="2912461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40" name="Google Shape;1740;p20"/>
            <p:cNvSpPr txBox="1"/>
            <p:nvPr/>
          </p:nvSpPr>
          <p:spPr>
            <a:xfrm>
              <a:off x="5977576" y="1883038"/>
              <a:ext cx="242124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Yes, ______.        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/>
                                        <p:tgtEl>
                                          <p:spTgt spid="1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685C0"/>
            </a:gs>
            <a:gs pos="72000">
              <a:srgbClr val="FFEDB7"/>
            </a:gs>
            <a:gs pos="100000">
              <a:srgbClr val="FFEDB7"/>
            </a:gs>
          </a:gsLst>
          <a:lin ang="5400000" scaled="0"/>
        </a:gradFill>
        <a:effectLst/>
      </p:bgPr>
    </p:bg>
    <p:spTree>
      <p:nvGrpSpPr>
        <p:cNvPr id="1" name="Shape 1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5" name="Google Shape;1745;p21"/>
          <p:cNvSpPr/>
          <p:nvPr/>
        </p:nvSpPr>
        <p:spPr>
          <a:xfrm>
            <a:off x="9753602" y="161212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46" name="Google Shape;1746;p21"/>
          <p:cNvSpPr/>
          <p:nvPr/>
        </p:nvSpPr>
        <p:spPr>
          <a:xfrm>
            <a:off x="5776532" y="-30655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1747" name="Google Shape;1747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61489" y="2309835"/>
            <a:ext cx="5494818" cy="3753503"/>
          </a:xfrm>
          <a:prstGeom prst="rect">
            <a:avLst/>
          </a:prstGeom>
          <a:noFill/>
          <a:ln>
            <a:noFill/>
          </a:ln>
        </p:spPr>
      </p:pic>
      <p:sp>
        <p:nvSpPr>
          <p:cNvPr id="1748" name="Google Shape;1748;p21"/>
          <p:cNvSpPr/>
          <p:nvPr/>
        </p:nvSpPr>
        <p:spPr>
          <a:xfrm>
            <a:off x="5901887" y="6243301"/>
            <a:ext cx="553899" cy="539797"/>
          </a:xfrm>
          <a:prstGeom prst="ellipse">
            <a:avLst/>
          </a:prstGeom>
          <a:solidFill>
            <a:srgbClr val="EB9FC3"/>
          </a:solidFill>
          <a:ln w="25400" cap="flat" cmpd="sng">
            <a:solidFill>
              <a:srgbClr val="EB9FC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/>
          </a:p>
        </p:txBody>
      </p:sp>
      <p:sp>
        <p:nvSpPr>
          <p:cNvPr id="1749" name="Google Shape;1749;p21"/>
          <p:cNvSpPr/>
          <p:nvPr/>
        </p:nvSpPr>
        <p:spPr>
          <a:xfrm>
            <a:off x="1524000" y="-27236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50" name="Google Shape;1750;p21"/>
          <p:cNvSpPr/>
          <p:nvPr/>
        </p:nvSpPr>
        <p:spPr>
          <a:xfrm>
            <a:off x="1970872" y="179666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51" name="Google Shape;1751;p21"/>
          <p:cNvSpPr/>
          <p:nvPr/>
        </p:nvSpPr>
        <p:spPr>
          <a:xfrm>
            <a:off x="3827330" y="2191095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52" name="Google Shape;1752;p21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53" name="Google Shape;1753;p21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54" name="Google Shape;1754;p21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55" name="Google Shape;1755;p21"/>
          <p:cNvSpPr/>
          <p:nvPr/>
        </p:nvSpPr>
        <p:spPr>
          <a:xfrm>
            <a:off x="2957363" y="2876064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1756" name="Google Shape;1756;p21"/>
          <p:cNvGrpSpPr/>
          <p:nvPr/>
        </p:nvGrpSpPr>
        <p:grpSpPr>
          <a:xfrm>
            <a:off x="3991270" y="760069"/>
            <a:ext cx="4064804" cy="932149"/>
            <a:chOff x="1667164" y="1358323"/>
            <a:chExt cx="4064804" cy="932149"/>
          </a:xfrm>
        </p:grpSpPr>
        <p:pic>
          <p:nvPicPr>
            <p:cNvPr id="1757" name="Google Shape;1757;p2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67164" y="1358323"/>
              <a:ext cx="4064804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58" name="Google Shape;1758;p21"/>
            <p:cNvSpPr txBox="1"/>
            <p:nvPr/>
          </p:nvSpPr>
          <p:spPr>
            <a:xfrm>
              <a:off x="1849296" y="1576092"/>
              <a:ext cx="37005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Can you draw a _____?</a:t>
              </a:r>
              <a:endParaRPr/>
            </a:p>
          </p:txBody>
        </p:sp>
      </p:grpSp>
      <p:grpSp>
        <p:nvGrpSpPr>
          <p:cNvPr id="1759" name="Google Shape;1759;p21"/>
          <p:cNvGrpSpPr/>
          <p:nvPr/>
        </p:nvGrpSpPr>
        <p:grpSpPr>
          <a:xfrm>
            <a:off x="7247588" y="1557726"/>
            <a:ext cx="2912461" cy="932149"/>
            <a:chOff x="5731970" y="1647549"/>
            <a:chExt cx="2912461" cy="932149"/>
          </a:xfrm>
        </p:grpSpPr>
        <p:pic>
          <p:nvPicPr>
            <p:cNvPr id="1760" name="Google Shape;1760;p2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31970" y="1647549"/>
              <a:ext cx="2912461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1" name="Google Shape;1761;p21"/>
            <p:cNvSpPr txBox="1"/>
            <p:nvPr/>
          </p:nvSpPr>
          <p:spPr>
            <a:xfrm>
              <a:off x="5977576" y="1883038"/>
              <a:ext cx="242124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No, ______.       </a:t>
              </a:r>
              <a:endParaRPr/>
            </a:p>
          </p:txBody>
        </p:sp>
      </p:grpSp>
      <p:grpSp>
        <p:nvGrpSpPr>
          <p:cNvPr id="1762" name="Google Shape;1762;p21"/>
          <p:cNvGrpSpPr/>
          <p:nvPr/>
        </p:nvGrpSpPr>
        <p:grpSpPr>
          <a:xfrm>
            <a:off x="2038014" y="1565169"/>
            <a:ext cx="2912461" cy="932149"/>
            <a:chOff x="5731970" y="1647549"/>
            <a:chExt cx="2912461" cy="932149"/>
          </a:xfrm>
        </p:grpSpPr>
        <p:pic>
          <p:nvPicPr>
            <p:cNvPr id="1763" name="Google Shape;1763;p2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31970" y="1647549"/>
              <a:ext cx="2912461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4" name="Google Shape;1764;p21"/>
            <p:cNvSpPr txBox="1"/>
            <p:nvPr/>
          </p:nvSpPr>
          <p:spPr>
            <a:xfrm>
              <a:off x="5977576" y="1883038"/>
              <a:ext cx="242124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Yes, ______.        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/>
                                        <p:tgtEl>
                                          <p:spTgt spid="1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685C0"/>
            </a:gs>
            <a:gs pos="70000">
              <a:srgbClr val="FFEDB7"/>
            </a:gs>
            <a:gs pos="100000">
              <a:srgbClr val="FFEDB7"/>
            </a:gs>
          </a:gsLst>
          <a:lin ang="5400000" scaled="0"/>
        </a:gradFill>
        <a:effectLst/>
      </p:bgPr>
    </p:bg>
    <p:spTree>
      <p:nvGrpSpPr>
        <p:cNvPr id="1" name="Shape 1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9" name="Google Shape;1769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05180" y="2323878"/>
            <a:ext cx="4119103" cy="3956566"/>
          </a:xfrm>
          <a:prstGeom prst="rect">
            <a:avLst/>
          </a:prstGeom>
          <a:noFill/>
          <a:ln>
            <a:noFill/>
          </a:ln>
        </p:spPr>
      </p:pic>
      <p:sp>
        <p:nvSpPr>
          <p:cNvPr id="1770" name="Google Shape;1770;p22"/>
          <p:cNvSpPr/>
          <p:nvPr/>
        </p:nvSpPr>
        <p:spPr>
          <a:xfrm>
            <a:off x="5901887" y="6208231"/>
            <a:ext cx="553899" cy="539797"/>
          </a:xfrm>
          <a:prstGeom prst="ellipse">
            <a:avLst/>
          </a:prstGeom>
          <a:solidFill>
            <a:srgbClr val="EB9FC3"/>
          </a:solidFill>
          <a:ln w="25400" cap="flat" cmpd="sng">
            <a:solidFill>
              <a:srgbClr val="EB9FC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endParaRPr/>
          </a:p>
        </p:txBody>
      </p:sp>
      <p:sp>
        <p:nvSpPr>
          <p:cNvPr id="1771" name="Google Shape;1771;p22"/>
          <p:cNvSpPr/>
          <p:nvPr/>
        </p:nvSpPr>
        <p:spPr>
          <a:xfrm>
            <a:off x="1524000" y="-27236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72" name="Google Shape;1772;p22"/>
          <p:cNvSpPr/>
          <p:nvPr/>
        </p:nvSpPr>
        <p:spPr>
          <a:xfrm>
            <a:off x="1970872" y="179666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73" name="Google Shape;1773;p22"/>
          <p:cNvSpPr/>
          <p:nvPr/>
        </p:nvSpPr>
        <p:spPr>
          <a:xfrm>
            <a:off x="9753602" y="161212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74" name="Google Shape;1774;p22"/>
          <p:cNvSpPr/>
          <p:nvPr/>
        </p:nvSpPr>
        <p:spPr>
          <a:xfrm>
            <a:off x="3827330" y="2191095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75" name="Google Shape;1775;p22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76" name="Google Shape;1776;p22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77" name="Google Shape;1777;p22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78" name="Google Shape;1778;p22"/>
          <p:cNvSpPr/>
          <p:nvPr/>
        </p:nvSpPr>
        <p:spPr>
          <a:xfrm>
            <a:off x="2957363" y="2876064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79" name="Google Shape;1779;p22"/>
          <p:cNvSpPr/>
          <p:nvPr/>
        </p:nvSpPr>
        <p:spPr>
          <a:xfrm>
            <a:off x="5776532" y="-30655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1780" name="Google Shape;1780;p22"/>
          <p:cNvGrpSpPr/>
          <p:nvPr/>
        </p:nvGrpSpPr>
        <p:grpSpPr>
          <a:xfrm>
            <a:off x="3991270" y="760069"/>
            <a:ext cx="4064804" cy="932149"/>
            <a:chOff x="1667164" y="1358323"/>
            <a:chExt cx="4064804" cy="932149"/>
          </a:xfrm>
        </p:grpSpPr>
        <p:pic>
          <p:nvPicPr>
            <p:cNvPr id="1781" name="Google Shape;1781;p2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67164" y="1358323"/>
              <a:ext cx="4064804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82" name="Google Shape;1782;p22"/>
            <p:cNvSpPr txBox="1"/>
            <p:nvPr/>
          </p:nvSpPr>
          <p:spPr>
            <a:xfrm>
              <a:off x="1849296" y="1576092"/>
              <a:ext cx="37005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Can you draw a _____?</a:t>
              </a:r>
              <a:endParaRPr/>
            </a:p>
          </p:txBody>
        </p:sp>
      </p:grpSp>
      <p:grpSp>
        <p:nvGrpSpPr>
          <p:cNvPr id="1783" name="Google Shape;1783;p22"/>
          <p:cNvGrpSpPr/>
          <p:nvPr/>
        </p:nvGrpSpPr>
        <p:grpSpPr>
          <a:xfrm>
            <a:off x="7247588" y="1557726"/>
            <a:ext cx="2912461" cy="932149"/>
            <a:chOff x="5731970" y="1647549"/>
            <a:chExt cx="2912461" cy="932149"/>
          </a:xfrm>
        </p:grpSpPr>
        <p:pic>
          <p:nvPicPr>
            <p:cNvPr id="1784" name="Google Shape;1784;p2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31970" y="1647549"/>
              <a:ext cx="2912461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85" name="Google Shape;1785;p22"/>
            <p:cNvSpPr txBox="1"/>
            <p:nvPr/>
          </p:nvSpPr>
          <p:spPr>
            <a:xfrm>
              <a:off x="5977576" y="1883038"/>
              <a:ext cx="242124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No, ______.       </a:t>
              </a:r>
              <a:endParaRPr/>
            </a:p>
          </p:txBody>
        </p:sp>
      </p:grpSp>
      <p:grpSp>
        <p:nvGrpSpPr>
          <p:cNvPr id="1786" name="Google Shape;1786;p22"/>
          <p:cNvGrpSpPr/>
          <p:nvPr/>
        </p:nvGrpSpPr>
        <p:grpSpPr>
          <a:xfrm>
            <a:off x="2038014" y="1565169"/>
            <a:ext cx="2912461" cy="932149"/>
            <a:chOff x="5731970" y="1647549"/>
            <a:chExt cx="2912461" cy="932149"/>
          </a:xfrm>
        </p:grpSpPr>
        <p:pic>
          <p:nvPicPr>
            <p:cNvPr id="1787" name="Google Shape;1787;p2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31970" y="1647549"/>
              <a:ext cx="2912461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88" name="Google Shape;1788;p22"/>
            <p:cNvSpPr txBox="1"/>
            <p:nvPr/>
          </p:nvSpPr>
          <p:spPr>
            <a:xfrm>
              <a:off x="5977576" y="1883038"/>
              <a:ext cx="242124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Yes, ______.        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/>
                                        <p:tgtEl>
                                          <p:spTgt spid="17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685C0"/>
            </a:gs>
            <a:gs pos="54000">
              <a:srgbClr val="FFEDB7"/>
            </a:gs>
            <a:gs pos="100000">
              <a:srgbClr val="FFEDB7"/>
            </a:gs>
          </a:gsLst>
          <a:lin ang="5400000" scaled="0"/>
        </a:gradFill>
        <a:effectLst/>
      </p:bgPr>
    </p:bg>
    <p:spTree>
      <p:nvGrpSpPr>
        <p:cNvPr id="1" name="Shape 1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3" name="Google Shape;1793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61489" y="1129918"/>
            <a:ext cx="5247188" cy="4896597"/>
          </a:xfrm>
          <a:prstGeom prst="rect">
            <a:avLst/>
          </a:prstGeom>
          <a:noFill/>
          <a:ln>
            <a:noFill/>
          </a:ln>
        </p:spPr>
      </p:pic>
      <p:sp>
        <p:nvSpPr>
          <p:cNvPr id="1794" name="Google Shape;1794;p23"/>
          <p:cNvSpPr/>
          <p:nvPr/>
        </p:nvSpPr>
        <p:spPr>
          <a:xfrm>
            <a:off x="5872333" y="6063338"/>
            <a:ext cx="553899" cy="539797"/>
          </a:xfrm>
          <a:prstGeom prst="ellipse">
            <a:avLst/>
          </a:prstGeom>
          <a:solidFill>
            <a:srgbClr val="EB9FC3"/>
          </a:solidFill>
          <a:ln w="25400" cap="flat" cmpd="sng">
            <a:solidFill>
              <a:srgbClr val="EB9FC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/>
          </a:p>
        </p:txBody>
      </p:sp>
      <p:sp>
        <p:nvSpPr>
          <p:cNvPr id="1795" name="Google Shape;1795;p23"/>
          <p:cNvSpPr/>
          <p:nvPr/>
        </p:nvSpPr>
        <p:spPr>
          <a:xfrm>
            <a:off x="1524000" y="-27236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96" name="Google Shape;1796;p23"/>
          <p:cNvSpPr/>
          <p:nvPr/>
        </p:nvSpPr>
        <p:spPr>
          <a:xfrm>
            <a:off x="1970872" y="179666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97" name="Google Shape;1797;p23"/>
          <p:cNvSpPr/>
          <p:nvPr/>
        </p:nvSpPr>
        <p:spPr>
          <a:xfrm>
            <a:off x="9753602" y="161212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98" name="Google Shape;1798;p23"/>
          <p:cNvSpPr/>
          <p:nvPr/>
        </p:nvSpPr>
        <p:spPr>
          <a:xfrm>
            <a:off x="3827330" y="2191095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99" name="Google Shape;1799;p23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800" name="Google Shape;1800;p23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801" name="Google Shape;1801;p23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802" name="Google Shape;1802;p23"/>
          <p:cNvSpPr/>
          <p:nvPr/>
        </p:nvSpPr>
        <p:spPr>
          <a:xfrm>
            <a:off x="2957363" y="2876064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803" name="Google Shape;1803;p23"/>
          <p:cNvSpPr/>
          <p:nvPr/>
        </p:nvSpPr>
        <p:spPr>
          <a:xfrm>
            <a:off x="5776532" y="-30655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1804" name="Google Shape;1804;p23"/>
          <p:cNvGrpSpPr/>
          <p:nvPr/>
        </p:nvGrpSpPr>
        <p:grpSpPr>
          <a:xfrm>
            <a:off x="3991270" y="760069"/>
            <a:ext cx="4064804" cy="932149"/>
            <a:chOff x="1667164" y="1358323"/>
            <a:chExt cx="4064804" cy="932149"/>
          </a:xfrm>
        </p:grpSpPr>
        <p:pic>
          <p:nvPicPr>
            <p:cNvPr id="1805" name="Google Shape;1805;p2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67164" y="1358323"/>
              <a:ext cx="4064804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06" name="Google Shape;1806;p23"/>
            <p:cNvSpPr txBox="1"/>
            <p:nvPr/>
          </p:nvSpPr>
          <p:spPr>
            <a:xfrm>
              <a:off x="1849296" y="1576092"/>
              <a:ext cx="37005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Can you draw a _____?</a:t>
              </a:r>
              <a:endParaRPr/>
            </a:p>
          </p:txBody>
        </p:sp>
      </p:grpSp>
      <p:grpSp>
        <p:nvGrpSpPr>
          <p:cNvPr id="1807" name="Google Shape;1807;p23"/>
          <p:cNvGrpSpPr/>
          <p:nvPr/>
        </p:nvGrpSpPr>
        <p:grpSpPr>
          <a:xfrm>
            <a:off x="7247588" y="1557726"/>
            <a:ext cx="2912461" cy="932149"/>
            <a:chOff x="5731970" y="1647549"/>
            <a:chExt cx="2912461" cy="932149"/>
          </a:xfrm>
        </p:grpSpPr>
        <p:pic>
          <p:nvPicPr>
            <p:cNvPr id="1808" name="Google Shape;1808;p2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31970" y="1647549"/>
              <a:ext cx="2912461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09" name="Google Shape;1809;p23"/>
            <p:cNvSpPr txBox="1"/>
            <p:nvPr/>
          </p:nvSpPr>
          <p:spPr>
            <a:xfrm>
              <a:off x="5977576" y="1883038"/>
              <a:ext cx="242124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No, ______.       </a:t>
              </a:r>
              <a:endParaRPr/>
            </a:p>
          </p:txBody>
        </p:sp>
      </p:grpSp>
      <p:grpSp>
        <p:nvGrpSpPr>
          <p:cNvPr id="1810" name="Google Shape;1810;p23"/>
          <p:cNvGrpSpPr/>
          <p:nvPr/>
        </p:nvGrpSpPr>
        <p:grpSpPr>
          <a:xfrm>
            <a:off x="2038014" y="1565169"/>
            <a:ext cx="2912461" cy="932149"/>
            <a:chOff x="5731970" y="1647549"/>
            <a:chExt cx="2912461" cy="932149"/>
          </a:xfrm>
        </p:grpSpPr>
        <p:pic>
          <p:nvPicPr>
            <p:cNvPr id="1811" name="Google Shape;1811;p2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31970" y="1647549"/>
              <a:ext cx="2912461" cy="932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12" name="Google Shape;1812;p23"/>
            <p:cNvSpPr txBox="1"/>
            <p:nvPr/>
          </p:nvSpPr>
          <p:spPr>
            <a:xfrm>
              <a:off x="5977576" y="1883038"/>
              <a:ext cx="242124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2D86"/>
                  </a:solidFill>
                  <a:latin typeface="Candara"/>
                  <a:ea typeface="Candara"/>
                  <a:cs typeface="Candara"/>
                  <a:sym typeface="Candara"/>
                </a:rPr>
                <a:t>Yes, ______.        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52941"/>
          </a:srgbClr>
        </a:solidFill>
        <a:effectLst/>
      </p:bgPr>
    </p:bg>
    <p:spTree>
      <p:nvGrpSpPr>
        <p:cNvPr id="1" name="Shape 1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7" name="Google Shape;1817;p24"/>
          <p:cNvGrpSpPr/>
          <p:nvPr/>
        </p:nvGrpSpPr>
        <p:grpSpPr>
          <a:xfrm>
            <a:off x="1906249" y="5357466"/>
            <a:ext cx="368160" cy="446628"/>
            <a:chOff x="4687455" y="3486517"/>
            <a:chExt cx="368160" cy="446628"/>
          </a:xfrm>
        </p:grpSpPr>
        <p:sp>
          <p:nvSpPr>
            <p:cNvPr id="1818" name="Google Shape;1818;p24"/>
            <p:cNvSpPr/>
            <p:nvPr/>
          </p:nvSpPr>
          <p:spPr>
            <a:xfrm>
              <a:off x="4948548" y="3676600"/>
              <a:ext cx="101638" cy="182236"/>
            </a:xfrm>
            <a:custGeom>
              <a:avLst/>
              <a:gdLst/>
              <a:ahLst/>
              <a:cxnLst/>
              <a:rect l="l" t="t" r="r" b="b"/>
              <a:pathLst>
                <a:path w="4961" h="8895" extrusionOk="0">
                  <a:moveTo>
                    <a:pt x="4960" y="0"/>
                  </a:moveTo>
                  <a:cubicBezTo>
                    <a:pt x="4960" y="1"/>
                    <a:pt x="510" y="3516"/>
                    <a:pt x="1" y="8895"/>
                  </a:cubicBezTo>
                  <a:cubicBezTo>
                    <a:pt x="797" y="8672"/>
                    <a:pt x="2348" y="7764"/>
                    <a:pt x="3564" y="4710"/>
                  </a:cubicBezTo>
                  <a:cubicBezTo>
                    <a:pt x="4095" y="3362"/>
                    <a:pt x="4562" y="1923"/>
                    <a:pt x="4849" y="861"/>
                  </a:cubicBezTo>
                  <a:cubicBezTo>
                    <a:pt x="4939" y="287"/>
                    <a:pt x="4960" y="0"/>
                    <a:pt x="496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24"/>
            <p:cNvSpPr/>
            <p:nvPr/>
          </p:nvSpPr>
          <p:spPr>
            <a:xfrm>
              <a:off x="4889257" y="3644394"/>
              <a:ext cx="61155" cy="213910"/>
            </a:xfrm>
            <a:custGeom>
              <a:avLst/>
              <a:gdLst/>
              <a:ahLst/>
              <a:cxnLst/>
              <a:rect l="l" t="t" r="r" b="b"/>
              <a:pathLst>
                <a:path w="2985" h="10441" extrusionOk="0">
                  <a:moveTo>
                    <a:pt x="218" y="1"/>
                  </a:moveTo>
                  <a:cubicBezTo>
                    <a:pt x="218" y="1"/>
                    <a:pt x="1" y="1971"/>
                    <a:pt x="155" y="4116"/>
                  </a:cubicBezTo>
                  <a:cubicBezTo>
                    <a:pt x="287" y="5088"/>
                    <a:pt x="463" y="6038"/>
                    <a:pt x="707" y="6723"/>
                  </a:cubicBezTo>
                  <a:cubicBezTo>
                    <a:pt x="1859" y="9936"/>
                    <a:pt x="2895" y="10440"/>
                    <a:pt x="2895" y="10440"/>
                  </a:cubicBezTo>
                  <a:cubicBezTo>
                    <a:pt x="2985" y="8497"/>
                    <a:pt x="2921" y="3404"/>
                    <a:pt x="21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24"/>
            <p:cNvSpPr/>
            <p:nvPr/>
          </p:nvSpPr>
          <p:spPr>
            <a:xfrm>
              <a:off x="4892412" y="3644783"/>
              <a:ext cx="155480" cy="288362"/>
            </a:xfrm>
            <a:custGeom>
              <a:avLst/>
              <a:gdLst/>
              <a:ahLst/>
              <a:cxnLst/>
              <a:rect l="l" t="t" r="r" b="b"/>
              <a:pathLst>
                <a:path w="7589" h="14075" extrusionOk="0">
                  <a:moveTo>
                    <a:pt x="4227" y="0"/>
                  </a:moveTo>
                  <a:cubicBezTo>
                    <a:pt x="4066" y="0"/>
                    <a:pt x="3911" y="107"/>
                    <a:pt x="3872" y="268"/>
                  </a:cubicBezTo>
                  <a:cubicBezTo>
                    <a:pt x="3250" y="3035"/>
                    <a:pt x="2831" y="6550"/>
                    <a:pt x="2587" y="9009"/>
                  </a:cubicBezTo>
                  <a:cubicBezTo>
                    <a:pt x="2544" y="9386"/>
                    <a:pt x="2502" y="9736"/>
                    <a:pt x="2475" y="10092"/>
                  </a:cubicBezTo>
                  <a:cubicBezTo>
                    <a:pt x="2056" y="9519"/>
                    <a:pt x="1195" y="8234"/>
                    <a:pt x="553" y="6332"/>
                  </a:cubicBezTo>
                  <a:cubicBezTo>
                    <a:pt x="309" y="5642"/>
                    <a:pt x="133" y="4872"/>
                    <a:pt x="1" y="4097"/>
                  </a:cubicBezTo>
                  <a:lnTo>
                    <a:pt x="1" y="4097"/>
                  </a:lnTo>
                  <a:cubicBezTo>
                    <a:pt x="64" y="5111"/>
                    <a:pt x="245" y="6200"/>
                    <a:pt x="553" y="7102"/>
                  </a:cubicBezTo>
                  <a:cubicBezTo>
                    <a:pt x="1195" y="8988"/>
                    <a:pt x="1992" y="10267"/>
                    <a:pt x="2411" y="10867"/>
                  </a:cubicBezTo>
                  <a:cubicBezTo>
                    <a:pt x="2257" y="12572"/>
                    <a:pt x="2188" y="13719"/>
                    <a:pt x="2188" y="13740"/>
                  </a:cubicBezTo>
                  <a:cubicBezTo>
                    <a:pt x="2167" y="13921"/>
                    <a:pt x="2300" y="14075"/>
                    <a:pt x="2502" y="14075"/>
                  </a:cubicBezTo>
                  <a:cubicBezTo>
                    <a:pt x="2677" y="14075"/>
                    <a:pt x="2831" y="13942"/>
                    <a:pt x="2831" y="13788"/>
                  </a:cubicBezTo>
                  <a:cubicBezTo>
                    <a:pt x="2831" y="13767"/>
                    <a:pt x="2900" y="12657"/>
                    <a:pt x="3054" y="11021"/>
                  </a:cubicBezTo>
                  <a:cubicBezTo>
                    <a:pt x="3739" y="10533"/>
                    <a:pt x="5311" y="9205"/>
                    <a:pt x="6304" y="6662"/>
                  </a:cubicBezTo>
                  <a:cubicBezTo>
                    <a:pt x="7079" y="4670"/>
                    <a:pt x="7435" y="3231"/>
                    <a:pt x="7589" y="2414"/>
                  </a:cubicBezTo>
                  <a:lnTo>
                    <a:pt x="7589" y="2414"/>
                  </a:lnTo>
                  <a:cubicBezTo>
                    <a:pt x="7254" y="3343"/>
                    <a:pt x="6835" y="4538"/>
                    <a:pt x="6304" y="5886"/>
                  </a:cubicBezTo>
                  <a:cubicBezTo>
                    <a:pt x="5332" y="8345"/>
                    <a:pt x="3850" y="9651"/>
                    <a:pt x="3118" y="10182"/>
                  </a:cubicBezTo>
                  <a:cubicBezTo>
                    <a:pt x="3165" y="9827"/>
                    <a:pt x="3187" y="9471"/>
                    <a:pt x="3229" y="9073"/>
                  </a:cubicBezTo>
                  <a:cubicBezTo>
                    <a:pt x="3473" y="6640"/>
                    <a:pt x="3893" y="3146"/>
                    <a:pt x="4514" y="401"/>
                  </a:cubicBezTo>
                  <a:cubicBezTo>
                    <a:pt x="4557" y="226"/>
                    <a:pt x="4445" y="45"/>
                    <a:pt x="4270" y="3"/>
                  </a:cubicBezTo>
                  <a:cubicBezTo>
                    <a:pt x="4256" y="1"/>
                    <a:pt x="4241" y="0"/>
                    <a:pt x="42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24"/>
            <p:cNvSpPr/>
            <p:nvPr/>
          </p:nvSpPr>
          <p:spPr>
            <a:xfrm>
              <a:off x="4692884" y="3676600"/>
              <a:ext cx="101208" cy="182236"/>
            </a:xfrm>
            <a:custGeom>
              <a:avLst/>
              <a:gdLst/>
              <a:ahLst/>
              <a:cxnLst/>
              <a:rect l="l" t="t" r="r" b="b"/>
              <a:pathLst>
                <a:path w="4940" h="8895" extrusionOk="0">
                  <a:moveTo>
                    <a:pt x="1" y="0"/>
                  </a:moveTo>
                  <a:cubicBezTo>
                    <a:pt x="1" y="0"/>
                    <a:pt x="1" y="287"/>
                    <a:pt x="112" y="861"/>
                  </a:cubicBezTo>
                  <a:cubicBezTo>
                    <a:pt x="378" y="1880"/>
                    <a:pt x="845" y="3362"/>
                    <a:pt x="1376" y="4710"/>
                  </a:cubicBezTo>
                  <a:cubicBezTo>
                    <a:pt x="2592" y="7764"/>
                    <a:pt x="4095" y="8714"/>
                    <a:pt x="4939" y="8895"/>
                  </a:cubicBezTo>
                  <a:cubicBezTo>
                    <a:pt x="4429" y="3516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24"/>
            <p:cNvSpPr/>
            <p:nvPr/>
          </p:nvSpPr>
          <p:spPr>
            <a:xfrm>
              <a:off x="4792208" y="3644394"/>
              <a:ext cx="61176" cy="213910"/>
            </a:xfrm>
            <a:custGeom>
              <a:avLst/>
              <a:gdLst/>
              <a:ahLst/>
              <a:cxnLst/>
              <a:rect l="l" t="t" r="r" b="b"/>
              <a:pathLst>
                <a:path w="2986" h="10441" extrusionOk="0">
                  <a:moveTo>
                    <a:pt x="2768" y="1"/>
                  </a:moveTo>
                  <a:cubicBezTo>
                    <a:pt x="65" y="3404"/>
                    <a:pt x="1" y="8497"/>
                    <a:pt x="91" y="10440"/>
                  </a:cubicBezTo>
                  <a:cubicBezTo>
                    <a:pt x="91" y="10440"/>
                    <a:pt x="1021" y="10201"/>
                    <a:pt x="2300" y="6723"/>
                  </a:cubicBezTo>
                  <a:cubicBezTo>
                    <a:pt x="2545" y="6059"/>
                    <a:pt x="2720" y="4997"/>
                    <a:pt x="2831" y="4116"/>
                  </a:cubicBezTo>
                  <a:cubicBezTo>
                    <a:pt x="2985" y="1971"/>
                    <a:pt x="2768" y="1"/>
                    <a:pt x="276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24"/>
            <p:cNvSpPr/>
            <p:nvPr/>
          </p:nvSpPr>
          <p:spPr>
            <a:xfrm>
              <a:off x="4695179" y="3644783"/>
              <a:ext cx="155049" cy="288362"/>
            </a:xfrm>
            <a:custGeom>
              <a:avLst/>
              <a:gdLst/>
              <a:ahLst/>
              <a:cxnLst/>
              <a:rect l="l" t="t" r="r" b="b"/>
              <a:pathLst>
                <a:path w="7568" h="14075" extrusionOk="0">
                  <a:moveTo>
                    <a:pt x="3341" y="0"/>
                  </a:moveTo>
                  <a:cubicBezTo>
                    <a:pt x="3327" y="0"/>
                    <a:pt x="3312" y="1"/>
                    <a:pt x="3298" y="3"/>
                  </a:cubicBezTo>
                  <a:cubicBezTo>
                    <a:pt x="3144" y="45"/>
                    <a:pt x="3032" y="226"/>
                    <a:pt x="3054" y="401"/>
                  </a:cubicBezTo>
                  <a:cubicBezTo>
                    <a:pt x="3675" y="3146"/>
                    <a:pt x="4094" y="6640"/>
                    <a:pt x="4339" y="9073"/>
                  </a:cubicBezTo>
                  <a:cubicBezTo>
                    <a:pt x="4381" y="9471"/>
                    <a:pt x="4429" y="9827"/>
                    <a:pt x="4450" y="10182"/>
                  </a:cubicBezTo>
                  <a:cubicBezTo>
                    <a:pt x="3717" y="9651"/>
                    <a:pt x="2236" y="8345"/>
                    <a:pt x="1264" y="5886"/>
                  </a:cubicBezTo>
                  <a:cubicBezTo>
                    <a:pt x="733" y="4538"/>
                    <a:pt x="314" y="3343"/>
                    <a:pt x="0" y="2414"/>
                  </a:cubicBezTo>
                  <a:lnTo>
                    <a:pt x="0" y="2414"/>
                  </a:lnTo>
                  <a:cubicBezTo>
                    <a:pt x="133" y="3231"/>
                    <a:pt x="489" y="4670"/>
                    <a:pt x="1264" y="6662"/>
                  </a:cubicBezTo>
                  <a:cubicBezTo>
                    <a:pt x="2278" y="9205"/>
                    <a:pt x="3829" y="10533"/>
                    <a:pt x="4535" y="11021"/>
                  </a:cubicBezTo>
                  <a:cubicBezTo>
                    <a:pt x="4668" y="12657"/>
                    <a:pt x="4737" y="13767"/>
                    <a:pt x="4737" y="13788"/>
                  </a:cubicBezTo>
                  <a:cubicBezTo>
                    <a:pt x="4758" y="13942"/>
                    <a:pt x="4891" y="14075"/>
                    <a:pt x="5066" y="14075"/>
                  </a:cubicBezTo>
                  <a:lnTo>
                    <a:pt x="5093" y="14075"/>
                  </a:lnTo>
                  <a:cubicBezTo>
                    <a:pt x="5268" y="14075"/>
                    <a:pt x="5401" y="13921"/>
                    <a:pt x="5401" y="13740"/>
                  </a:cubicBezTo>
                  <a:cubicBezTo>
                    <a:pt x="5379" y="13719"/>
                    <a:pt x="5310" y="12572"/>
                    <a:pt x="5156" y="10867"/>
                  </a:cubicBezTo>
                  <a:cubicBezTo>
                    <a:pt x="5576" y="10267"/>
                    <a:pt x="6394" y="8988"/>
                    <a:pt x="7036" y="7102"/>
                  </a:cubicBezTo>
                  <a:cubicBezTo>
                    <a:pt x="7350" y="6200"/>
                    <a:pt x="7504" y="5111"/>
                    <a:pt x="7567" y="4097"/>
                  </a:cubicBezTo>
                  <a:lnTo>
                    <a:pt x="7567" y="4097"/>
                  </a:lnTo>
                  <a:cubicBezTo>
                    <a:pt x="7435" y="4872"/>
                    <a:pt x="7259" y="5642"/>
                    <a:pt x="7036" y="6332"/>
                  </a:cubicBezTo>
                  <a:cubicBezTo>
                    <a:pt x="6372" y="8234"/>
                    <a:pt x="5533" y="9519"/>
                    <a:pt x="5093" y="10092"/>
                  </a:cubicBezTo>
                  <a:cubicBezTo>
                    <a:pt x="5066" y="9736"/>
                    <a:pt x="5024" y="9386"/>
                    <a:pt x="5002" y="9009"/>
                  </a:cubicBezTo>
                  <a:cubicBezTo>
                    <a:pt x="4737" y="6550"/>
                    <a:pt x="4317" y="3035"/>
                    <a:pt x="3696" y="268"/>
                  </a:cubicBezTo>
                  <a:cubicBezTo>
                    <a:pt x="3657" y="107"/>
                    <a:pt x="3502" y="0"/>
                    <a:pt x="334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24"/>
            <p:cNvSpPr/>
            <p:nvPr/>
          </p:nvSpPr>
          <p:spPr>
            <a:xfrm>
              <a:off x="4731503" y="3486517"/>
              <a:ext cx="80639" cy="155008"/>
            </a:xfrm>
            <a:custGeom>
              <a:avLst/>
              <a:gdLst/>
              <a:ahLst/>
              <a:cxnLst/>
              <a:rect l="l" t="t" r="r" b="b"/>
              <a:pathLst>
                <a:path w="3936" h="7566" extrusionOk="0">
                  <a:moveTo>
                    <a:pt x="126" y="1"/>
                  </a:moveTo>
                  <a:cubicBezTo>
                    <a:pt x="84" y="1"/>
                    <a:pt x="42" y="3"/>
                    <a:pt x="1" y="7"/>
                  </a:cubicBezTo>
                  <a:lnTo>
                    <a:pt x="1923" y="7553"/>
                  </a:lnTo>
                  <a:cubicBezTo>
                    <a:pt x="1996" y="7561"/>
                    <a:pt x="2067" y="7566"/>
                    <a:pt x="2135" y="7566"/>
                  </a:cubicBezTo>
                  <a:cubicBezTo>
                    <a:pt x="3437" y="7566"/>
                    <a:pt x="3936" y="6034"/>
                    <a:pt x="3936" y="4919"/>
                  </a:cubicBezTo>
                  <a:cubicBezTo>
                    <a:pt x="3914" y="4696"/>
                    <a:pt x="3872" y="4451"/>
                    <a:pt x="3803" y="4234"/>
                  </a:cubicBezTo>
                  <a:cubicBezTo>
                    <a:pt x="3374" y="2637"/>
                    <a:pt x="1624" y="1"/>
                    <a:pt x="1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5" name="Google Shape;1825;p24"/>
            <p:cNvSpPr/>
            <p:nvPr/>
          </p:nvSpPr>
          <p:spPr>
            <a:xfrm>
              <a:off x="4760452" y="3587275"/>
              <a:ext cx="54415" cy="71174"/>
            </a:xfrm>
            <a:custGeom>
              <a:avLst/>
              <a:gdLst/>
              <a:ahLst/>
              <a:cxnLst/>
              <a:rect l="l" t="t" r="r" b="b"/>
              <a:pathLst>
                <a:path w="2656" h="3474" extrusionOk="0">
                  <a:moveTo>
                    <a:pt x="2523" y="1"/>
                  </a:moveTo>
                  <a:lnTo>
                    <a:pt x="2523" y="1"/>
                  </a:lnTo>
                  <a:cubicBezTo>
                    <a:pt x="2411" y="1126"/>
                    <a:pt x="1795" y="2210"/>
                    <a:pt x="510" y="2635"/>
                  </a:cubicBezTo>
                  <a:lnTo>
                    <a:pt x="0" y="3054"/>
                  </a:lnTo>
                  <a:lnTo>
                    <a:pt x="245" y="3474"/>
                  </a:lnTo>
                  <a:cubicBezTo>
                    <a:pt x="2040" y="3075"/>
                    <a:pt x="2655" y="1461"/>
                    <a:pt x="252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6" name="Google Shape;1826;p24"/>
            <p:cNvSpPr/>
            <p:nvPr/>
          </p:nvSpPr>
          <p:spPr>
            <a:xfrm>
              <a:off x="4687988" y="3486640"/>
              <a:ext cx="100122" cy="167321"/>
            </a:xfrm>
            <a:custGeom>
              <a:avLst/>
              <a:gdLst/>
              <a:ahLst/>
              <a:cxnLst/>
              <a:rect l="l" t="t" r="r" b="b"/>
              <a:pathLst>
                <a:path w="4887" h="8167" extrusionOk="0">
                  <a:moveTo>
                    <a:pt x="2125" y="1"/>
                  </a:moveTo>
                  <a:cubicBezTo>
                    <a:pt x="553" y="155"/>
                    <a:pt x="65" y="2475"/>
                    <a:pt x="1" y="4291"/>
                  </a:cubicBezTo>
                  <a:cubicBezTo>
                    <a:pt x="1" y="4690"/>
                    <a:pt x="22" y="5130"/>
                    <a:pt x="65" y="5375"/>
                  </a:cubicBezTo>
                  <a:cubicBezTo>
                    <a:pt x="269" y="6392"/>
                    <a:pt x="990" y="8166"/>
                    <a:pt x="2862" y="8166"/>
                  </a:cubicBezTo>
                  <a:cubicBezTo>
                    <a:pt x="3033" y="8166"/>
                    <a:pt x="3214" y="8152"/>
                    <a:pt x="3405" y="8120"/>
                  </a:cubicBezTo>
                  <a:lnTo>
                    <a:pt x="4047" y="7547"/>
                  </a:lnTo>
                  <a:cubicBezTo>
                    <a:pt x="4886" y="3851"/>
                    <a:pt x="2125" y="1"/>
                    <a:pt x="212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24"/>
            <p:cNvSpPr/>
            <p:nvPr/>
          </p:nvSpPr>
          <p:spPr>
            <a:xfrm>
              <a:off x="4930928" y="3486517"/>
              <a:ext cx="80188" cy="155029"/>
            </a:xfrm>
            <a:custGeom>
              <a:avLst/>
              <a:gdLst/>
              <a:ahLst/>
              <a:cxnLst/>
              <a:rect l="l" t="t" r="r" b="b"/>
              <a:pathLst>
                <a:path w="3914" h="7567" extrusionOk="0">
                  <a:moveTo>
                    <a:pt x="3791" y="1"/>
                  </a:moveTo>
                  <a:cubicBezTo>
                    <a:pt x="2311" y="1"/>
                    <a:pt x="541" y="2637"/>
                    <a:pt x="112" y="4234"/>
                  </a:cubicBezTo>
                  <a:cubicBezTo>
                    <a:pt x="64" y="4451"/>
                    <a:pt x="22" y="4696"/>
                    <a:pt x="0" y="4919"/>
                  </a:cubicBezTo>
                  <a:cubicBezTo>
                    <a:pt x="0" y="6111"/>
                    <a:pt x="439" y="7566"/>
                    <a:pt x="1782" y="7566"/>
                  </a:cubicBezTo>
                  <a:cubicBezTo>
                    <a:pt x="1856" y="7566"/>
                    <a:pt x="1933" y="7562"/>
                    <a:pt x="2013" y="7553"/>
                  </a:cubicBezTo>
                  <a:lnTo>
                    <a:pt x="3914" y="7"/>
                  </a:lnTo>
                  <a:cubicBezTo>
                    <a:pt x="3873" y="3"/>
                    <a:pt x="3832" y="1"/>
                    <a:pt x="379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24"/>
            <p:cNvSpPr/>
            <p:nvPr/>
          </p:nvSpPr>
          <p:spPr>
            <a:xfrm>
              <a:off x="4928204" y="3587275"/>
              <a:ext cx="53985" cy="71174"/>
            </a:xfrm>
            <a:custGeom>
              <a:avLst/>
              <a:gdLst/>
              <a:ahLst/>
              <a:cxnLst/>
              <a:rect l="l" t="t" r="r" b="b"/>
              <a:pathLst>
                <a:path w="2635" h="3474" extrusionOk="0">
                  <a:moveTo>
                    <a:pt x="133" y="1"/>
                  </a:moveTo>
                  <a:cubicBezTo>
                    <a:pt x="1" y="1461"/>
                    <a:pt x="622" y="3075"/>
                    <a:pt x="2411" y="3474"/>
                  </a:cubicBezTo>
                  <a:lnTo>
                    <a:pt x="2634" y="3054"/>
                  </a:lnTo>
                  <a:lnTo>
                    <a:pt x="2146" y="2635"/>
                  </a:lnTo>
                  <a:cubicBezTo>
                    <a:pt x="840" y="2210"/>
                    <a:pt x="245" y="1126"/>
                    <a:pt x="13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24"/>
            <p:cNvSpPr/>
            <p:nvPr/>
          </p:nvSpPr>
          <p:spPr>
            <a:xfrm>
              <a:off x="4687455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27" y="0"/>
                  </a:moveTo>
                  <a:cubicBezTo>
                    <a:pt x="0" y="707"/>
                    <a:pt x="48" y="1349"/>
                    <a:pt x="112" y="1726"/>
                  </a:cubicBezTo>
                  <a:cubicBezTo>
                    <a:pt x="307" y="2715"/>
                    <a:pt x="1229" y="4192"/>
                    <a:pt x="2995" y="4192"/>
                  </a:cubicBezTo>
                  <a:cubicBezTo>
                    <a:pt x="3248" y="4192"/>
                    <a:pt x="3519" y="4161"/>
                    <a:pt x="3808" y="4095"/>
                  </a:cubicBezTo>
                  <a:cubicBezTo>
                    <a:pt x="3919" y="3829"/>
                    <a:pt x="4009" y="3542"/>
                    <a:pt x="4073" y="3256"/>
                  </a:cubicBezTo>
                  <a:lnTo>
                    <a:pt x="4073" y="3256"/>
                  </a:lnTo>
                  <a:cubicBezTo>
                    <a:pt x="3983" y="3277"/>
                    <a:pt x="3898" y="3298"/>
                    <a:pt x="3808" y="3319"/>
                  </a:cubicBezTo>
                  <a:cubicBezTo>
                    <a:pt x="3519" y="3386"/>
                    <a:pt x="3248" y="3416"/>
                    <a:pt x="2995" y="3416"/>
                  </a:cubicBezTo>
                  <a:cubicBezTo>
                    <a:pt x="1229" y="3416"/>
                    <a:pt x="307" y="1940"/>
                    <a:pt x="112" y="951"/>
                  </a:cubicBezTo>
                  <a:cubicBezTo>
                    <a:pt x="69" y="707"/>
                    <a:pt x="27" y="377"/>
                    <a:pt x="2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24"/>
            <p:cNvSpPr/>
            <p:nvPr/>
          </p:nvSpPr>
          <p:spPr>
            <a:xfrm>
              <a:off x="4954530" y="3486640"/>
              <a:ext cx="100655" cy="168223"/>
            </a:xfrm>
            <a:custGeom>
              <a:avLst/>
              <a:gdLst/>
              <a:ahLst/>
              <a:cxnLst/>
              <a:rect l="l" t="t" r="r" b="b"/>
              <a:pathLst>
                <a:path w="4913" h="8211" extrusionOk="0">
                  <a:moveTo>
                    <a:pt x="2762" y="1"/>
                  </a:moveTo>
                  <a:cubicBezTo>
                    <a:pt x="2762" y="1"/>
                    <a:pt x="1" y="3851"/>
                    <a:pt x="861" y="7547"/>
                  </a:cubicBezTo>
                  <a:lnTo>
                    <a:pt x="1790" y="8210"/>
                  </a:lnTo>
                  <a:cubicBezTo>
                    <a:pt x="3649" y="8141"/>
                    <a:pt x="4599" y="6617"/>
                    <a:pt x="4822" y="5486"/>
                  </a:cubicBezTo>
                  <a:cubicBezTo>
                    <a:pt x="4865" y="5242"/>
                    <a:pt x="4913" y="4759"/>
                    <a:pt x="4913" y="4291"/>
                  </a:cubicBezTo>
                  <a:cubicBezTo>
                    <a:pt x="4844" y="2475"/>
                    <a:pt x="4334" y="155"/>
                    <a:pt x="276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24"/>
            <p:cNvSpPr/>
            <p:nvPr/>
          </p:nvSpPr>
          <p:spPr>
            <a:xfrm>
              <a:off x="4972149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4053" y="0"/>
                  </a:moveTo>
                  <a:cubicBezTo>
                    <a:pt x="4026" y="377"/>
                    <a:pt x="3984" y="707"/>
                    <a:pt x="3941" y="951"/>
                  </a:cubicBezTo>
                  <a:cubicBezTo>
                    <a:pt x="3746" y="1940"/>
                    <a:pt x="2840" y="3416"/>
                    <a:pt x="1079" y="3416"/>
                  </a:cubicBezTo>
                  <a:cubicBezTo>
                    <a:pt x="826" y="3416"/>
                    <a:pt x="555" y="3386"/>
                    <a:pt x="266" y="3319"/>
                  </a:cubicBezTo>
                  <a:cubicBezTo>
                    <a:pt x="176" y="3298"/>
                    <a:pt x="91" y="3277"/>
                    <a:pt x="1" y="3256"/>
                  </a:cubicBezTo>
                  <a:lnTo>
                    <a:pt x="1" y="3256"/>
                  </a:lnTo>
                  <a:cubicBezTo>
                    <a:pt x="70" y="3542"/>
                    <a:pt x="155" y="3829"/>
                    <a:pt x="266" y="4095"/>
                  </a:cubicBezTo>
                  <a:cubicBezTo>
                    <a:pt x="555" y="4161"/>
                    <a:pt x="826" y="4192"/>
                    <a:pt x="1079" y="4192"/>
                  </a:cubicBezTo>
                  <a:cubicBezTo>
                    <a:pt x="2840" y="4192"/>
                    <a:pt x="3746" y="2715"/>
                    <a:pt x="3941" y="1726"/>
                  </a:cubicBezTo>
                  <a:cubicBezTo>
                    <a:pt x="4026" y="1349"/>
                    <a:pt x="4074" y="707"/>
                    <a:pt x="405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2" name="Google Shape;1832;p24"/>
          <p:cNvGrpSpPr/>
          <p:nvPr/>
        </p:nvGrpSpPr>
        <p:grpSpPr>
          <a:xfrm>
            <a:off x="9495512" y="4853299"/>
            <a:ext cx="1113066" cy="927408"/>
            <a:chOff x="1646291" y="4148427"/>
            <a:chExt cx="447037" cy="393954"/>
          </a:xfrm>
        </p:grpSpPr>
        <p:sp>
          <p:nvSpPr>
            <p:cNvPr id="1833" name="Google Shape;1833;p24"/>
            <p:cNvSpPr/>
            <p:nvPr/>
          </p:nvSpPr>
          <p:spPr>
            <a:xfrm>
              <a:off x="1888781" y="4148427"/>
              <a:ext cx="112948" cy="107334"/>
            </a:xfrm>
            <a:custGeom>
              <a:avLst/>
              <a:gdLst/>
              <a:ahLst/>
              <a:cxnLst/>
              <a:rect l="l" t="t" r="r" b="b"/>
              <a:pathLst>
                <a:path w="5513" h="5239" extrusionOk="0">
                  <a:moveTo>
                    <a:pt x="2284" y="0"/>
                  </a:moveTo>
                  <a:cubicBezTo>
                    <a:pt x="1110" y="0"/>
                    <a:pt x="133" y="887"/>
                    <a:pt x="1" y="2013"/>
                  </a:cubicBezTo>
                  <a:cubicBezTo>
                    <a:pt x="1" y="2013"/>
                    <a:pt x="1838" y="3872"/>
                    <a:pt x="2018" y="5045"/>
                  </a:cubicBezTo>
                  <a:cubicBezTo>
                    <a:pt x="2040" y="5114"/>
                    <a:pt x="2082" y="5178"/>
                    <a:pt x="2151" y="5220"/>
                  </a:cubicBezTo>
                  <a:lnTo>
                    <a:pt x="2172" y="5220"/>
                  </a:lnTo>
                  <a:cubicBezTo>
                    <a:pt x="2202" y="5233"/>
                    <a:pt x="2233" y="5239"/>
                    <a:pt x="2263" y="5239"/>
                  </a:cubicBezTo>
                  <a:cubicBezTo>
                    <a:pt x="2348" y="5239"/>
                    <a:pt x="2428" y="5192"/>
                    <a:pt x="2459" y="5114"/>
                  </a:cubicBezTo>
                  <a:cubicBezTo>
                    <a:pt x="2969" y="4052"/>
                    <a:pt x="4095" y="3229"/>
                    <a:pt x="5359" y="3229"/>
                  </a:cubicBezTo>
                  <a:lnTo>
                    <a:pt x="5513" y="2857"/>
                  </a:lnTo>
                  <a:cubicBezTo>
                    <a:pt x="5247" y="2613"/>
                    <a:pt x="4912" y="2433"/>
                    <a:pt x="4562" y="2348"/>
                  </a:cubicBezTo>
                  <a:lnTo>
                    <a:pt x="4562" y="2279"/>
                  </a:lnTo>
                  <a:cubicBezTo>
                    <a:pt x="4562" y="1020"/>
                    <a:pt x="3542" y="0"/>
                    <a:pt x="228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4" name="Google Shape;1834;p24"/>
            <p:cNvSpPr/>
            <p:nvPr/>
          </p:nvSpPr>
          <p:spPr>
            <a:xfrm>
              <a:off x="1888781" y="4189668"/>
              <a:ext cx="125138" cy="94324"/>
            </a:xfrm>
            <a:custGeom>
              <a:avLst/>
              <a:gdLst/>
              <a:ahLst/>
              <a:cxnLst/>
              <a:rect l="l" t="t" r="r" b="b"/>
              <a:pathLst>
                <a:path w="6108" h="4604" extrusionOk="0">
                  <a:moveTo>
                    <a:pt x="1" y="0"/>
                  </a:moveTo>
                  <a:lnTo>
                    <a:pt x="1" y="266"/>
                  </a:lnTo>
                  <a:cubicBezTo>
                    <a:pt x="1" y="446"/>
                    <a:pt x="27" y="643"/>
                    <a:pt x="70" y="797"/>
                  </a:cubicBezTo>
                  <a:lnTo>
                    <a:pt x="1020" y="3584"/>
                  </a:lnTo>
                  <a:lnTo>
                    <a:pt x="2921" y="4604"/>
                  </a:lnTo>
                  <a:lnTo>
                    <a:pt x="6107" y="1662"/>
                  </a:lnTo>
                  <a:cubicBezTo>
                    <a:pt x="5974" y="1349"/>
                    <a:pt x="5778" y="1062"/>
                    <a:pt x="5513" y="844"/>
                  </a:cubicBezTo>
                  <a:lnTo>
                    <a:pt x="5359" y="844"/>
                  </a:lnTo>
                  <a:cubicBezTo>
                    <a:pt x="4095" y="844"/>
                    <a:pt x="3011" y="1572"/>
                    <a:pt x="2502" y="2655"/>
                  </a:cubicBezTo>
                  <a:cubicBezTo>
                    <a:pt x="2471" y="2720"/>
                    <a:pt x="2394" y="2771"/>
                    <a:pt x="2312" y="2771"/>
                  </a:cubicBezTo>
                  <a:cubicBezTo>
                    <a:pt x="2279" y="2771"/>
                    <a:pt x="2246" y="2763"/>
                    <a:pt x="2215" y="2745"/>
                  </a:cubicBezTo>
                  <a:lnTo>
                    <a:pt x="2194" y="2745"/>
                  </a:lnTo>
                  <a:cubicBezTo>
                    <a:pt x="2125" y="2703"/>
                    <a:pt x="2082" y="2655"/>
                    <a:pt x="2061" y="2591"/>
                  </a:cubicBezTo>
                  <a:cubicBezTo>
                    <a:pt x="1886" y="1418"/>
                    <a:pt x="1089" y="446"/>
                    <a:pt x="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24"/>
            <p:cNvSpPr/>
            <p:nvPr/>
          </p:nvSpPr>
          <p:spPr>
            <a:xfrm>
              <a:off x="1735596" y="4157462"/>
              <a:ext cx="106535" cy="90842"/>
            </a:xfrm>
            <a:custGeom>
              <a:avLst/>
              <a:gdLst/>
              <a:ahLst/>
              <a:cxnLst/>
              <a:rect l="l" t="t" r="r" b="b"/>
              <a:pathLst>
                <a:path w="5200" h="4434" extrusionOk="0">
                  <a:moveTo>
                    <a:pt x="3054" y="0"/>
                  </a:moveTo>
                  <a:cubicBezTo>
                    <a:pt x="1796" y="0"/>
                    <a:pt x="776" y="1020"/>
                    <a:pt x="776" y="2284"/>
                  </a:cubicBezTo>
                  <a:lnTo>
                    <a:pt x="776" y="2347"/>
                  </a:lnTo>
                  <a:cubicBezTo>
                    <a:pt x="511" y="2416"/>
                    <a:pt x="245" y="2549"/>
                    <a:pt x="1" y="2703"/>
                  </a:cubicBezTo>
                  <a:cubicBezTo>
                    <a:pt x="1" y="2703"/>
                    <a:pt x="2013" y="3585"/>
                    <a:pt x="2635" y="4339"/>
                  </a:cubicBezTo>
                  <a:cubicBezTo>
                    <a:pt x="2682" y="4403"/>
                    <a:pt x="2747" y="4433"/>
                    <a:pt x="2811" y="4433"/>
                  </a:cubicBezTo>
                  <a:cubicBezTo>
                    <a:pt x="2899" y="4433"/>
                    <a:pt x="2984" y="4376"/>
                    <a:pt x="3012" y="4275"/>
                  </a:cubicBezTo>
                  <a:cubicBezTo>
                    <a:pt x="3298" y="3123"/>
                    <a:pt x="5200" y="1487"/>
                    <a:pt x="5200" y="1487"/>
                  </a:cubicBezTo>
                  <a:cubicBezTo>
                    <a:pt x="4870" y="621"/>
                    <a:pt x="4026" y="0"/>
                    <a:pt x="30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24"/>
            <p:cNvSpPr/>
            <p:nvPr/>
          </p:nvSpPr>
          <p:spPr>
            <a:xfrm>
              <a:off x="1721562" y="4187927"/>
              <a:ext cx="123294" cy="107395"/>
            </a:xfrm>
            <a:custGeom>
              <a:avLst/>
              <a:gdLst/>
              <a:ahLst/>
              <a:cxnLst/>
              <a:rect l="l" t="t" r="r" b="b"/>
              <a:pathLst>
                <a:path w="6018" h="5242" extrusionOk="0">
                  <a:moveTo>
                    <a:pt x="5885" y="0"/>
                  </a:moveTo>
                  <a:cubicBezTo>
                    <a:pt x="4759" y="351"/>
                    <a:pt x="3893" y="1259"/>
                    <a:pt x="3606" y="2390"/>
                  </a:cubicBezTo>
                  <a:cubicBezTo>
                    <a:pt x="3581" y="2495"/>
                    <a:pt x="3490" y="2552"/>
                    <a:pt x="3397" y="2552"/>
                  </a:cubicBezTo>
                  <a:cubicBezTo>
                    <a:pt x="3336" y="2552"/>
                    <a:pt x="3274" y="2527"/>
                    <a:pt x="3229" y="2475"/>
                  </a:cubicBezTo>
                  <a:cubicBezTo>
                    <a:pt x="2635" y="1726"/>
                    <a:pt x="1727" y="1237"/>
                    <a:pt x="686" y="1216"/>
                  </a:cubicBezTo>
                  <a:cubicBezTo>
                    <a:pt x="399" y="1413"/>
                    <a:pt x="176" y="1678"/>
                    <a:pt x="1" y="1991"/>
                  </a:cubicBezTo>
                  <a:lnTo>
                    <a:pt x="3229" y="5241"/>
                  </a:lnTo>
                  <a:lnTo>
                    <a:pt x="4711" y="4381"/>
                  </a:lnTo>
                  <a:lnTo>
                    <a:pt x="6017" y="685"/>
                  </a:lnTo>
                  <a:cubicBezTo>
                    <a:pt x="6017" y="441"/>
                    <a:pt x="5954" y="218"/>
                    <a:pt x="5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24"/>
            <p:cNvSpPr/>
            <p:nvPr/>
          </p:nvSpPr>
          <p:spPr>
            <a:xfrm>
              <a:off x="1935554" y="4221424"/>
              <a:ext cx="156791" cy="217168"/>
            </a:xfrm>
            <a:custGeom>
              <a:avLst/>
              <a:gdLst/>
              <a:ahLst/>
              <a:cxnLst/>
              <a:rect l="l" t="t" r="r" b="b"/>
              <a:pathLst>
                <a:path w="7653" h="10600" extrusionOk="0">
                  <a:moveTo>
                    <a:pt x="3076" y="1"/>
                  </a:moveTo>
                  <a:cubicBezTo>
                    <a:pt x="1727" y="1"/>
                    <a:pt x="617" y="1084"/>
                    <a:pt x="617" y="2433"/>
                  </a:cubicBezTo>
                  <a:cubicBezTo>
                    <a:pt x="617" y="2502"/>
                    <a:pt x="638" y="2587"/>
                    <a:pt x="638" y="2677"/>
                  </a:cubicBezTo>
                  <a:lnTo>
                    <a:pt x="1" y="6150"/>
                  </a:lnTo>
                  <a:lnTo>
                    <a:pt x="840" y="10132"/>
                  </a:lnTo>
                  <a:lnTo>
                    <a:pt x="1546" y="10600"/>
                  </a:lnTo>
                  <a:cubicBezTo>
                    <a:pt x="2258" y="10600"/>
                    <a:pt x="2874" y="10313"/>
                    <a:pt x="3362" y="9824"/>
                  </a:cubicBezTo>
                  <a:cubicBezTo>
                    <a:pt x="3803" y="10313"/>
                    <a:pt x="4557" y="10600"/>
                    <a:pt x="5263" y="10600"/>
                  </a:cubicBezTo>
                  <a:cubicBezTo>
                    <a:pt x="6458" y="10600"/>
                    <a:pt x="7653" y="9649"/>
                    <a:pt x="7653" y="8189"/>
                  </a:cubicBezTo>
                  <a:cubicBezTo>
                    <a:pt x="7541" y="7525"/>
                    <a:pt x="7170" y="6946"/>
                    <a:pt x="6660" y="6569"/>
                  </a:cubicBezTo>
                  <a:cubicBezTo>
                    <a:pt x="7079" y="6128"/>
                    <a:pt x="7366" y="5534"/>
                    <a:pt x="7366" y="4870"/>
                  </a:cubicBezTo>
                  <a:cubicBezTo>
                    <a:pt x="7366" y="3718"/>
                    <a:pt x="6570" y="2767"/>
                    <a:pt x="5508" y="2502"/>
                  </a:cubicBezTo>
                  <a:lnTo>
                    <a:pt x="5508" y="2433"/>
                  </a:lnTo>
                  <a:cubicBezTo>
                    <a:pt x="5508" y="1084"/>
                    <a:pt x="4403" y="1"/>
                    <a:pt x="307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24"/>
            <p:cNvSpPr/>
            <p:nvPr/>
          </p:nvSpPr>
          <p:spPr>
            <a:xfrm>
              <a:off x="1939590" y="4389176"/>
              <a:ext cx="153738" cy="58021"/>
            </a:xfrm>
            <a:custGeom>
              <a:avLst/>
              <a:gdLst/>
              <a:ahLst/>
              <a:cxnLst/>
              <a:rect l="l" t="t" r="r" b="b"/>
              <a:pathLst>
                <a:path w="7504" h="2832" extrusionOk="0">
                  <a:moveTo>
                    <a:pt x="7456" y="1"/>
                  </a:moveTo>
                  <a:cubicBezTo>
                    <a:pt x="7281" y="1148"/>
                    <a:pt x="6261" y="2035"/>
                    <a:pt x="5066" y="2035"/>
                  </a:cubicBezTo>
                  <a:cubicBezTo>
                    <a:pt x="4360" y="2035"/>
                    <a:pt x="3627" y="1727"/>
                    <a:pt x="3165" y="1259"/>
                  </a:cubicBezTo>
                  <a:cubicBezTo>
                    <a:pt x="2677" y="1727"/>
                    <a:pt x="2061" y="2035"/>
                    <a:pt x="1349" y="2035"/>
                  </a:cubicBezTo>
                  <a:cubicBezTo>
                    <a:pt x="1105" y="2035"/>
                    <a:pt x="887" y="1992"/>
                    <a:pt x="643" y="1944"/>
                  </a:cubicBezTo>
                  <a:lnTo>
                    <a:pt x="0" y="1944"/>
                  </a:lnTo>
                  <a:lnTo>
                    <a:pt x="0" y="2454"/>
                  </a:lnTo>
                  <a:cubicBezTo>
                    <a:pt x="399" y="2698"/>
                    <a:pt x="866" y="2831"/>
                    <a:pt x="1349" y="2831"/>
                  </a:cubicBezTo>
                  <a:cubicBezTo>
                    <a:pt x="2061" y="2831"/>
                    <a:pt x="2677" y="2523"/>
                    <a:pt x="3165" y="2035"/>
                  </a:cubicBezTo>
                  <a:cubicBezTo>
                    <a:pt x="3606" y="2523"/>
                    <a:pt x="4360" y="2831"/>
                    <a:pt x="5066" y="2831"/>
                  </a:cubicBezTo>
                  <a:cubicBezTo>
                    <a:pt x="6394" y="2831"/>
                    <a:pt x="7504" y="1727"/>
                    <a:pt x="7504" y="399"/>
                  </a:cubicBezTo>
                  <a:cubicBezTo>
                    <a:pt x="7504" y="266"/>
                    <a:pt x="7477" y="134"/>
                    <a:pt x="745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24"/>
            <p:cNvSpPr/>
            <p:nvPr/>
          </p:nvSpPr>
          <p:spPr>
            <a:xfrm>
              <a:off x="1646721" y="4227304"/>
              <a:ext cx="141446" cy="211288"/>
            </a:xfrm>
            <a:custGeom>
              <a:avLst/>
              <a:gdLst/>
              <a:ahLst/>
              <a:cxnLst/>
              <a:rect l="l" t="t" r="r" b="b"/>
              <a:pathLst>
                <a:path w="6904" h="10313" extrusionOk="0">
                  <a:moveTo>
                    <a:pt x="4275" y="0"/>
                  </a:moveTo>
                  <a:cubicBezTo>
                    <a:pt x="2836" y="0"/>
                    <a:pt x="1641" y="1174"/>
                    <a:pt x="1641" y="2634"/>
                  </a:cubicBezTo>
                  <a:cubicBezTo>
                    <a:pt x="1641" y="2655"/>
                    <a:pt x="1663" y="2677"/>
                    <a:pt x="1663" y="2677"/>
                  </a:cubicBezTo>
                  <a:cubicBezTo>
                    <a:pt x="845" y="3054"/>
                    <a:pt x="293" y="3871"/>
                    <a:pt x="293" y="4801"/>
                  </a:cubicBezTo>
                  <a:cubicBezTo>
                    <a:pt x="293" y="5464"/>
                    <a:pt x="558" y="6043"/>
                    <a:pt x="978" y="6463"/>
                  </a:cubicBezTo>
                  <a:cubicBezTo>
                    <a:pt x="468" y="6813"/>
                    <a:pt x="112" y="7344"/>
                    <a:pt x="0" y="7987"/>
                  </a:cubicBezTo>
                  <a:cubicBezTo>
                    <a:pt x="0" y="9426"/>
                    <a:pt x="1153" y="10313"/>
                    <a:pt x="2326" y="10313"/>
                  </a:cubicBezTo>
                  <a:cubicBezTo>
                    <a:pt x="2990" y="10313"/>
                    <a:pt x="3696" y="10026"/>
                    <a:pt x="4142" y="9559"/>
                  </a:cubicBezTo>
                  <a:cubicBezTo>
                    <a:pt x="4604" y="10026"/>
                    <a:pt x="5204" y="10313"/>
                    <a:pt x="5889" y="10313"/>
                  </a:cubicBezTo>
                  <a:lnTo>
                    <a:pt x="6728" y="9803"/>
                  </a:lnTo>
                  <a:lnTo>
                    <a:pt x="6882" y="2942"/>
                  </a:lnTo>
                  <a:cubicBezTo>
                    <a:pt x="6904" y="2831"/>
                    <a:pt x="6904" y="2724"/>
                    <a:pt x="6904" y="2634"/>
                  </a:cubicBezTo>
                  <a:cubicBezTo>
                    <a:pt x="6904" y="1174"/>
                    <a:pt x="5735" y="0"/>
                    <a:pt x="427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24"/>
            <p:cNvSpPr/>
            <p:nvPr/>
          </p:nvSpPr>
          <p:spPr>
            <a:xfrm>
              <a:off x="1646291" y="4390917"/>
              <a:ext cx="150583" cy="56279"/>
            </a:xfrm>
            <a:custGeom>
              <a:avLst/>
              <a:gdLst/>
              <a:ahLst/>
              <a:cxnLst/>
              <a:rect l="l" t="t" r="r" b="b"/>
              <a:pathLst>
                <a:path w="7350" h="2747" extrusionOk="0">
                  <a:moveTo>
                    <a:pt x="21" y="1"/>
                  </a:moveTo>
                  <a:cubicBezTo>
                    <a:pt x="0" y="134"/>
                    <a:pt x="0" y="266"/>
                    <a:pt x="0" y="399"/>
                  </a:cubicBezTo>
                  <a:cubicBezTo>
                    <a:pt x="0" y="1684"/>
                    <a:pt x="1041" y="2746"/>
                    <a:pt x="2347" y="2746"/>
                  </a:cubicBezTo>
                  <a:cubicBezTo>
                    <a:pt x="3011" y="2746"/>
                    <a:pt x="3717" y="2459"/>
                    <a:pt x="4163" y="1992"/>
                  </a:cubicBezTo>
                  <a:cubicBezTo>
                    <a:pt x="4625" y="2459"/>
                    <a:pt x="5225" y="2746"/>
                    <a:pt x="5910" y="2746"/>
                  </a:cubicBezTo>
                  <a:cubicBezTo>
                    <a:pt x="6441" y="2746"/>
                    <a:pt x="6925" y="2571"/>
                    <a:pt x="7349" y="2305"/>
                  </a:cubicBezTo>
                  <a:lnTo>
                    <a:pt x="7349" y="1817"/>
                  </a:lnTo>
                  <a:lnTo>
                    <a:pt x="6749" y="1817"/>
                  </a:lnTo>
                  <a:cubicBezTo>
                    <a:pt x="6484" y="1907"/>
                    <a:pt x="6197" y="1950"/>
                    <a:pt x="5910" y="1950"/>
                  </a:cubicBezTo>
                  <a:cubicBezTo>
                    <a:pt x="5225" y="1950"/>
                    <a:pt x="4625" y="1663"/>
                    <a:pt x="4163" y="1196"/>
                  </a:cubicBezTo>
                  <a:cubicBezTo>
                    <a:pt x="3717" y="1663"/>
                    <a:pt x="3011" y="1950"/>
                    <a:pt x="2347" y="1950"/>
                  </a:cubicBezTo>
                  <a:cubicBezTo>
                    <a:pt x="1174" y="1950"/>
                    <a:pt x="223" y="1111"/>
                    <a:pt x="2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1" name="Google Shape;1841;p24"/>
            <p:cNvSpPr/>
            <p:nvPr/>
          </p:nvSpPr>
          <p:spPr>
            <a:xfrm>
              <a:off x="1767802" y="4198806"/>
              <a:ext cx="198565" cy="239786"/>
            </a:xfrm>
            <a:custGeom>
              <a:avLst/>
              <a:gdLst/>
              <a:ahLst/>
              <a:cxnLst/>
              <a:rect l="l" t="t" r="r" b="b"/>
              <a:pathLst>
                <a:path w="9692" h="11704" extrusionOk="0">
                  <a:moveTo>
                    <a:pt x="4647" y="0"/>
                  </a:moveTo>
                  <a:cubicBezTo>
                    <a:pt x="3166" y="0"/>
                    <a:pt x="1971" y="1216"/>
                    <a:pt x="1971" y="2676"/>
                  </a:cubicBezTo>
                  <a:cubicBezTo>
                    <a:pt x="1971" y="3006"/>
                    <a:pt x="2013" y="3292"/>
                    <a:pt x="2125" y="3584"/>
                  </a:cubicBezTo>
                  <a:cubicBezTo>
                    <a:pt x="1063" y="3935"/>
                    <a:pt x="309" y="4933"/>
                    <a:pt x="309" y="6107"/>
                  </a:cubicBezTo>
                  <a:cubicBezTo>
                    <a:pt x="309" y="6526"/>
                    <a:pt x="399" y="6946"/>
                    <a:pt x="574" y="7302"/>
                  </a:cubicBezTo>
                  <a:cubicBezTo>
                    <a:pt x="287" y="7700"/>
                    <a:pt x="64" y="8183"/>
                    <a:pt x="1" y="8714"/>
                  </a:cubicBezTo>
                  <a:cubicBezTo>
                    <a:pt x="1" y="10419"/>
                    <a:pt x="1461" y="11704"/>
                    <a:pt x="2985" y="11704"/>
                  </a:cubicBezTo>
                  <a:cubicBezTo>
                    <a:pt x="3739" y="11704"/>
                    <a:pt x="4424" y="11369"/>
                    <a:pt x="4976" y="10859"/>
                  </a:cubicBezTo>
                  <a:cubicBezTo>
                    <a:pt x="5465" y="11369"/>
                    <a:pt x="6261" y="11704"/>
                    <a:pt x="7037" y="11704"/>
                  </a:cubicBezTo>
                  <a:cubicBezTo>
                    <a:pt x="8385" y="11704"/>
                    <a:pt x="9692" y="10705"/>
                    <a:pt x="9692" y="9049"/>
                  </a:cubicBezTo>
                  <a:cubicBezTo>
                    <a:pt x="9580" y="8295"/>
                    <a:pt x="9161" y="7652"/>
                    <a:pt x="8587" y="7254"/>
                  </a:cubicBezTo>
                  <a:cubicBezTo>
                    <a:pt x="9049" y="6770"/>
                    <a:pt x="9357" y="6107"/>
                    <a:pt x="9357" y="5353"/>
                  </a:cubicBezTo>
                  <a:cubicBezTo>
                    <a:pt x="9357" y="4115"/>
                    <a:pt x="8476" y="3053"/>
                    <a:pt x="7323" y="2761"/>
                  </a:cubicBezTo>
                  <a:lnTo>
                    <a:pt x="7323" y="2676"/>
                  </a:lnTo>
                  <a:cubicBezTo>
                    <a:pt x="7323" y="1216"/>
                    <a:pt x="6107" y="0"/>
                    <a:pt x="464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2" name="Google Shape;1842;p24"/>
            <p:cNvSpPr/>
            <p:nvPr/>
          </p:nvSpPr>
          <p:spPr>
            <a:xfrm>
              <a:off x="1767372" y="4377334"/>
              <a:ext cx="199425" cy="69862"/>
            </a:xfrm>
            <a:custGeom>
              <a:avLst/>
              <a:gdLst/>
              <a:ahLst/>
              <a:cxnLst/>
              <a:rect l="l" t="t" r="r" b="b"/>
              <a:pathLst>
                <a:path w="9734" h="3410" extrusionOk="0">
                  <a:moveTo>
                    <a:pt x="22" y="0"/>
                  </a:moveTo>
                  <a:cubicBezTo>
                    <a:pt x="0" y="133"/>
                    <a:pt x="0" y="266"/>
                    <a:pt x="0" y="398"/>
                  </a:cubicBezTo>
                  <a:cubicBezTo>
                    <a:pt x="0" y="2060"/>
                    <a:pt x="1349" y="3409"/>
                    <a:pt x="3006" y="3409"/>
                  </a:cubicBezTo>
                  <a:cubicBezTo>
                    <a:pt x="3760" y="3409"/>
                    <a:pt x="4445" y="3075"/>
                    <a:pt x="4997" y="2544"/>
                  </a:cubicBezTo>
                  <a:cubicBezTo>
                    <a:pt x="5486" y="3075"/>
                    <a:pt x="6282" y="3409"/>
                    <a:pt x="7058" y="3409"/>
                  </a:cubicBezTo>
                  <a:cubicBezTo>
                    <a:pt x="8539" y="3409"/>
                    <a:pt x="9734" y="2214"/>
                    <a:pt x="9734" y="733"/>
                  </a:cubicBezTo>
                  <a:cubicBezTo>
                    <a:pt x="9734" y="600"/>
                    <a:pt x="9734" y="467"/>
                    <a:pt x="9713" y="335"/>
                  </a:cubicBezTo>
                  <a:cubicBezTo>
                    <a:pt x="9511" y="1614"/>
                    <a:pt x="8406" y="2613"/>
                    <a:pt x="7058" y="2613"/>
                  </a:cubicBezTo>
                  <a:cubicBezTo>
                    <a:pt x="6282" y="2613"/>
                    <a:pt x="5486" y="2278"/>
                    <a:pt x="4997" y="1747"/>
                  </a:cubicBezTo>
                  <a:cubicBezTo>
                    <a:pt x="4445" y="2278"/>
                    <a:pt x="3760" y="2613"/>
                    <a:pt x="3006" y="2613"/>
                  </a:cubicBezTo>
                  <a:cubicBezTo>
                    <a:pt x="1482" y="2613"/>
                    <a:pt x="218" y="1482"/>
                    <a:pt x="22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24"/>
            <p:cNvSpPr/>
            <p:nvPr/>
          </p:nvSpPr>
          <p:spPr>
            <a:xfrm>
              <a:off x="1831661" y="4308885"/>
              <a:ext cx="76173" cy="215754"/>
            </a:xfrm>
            <a:custGeom>
              <a:avLst/>
              <a:gdLst/>
              <a:ahLst/>
              <a:cxnLst/>
              <a:rect l="l" t="t" r="r" b="b"/>
              <a:pathLst>
                <a:path w="3718" h="10531" extrusionOk="0">
                  <a:moveTo>
                    <a:pt x="1859" y="1"/>
                  </a:moveTo>
                  <a:cubicBezTo>
                    <a:pt x="1684" y="1"/>
                    <a:pt x="1530" y="155"/>
                    <a:pt x="1530" y="335"/>
                  </a:cubicBezTo>
                  <a:lnTo>
                    <a:pt x="1530" y="2369"/>
                  </a:lnTo>
                  <a:lnTo>
                    <a:pt x="601" y="1440"/>
                  </a:lnTo>
                  <a:cubicBezTo>
                    <a:pt x="534" y="1374"/>
                    <a:pt x="445" y="1340"/>
                    <a:pt x="357" y="1340"/>
                  </a:cubicBezTo>
                  <a:cubicBezTo>
                    <a:pt x="268" y="1340"/>
                    <a:pt x="179" y="1374"/>
                    <a:pt x="112" y="1440"/>
                  </a:cubicBezTo>
                  <a:cubicBezTo>
                    <a:pt x="1" y="1573"/>
                    <a:pt x="1" y="1769"/>
                    <a:pt x="112" y="1902"/>
                  </a:cubicBezTo>
                  <a:lnTo>
                    <a:pt x="1530" y="3299"/>
                  </a:lnTo>
                  <a:lnTo>
                    <a:pt x="1530" y="10202"/>
                  </a:lnTo>
                  <a:cubicBezTo>
                    <a:pt x="1530" y="10377"/>
                    <a:pt x="1684" y="10531"/>
                    <a:pt x="1859" y="10531"/>
                  </a:cubicBezTo>
                  <a:cubicBezTo>
                    <a:pt x="2040" y="10531"/>
                    <a:pt x="2194" y="10377"/>
                    <a:pt x="2194" y="10202"/>
                  </a:cubicBezTo>
                  <a:lnTo>
                    <a:pt x="2194" y="5003"/>
                  </a:lnTo>
                  <a:lnTo>
                    <a:pt x="3585" y="3585"/>
                  </a:lnTo>
                  <a:cubicBezTo>
                    <a:pt x="3718" y="3474"/>
                    <a:pt x="3718" y="3256"/>
                    <a:pt x="3585" y="3123"/>
                  </a:cubicBezTo>
                  <a:cubicBezTo>
                    <a:pt x="3519" y="3068"/>
                    <a:pt x="3436" y="3040"/>
                    <a:pt x="3354" y="3040"/>
                  </a:cubicBezTo>
                  <a:cubicBezTo>
                    <a:pt x="3272" y="3040"/>
                    <a:pt x="3189" y="3068"/>
                    <a:pt x="3123" y="3123"/>
                  </a:cubicBezTo>
                  <a:lnTo>
                    <a:pt x="2194" y="4074"/>
                  </a:lnTo>
                  <a:lnTo>
                    <a:pt x="2194" y="335"/>
                  </a:lnTo>
                  <a:cubicBezTo>
                    <a:pt x="2194" y="155"/>
                    <a:pt x="2040" y="1"/>
                    <a:pt x="185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24"/>
            <p:cNvSpPr/>
            <p:nvPr/>
          </p:nvSpPr>
          <p:spPr>
            <a:xfrm>
              <a:off x="1702529" y="4367418"/>
              <a:ext cx="35812" cy="157221"/>
            </a:xfrm>
            <a:custGeom>
              <a:avLst/>
              <a:gdLst/>
              <a:ahLst/>
              <a:cxnLst/>
              <a:rect l="l" t="t" r="r" b="b"/>
              <a:pathLst>
                <a:path w="1748" h="7674" extrusionOk="0">
                  <a:moveTo>
                    <a:pt x="1418" y="1"/>
                  </a:moveTo>
                  <a:cubicBezTo>
                    <a:pt x="1217" y="1"/>
                    <a:pt x="1084" y="134"/>
                    <a:pt x="1084" y="330"/>
                  </a:cubicBezTo>
                  <a:lnTo>
                    <a:pt x="1084" y="1567"/>
                  </a:lnTo>
                  <a:lnTo>
                    <a:pt x="595" y="1084"/>
                  </a:lnTo>
                  <a:cubicBezTo>
                    <a:pt x="529" y="1018"/>
                    <a:pt x="447" y="984"/>
                    <a:pt x="364" y="984"/>
                  </a:cubicBezTo>
                  <a:cubicBezTo>
                    <a:pt x="282" y="984"/>
                    <a:pt x="200" y="1018"/>
                    <a:pt x="133" y="1084"/>
                  </a:cubicBezTo>
                  <a:cubicBezTo>
                    <a:pt x="1" y="1217"/>
                    <a:pt x="1" y="1413"/>
                    <a:pt x="133" y="1546"/>
                  </a:cubicBezTo>
                  <a:lnTo>
                    <a:pt x="1084" y="2497"/>
                  </a:lnTo>
                  <a:lnTo>
                    <a:pt x="1084" y="7345"/>
                  </a:lnTo>
                  <a:cubicBezTo>
                    <a:pt x="1084" y="7520"/>
                    <a:pt x="1217" y="7674"/>
                    <a:pt x="1418" y="7674"/>
                  </a:cubicBezTo>
                  <a:cubicBezTo>
                    <a:pt x="1594" y="7674"/>
                    <a:pt x="1748" y="7520"/>
                    <a:pt x="1748" y="7345"/>
                  </a:cubicBezTo>
                  <a:lnTo>
                    <a:pt x="1748" y="330"/>
                  </a:lnTo>
                  <a:cubicBezTo>
                    <a:pt x="1748" y="134"/>
                    <a:pt x="1594" y="1"/>
                    <a:pt x="1418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24"/>
            <p:cNvSpPr/>
            <p:nvPr/>
          </p:nvSpPr>
          <p:spPr>
            <a:xfrm>
              <a:off x="1997569" y="4361989"/>
              <a:ext cx="35382" cy="162650"/>
            </a:xfrm>
            <a:custGeom>
              <a:avLst/>
              <a:gdLst/>
              <a:ahLst/>
              <a:cxnLst/>
              <a:rect l="l" t="t" r="r" b="b"/>
              <a:pathLst>
                <a:path w="1727" h="7939" extrusionOk="0">
                  <a:moveTo>
                    <a:pt x="335" y="0"/>
                  </a:moveTo>
                  <a:cubicBezTo>
                    <a:pt x="160" y="0"/>
                    <a:pt x="1" y="133"/>
                    <a:pt x="1" y="330"/>
                  </a:cubicBezTo>
                  <a:lnTo>
                    <a:pt x="1" y="7610"/>
                  </a:lnTo>
                  <a:cubicBezTo>
                    <a:pt x="1" y="7785"/>
                    <a:pt x="160" y="7939"/>
                    <a:pt x="335" y="7939"/>
                  </a:cubicBezTo>
                  <a:cubicBezTo>
                    <a:pt x="532" y="7939"/>
                    <a:pt x="664" y="7785"/>
                    <a:pt x="664" y="7610"/>
                  </a:cubicBezTo>
                  <a:lnTo>
                    <a:pt x="664" y="2411"/>
                  </a:lnTo>
                  <a:lnTo>
                    <a:pt x="1594" y="1482"/>
                  </a:lnTo>
                  <a:cubicBezTo>
                    <a:pt x="1727" y="1349"/>
                    <a:pt x="1727" y="1147"/>
                    <a:pt x="1594" y="1015"/>
                  </a:cubicBezTo>
                  <a:cubicBezTo>
                    <a:pt x="1527" y="948"/>
                    <a:pt x="1445" y="915"/>
                    <a:pt x="1363" y="915"/>
                  </a:cubicBezTo>
                  <a:cubicBezTo>
                    <a:pt x="1280" y="915"/>
                    <a:pt x="1198" y="948"/>
                    <a:pt x="1132" y="1015"/>
                  </a:cubicBezTo>
                  <a:lnTo>
                    <a:pt x="664" y="1482"/>
                  </a:lnTo>
                  <a:lnTo>
                    <a:pt x="664" y="330"/>
                  </a:lnTo>
                  <a:cubicBezTo>
                    <a:pt x="664" y="133"/>
                    <a:pt x="532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24"/>
            <p:cNvSpPr/>
            <p:nvPr/>
          </p:nvSpPr>
          <p:spPr>
            <a:xfrm>
              <a:off x="1648565" y="4509724"/>
              <a:ext cx="442489" cy="24052"/>
            </a:xfrm>
            <a:custGeom>
              <a:avLst/>
              <a:gdLst/>
              <a:ahLst/>
              <a:cxnLst/>
              <a:rect l="l" t="t" r="r" b="b"/>
              <a:pathLst>
                <a:path w="21598" h="1174" extrusionOk="0">
                  <a:moveTo>
                    <a:pt x="686" y="0"/>
                  </a:moveTo>
                  <a:cubicBezTo>
                    <a:pt x="378" y="0"/>
                    <a:pt x="134" y="176"/>
                    <a:pt x="1" y="399"/>
                  </a:cubicBezTo>
                  <a:cubicBezTo>
                    <a:pt x="1" y="993"/>
                    <a:pt x="378" y="1174"/>
                    <a:pt x="686" y="1174"/>
                  </a:cubicBezTo>
                  <a:lnTo>
                    <a:pt x="20912" y="1174"/>
                  </a:lnTo>
                  <a:cubicBezTo>
                    <a:pt x="21199" y="1174"/>
                    <a:pt x="21597" y="993"/>
                    <a:pt x="21597" y="399"/>
                  </a:cubicBezTo>
                  <a:cubicBezTo>
                    <a:pt x="21464" y="176"/>
                    <a:pt x="21199" y="0"/>
                    <a:pt x="2091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24"/>
            <p:cNvSpPr/>
            <p:nvPr/>
          </p:nvSpPr>
          <p:spPr>
            <a:xfrm>
              <a:off x="1646291" y="4517878"/>
              <a:ext cx="447037" cy="24503"/>
            </a:xfrm>
            <a:custGeom>
              <a:avLst/>
              <a:gdLst/>
              <a:ahLst/>
              <a:cxnLst/>
              <a:rect l="l" t="t" r="r" b="b"/>
              <a:pathLst>
                <a:path w="21820" h="1196" extrusionOk="0">
                  <a:moveTo>
                    <a:pt x="112" y="1"/>
                  </a:moveTo>
                  <a:cubicBezTo>
                    <a:pt x="48" y="133"/>
                    <a:pt x="0" y="266"/>
                    <a:pt x="0" y="399"/>
                  </a:cubicBezTo>
                  <a:cubicBezTo>
                    <a:pt x="0" y="840"/>
                    <a:pt x="356" y="1196"/>
                    <a:pt x="797" y="1196"/>
                  </a:cubicBezTo>
                  <a:lnTo>
                    <a:pt x="21023" y="1196"/>
                  </a:lnTo>
                  <a:cubicBezTo>
                    <a:pt x="21464" y="1196"/>
                    <a:pt x="21820" y="840"/>
                    <a:pt x="21820" y="399"/>
                  </a:cubicBezTo>
                  <a:cubicBezTo>
                    <a:pt x="21820" y="266"/>
                    <a:pt x="21772" y="133"/>
                    <a:pt x="21708" y="1"/>
                  </a:cubicBezTo>
                  <a:cubicBezTo>
                    <a:pt x="21575" y="245"/>
                    <a:pt x="21310" y="399"/>
                    <a:pt x="21023" y="399"/>
                  </a:cubicBezTo>
                  <a:lnTo>
                    <a:pt x="797" y="399"/>
                  </a:lnTo>
                  <a:cubicBezTo>
                    <a:pt x="489" y="399"/>
                    <a:pt x="245" y="245"/>
                    <a:pt x="112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8" name="Google Shape;1848;p24"/>
          <p:cNvGrpSpPr/>
          <p:nvPr/>
        </p:nvGrpSpPr>
        <p:grpSpPr>
          <a:xfrm>
            <a:off x="2437912" y="670576"/>
            <a:ext cx="1084197" cy="680237"/>
            <a:chOff x="2246492" y="2842062"/>
            <a:chExt cx="446935" cy="342715"/>
          </a:xfrm>
        </p:grpSpPr>
        <p:sp>
          <p:nvSpPr>
            <p:cNvPr id="1849" name="Google Shape;1849;p24"/>
            <p:cNvSpPr/>
            <p:nvPr/>
          </p:nvSpPr>
          <p:spPr>
            <a:xfrm>
              <a:off x="2473105" y="2901886"/>
              <a:ext cx="160048" cy="150911"/>
            </a:xfrm>
            <a:custGeom>
              <a:avLst/>
              <a:gdLst/>
              <a:ahLst/>
              <a:cxnLst/>
              <a:rect l="l" t="t" r="r" b="b"/>
              <a:pathLst>
                <a:path w="7812" h="7366" extrusionOk="0">
                  <a:moveTo>
                    <a:pt x="3765" y="1"/>
                  </a:moveTo>
                  <a:cubicBezTo>
                    <a:pt x="2061" y="1"/>
                    <a:pt x="622" y="1042"/>
                    <a:pt x="0" y="2523"/>
                  </a:cubicBezTo>
                  <a:cubicBezTo>
                    <a:pt x="0" y="2523"/>
                    <a:pt x="1816" y="3383"/>
                    <a:pt x="2613" y="4068"/>
                  </a:cubicBezTo>
                  <a:cubicBezTo>
                    <a:pt x="3367" y="4711"/>
                    <a:pt x="3898" y="5576"/>
                    <a:pt x="4137" y="6527"/>
                  </a:cubicBezTo>
                  <a:cubicBezTo>
                    <a:pt x="4164" y="6591"/>
                    <a:pt x="4227" y="6638"/>
                    <a:pt x="4296" y="6660"/>
                  </a:cubicBezTo>
                  <a:cubicBezTo>
                    <a:pt x="4891" y="6883"/>
                    <a:pt x="6107" y="7366"/>
                    <a:pt x="6107" y="7366"/>
                  </a:cubicBezTo>
                  <a:cubicBezTo>
                    <a:pt x="7148" y="6638"/>
                    <a:pt x="7812" y="5422"/>
                    <a:pt x="7812" y="4068"/>
                  </a:cubicBezTo>
                  <a:cubicBezTo>
                    <a:pt x="7812" y="1812"/>
                    <a:pt x="5996" y="1"/>
                    <a:pt x="3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24"/>
            <p:cNvSpPr/>
            <p:nvPr/>
          </p:nvSpPr>
          <p:spPr>
            <a:xfrm>
              <a:off x="2466794" y="2953576"/>
              <a:ext cx="131448" cy="114669"/>
            </a:xfrm>
            <a:custGeom>
              <a:avLst/>
              <a:gdLst/>
              <a:ahLst/>
              <a:cxnLst/>
              <a:rect l="l" t="t" r="r" b="b"/>
              <a:pathLst>
                <a:path w="6416" h="5597" extrusionOk="0">
                  <a:moveTo>
                    <a:pt x="308" y="0"/>
                  </a:moveTo>
                  <a:cubicBezTo>
                    <a:pt x="112" y="483"/>
                    <a:pt x="0" y="1014"/>
                    <a:pt x="0" y="1593"/>
                  </a:cubicBezTo>
                  <a:cubicBezTo>
                    <a:pt x="22" y="3802"/>
                    <a:pt x="1859" y="5597"/>
                    <a:pt x="4073" y="5597"/>
                  </a:cubicBezTo>
                  <a:cubicBezTo>
                    <a:pt x="4934" y="5597"/>
                    <a:pt x="5751" y="5331"/>
                    <a:pt x="6415" y="4843"/>
                  </a:cubicBezTo>
                  <a:cubicBezTo>
                    <a:pt x="5953" y="4381"/>
                    <a:pt x="5401" y="4025"/>
                    <a:pt x="4780" y="3802"/>
                  </a:cubicBezTo>
                  <a:cubicBezTo>
                    <a:pt x="4711" y="3760"/>
                    <a:pt x="4668" y="3717"/>
                    <a:pt x="4647" y="3648"/>
                  </a:cubicBezTo>
                  <a:cubicBezTo>
                    <a:pt x="4381" y="2698"/>
                    <a:pt x="3850" y="1837"/>
                    <a:pt x="3096" y="1195"/>
                  </a:cubicBezTo>
                  <a:cubicBezTo>
                    <a:pt x="2321" y="510"/>
                    <a:pt x="1349" y="85"/>
                    <a:pt x="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24"/>
            <p:cNvSpPr/>
            <p:nvPr/>
          </p:nvSpPr>
          <p:spPr>
            <a:xfrm>
              <a:off x="2246923" y="2967159"/>
              <a:ext cx="360457" cy="209444"/>
            </a:xfrm>
            <a:custGeom>
              <a:avLst/>
              <a:gdLst/>
              <a:ahLst/>
              <a:cxnLst/>
              <a:rect l="l" t="t" r="r" b="b"/>
              <a:pathLst>
                <a:path w="17594" h="10223" extrusionOk="0">
                  <a:moveTo>
                    <a:pt x="10578" y="1"/>
                  </a:moveTo>
                  <a:cubicBezTo>
                    <a:pt x="8985" y="1"/>
                    <a:pt x="7610" y="861"/>
                    <a:pt x="6861" y="2146"/>
                  </a:cubicBezTo>
                  <a:cubicBezTo>
                    <a:pt x="6506" y="2013"/>
                    <a:pt x="6129" y="1923"/>
                    <a:pt x="5730" y="1923"/>
                  </a:cubicBezTo>
                  <a:cubicBezTo>
                    <a:pt x="4073" y="1923"/>
                    <a:pt x="2725" y="3251"/>
                    <a:pt x="2677" y="4892"/>
                  </a:cubicBezTo>
                  <a:cubicBezTo>
                    <a:pt x="1307" y="4976"/>
                    <a:pt x="202" y="6017"/>
                    <a:pt x="1" y="7366"/>
                  </a:cubicBezTo>
                  <a:cubicBezTo>
                    <a:pt x="1" y="9007"/>
                    <a:pt x="1397" y="10223"/>
                    <a:pt x="2857" y="10223"/>
                  </a:cubicBezTo>
                  <a:lnTo>
                    <a:pt x="14094" y="10223"/>
                  </a:lnTo>
                  <a:cubicBezTo>
                    <a:pt x="15910" y="10223"/>
                    <a:pt x="17593" y="8763"/>
                    <a:pt x="17593" y="6702"/>
                  </a:cubicBezTo>
                  <a:cubicBezTo>
                    <a:pt x="17434" y="5200"/>
                    <a:pt x="16287" y="3962"/>
                    <a:pt x="14805" y="3649"/>
                  </a:cubicBezTo>
                  <a:cubicBezTo>
                    <a:pt x="14513" y="1594"/>
                    <a:pt x="12724" y="1"/>
                    <a:pt x="10578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2" name="Google Shape;1852;p24"/>
            <p:cNvSpPr/>
            <p:nvPr/>
          </p:nvSpPr>
          <p:spPr>
            <a:xfrm>
              <a:off x="2246492" y="3104466"/>
              <a:ext cx="361318" cy="80311"/>
            </a:xfrm>
            <a:custGeom>
              <a:avLst/>
              <a:gdLst/>
              <a:ahLst/>
              <a:cxnLst/>
              <a:rect l="l" t="t" r="r" b="b"/>
              <a:pathLst>
                <a:path w="17636" h="3920" extrusionOk="0">
                  <a:moveTo>
                    <a:pt x="17614" y="0"/>
                  </a:moveTo>
                  <a:cubicBezTo>
                    <a:pt x="17434" y="1774"/>
                    <a:pt x="15931" y="3144"/>
                    <a:pt x="14115" y="3144"/>
                  </a:cubicBezTo>
                  <a:lnTo>
                    <a:pt x="2878" y="3144"/>
                  </a:lnTo>
                  <a:cubicBezTo>
                    <a:pt x="1418" y="3144"/>
                    <a:pt x="223" y="2061"/>
                    <a:pt x="22" y="664"/>
                  </a:cubicBezTo>
                  <a:cubicBezTo>
                    <a:pt x="22" y="797"/>
                    <a:pt x="0" y="908"/>
                    <a:pt x="0" y="1041"/>
                  </a:cubicBezTo>
                  <a:cubicBezTo>
                    <a:pt x="0" y="2634"/>
                    <a:pt x="1285" y="3919"/>
                    <a:pt x="2878" y="3919"/>
                  </a:cubicBezTo>
                  <a:lnTo>
                    <a:pt x="14115" y="3919"/>
                  </a:lnTo>
                  <a:cubicBezTo>
                    <a:pt x="16064" y="3919"/>
                    <a:pt x="17635" y="2347"/>
                    <a:pt x="17635" y="399"/>
                  </a:cubicBezTo>
                  <a:cubicBezTo>
                    <a:pt x="17635" y="266"/>
                    <a:pt x="17635" y="133"/>
                    <a:pt x="17614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3" name="Google Shape;1853;p24"/>
            <p:cNvSpPr/>
            <p:nvPr/>
          </p:nvSpPr>
          <p:spPr>
            <a:xfrm>
              <a:off x="2543377" y="2842062"/>
              <a:ext cx="13624" cy="38967"/>
            </a:xfrm>
            <a:custGeom>
              <a:avLst/>
              <a:gdLst/>
              <a:ahLst/>
              <a:cxnLst/>
              <a:rect l="l" t="t" r="r" b="b"/>
              <a:pathLst>
                <a:path w="665" h="1902" extrusionOk="0">
                  <a:moveTo>
                    <a:pt x="335" y="0"/>
                  </a:moveTo>
                  <a:cubicBezTo>
                    <a:pt x="155" y="0"/>
                    <a:pt x="1" y="133"/>
                    <a:pt x="1" y="308"/>
                  </a:cubicBezTo>
                  <a:lnTo>
                    <a:pt x="1" y="1572"/>
                  </a:lnTo>
                  <a:cubicBezTo>
                    <a:pt x="1" y="1747"/>
                    <a:pt x="155" y="1901"/>
                    <a:pt x="335" y="1901"/>
                  </a:cubicBezTo>
                  <a:cubicBezTo>
                    <a:pt x="511" y="1901"/>
                    <a:pt x="665" y="1747"/>
                    <a:pt x="665" y="1572"/>
                  </a:cubicBezTo>
                  <a:lnTo>
                    <a:pt x="665" y="308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24"/>
            <p:cNvSpPr/>
            <p:nvPr/>
          </p:nvSpPr>
          <p:spPr>
            <a:xfrm>
              <a:off x="2654460" y="2978488"/>
              <a:ext cx="38967" cy="13173"/>
            </a:xfrm>
            <a:custGeom>
              <a:avLst/>
              <a:gdLst/>
              <a:ahLst/>
              <a:cxnLst/>
              <a:rect l="l" t="t" r="r" b="b"/>
              <a:pathLst>
                <a:path w="1902" h="643" extrusionOk="0">
                  <a:moveTo>
                    <a:pt x="330" y="0"/>
                  </a:moveTo>
                  <a:cubicBezTo>
                    <a:pt x="133" y="0"/>
                    <a:pt x="0" y="133"/>
                    <a:pt x="0" y="329"/>
                  </a:cubicBezTo>
                  <a:cubicBezTo>
                    <a:pt x="0" y="510"/>
                    <a:pt x="133" y="643"/>
                    <a:pt x="330" y="643"/>
                  </a:cubicBezTo>
                  <a:lnTo>
                    <a:pt x="1572" y="643"/>
                  </a:lnTo>
                  <a:cubicBezTo>
                    <a:pt x="1747" y="643"/>
                    <a:pt x="1901" y="510"/>
                    <a:pt x="1901" y="329"/>
                  </a:cubicBezTo>
                  <a:cubicBezTo>
                    <a:pt x="1901" y="133"/>
                    <a:pt x="1747" y="0"/>
                    <a:pt x="157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24"/>
            <p:cNvSpPr/>
            <p:nvPr/>
          </p:nvSpPr>
          <p:spPr>
            <a:xfrm>
              <a:off x="2621393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1240" y="0"/>
                  </a:moveTo>
                  <a:cubicBezTo>
                    <a:pt x="1154" y="0"/>
                    <a:pt x="1070" y="34"/>
                    <a:pt x="1014" y="100"/>
                  </a:cubicBezTo>
                  <a:lnTo>
                    <a:pt x="133" y="987"/>
                  </a:lnTo>
                  <a:cubicBezTo>
                    <a:pt x="0" y="1120"/>
                    <a:pt x="0" y="1316"/>
                    <a:pt x="133" y="1449"/>
                  </a:cubicBezTo>
                  <a:cubicBezTo>
                    <a:pt x="175" y="1518"/>
                    <a:pt x="266" y="1539"/>
                    <a:pt x="351" y="1539"/>
                  </a:cubicBezTo>
                  <a:cubicBezTo>
                    <a:pt x="441" y="1539"/>
                    <a:pt x="510" y="1518"/>
                    <a:pt x="574" y="1449"/>
                  </a:cubicBezTo>
                  <a:lnTo>
                    <a:pt x="1482" y="567"/>
                  </a:lnTo>
                  <a:cubicBezTo>
                    <a:pt x="1593" y="435"/>
                    <a:pt x="1593" y="233"/>
                    <a:pt x="1482" y="100"/>
                  </a:cubicBezTo>
                  <a:cubicBezTo>
                    <a:pt x="1415" y="34"/>
                    <a:pt x="1326" y="0"/>
                    <a:pt x="124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24"/>
            <p:cNvSpPr/>
            <p:nvPr/>
          </p:nvSpPr>
          <p:spPr>
            <a:xfrm>
              <a:off x="2621393" y="3056628"/>
              <a:ext cx="32657" cy="31530"/>
            </a:xfrm>
            <a:custGeom>
              <a:avLst/>
              <a:gdLst/>
              <a:ahLst/>
              <a:cxnLst/>
              <a:rect l="l" t="t" r="r" b="b"/>
              <a:pathLst>
                <a:path w="1594" h="1539" extrusionOk="0">
                  <a:moveTo>
                    <a:pt x="353" y="0"/>
                  </a:moveTo>
                  <a:cubicBezTo>
                    <a:pt x="271" y="0"/>
                    <a:pt x="189" y="33"/>
                    <a:pt x="133" y="100"/>
                  </a:cubicBezTo>
                  <a:cubicBezTo>
                    <a:pt x="0" y="232"/>
                    <a:pt x="0" y="434"/>
                    <a:pt x="133" y="567"/>
                  </a:cubicBezTo>
                  <a:lnTo>
                    <a:pt x="1014" y="1454"/>
                  </a:lnTo>
                  <a:cubicBezTo>
                    <a:pt x="1083" y="1518"/>
                    <a:pt x="1147" y="1539"/>
                    <a:pt x="1237" y="1539"/>
                  </a:cubicBezTo>
                  <a:cubicBezTo>
                    <a:pt x="1328" y="1539"/>
                    <a:pt x="1413" y="1518"/>
                    <a:pt x="1482" y="1454"/>
                  </a:cubicBezTo>
                  <a:cubicBezTo>
                    <a:pt x="1593" y="1321"/>
                    <a:pt x="1593" y="1119"/>
                    <a:pt x="1482" y="987"/>
                  </a:cubicBezTo>
                  <a:lnTo>
                    <a:pt x="574" y="100"/>
                  </a:lnTo>
                  <a:cubicBezTo>
                    <a:pt x="518" y="33"/>
                    <a:pt x="436" y="0"/>
                    <a:pt x="35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24"/>
            <p:cNvSpPr/>
            <p:nvPr/>
          </p:nvSpPr>
          <p:spPr>
            <a:xfrm>
              <a:off x="2446348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356" y="0"/>
                  </a:moveTo>
                  <a:cubicBezTo>
                    <a:pt x="272" y="0"/>
                    <a:pt x="189" y="34"/>
                    <a:pt x="133" y="100"/>
                  </a:cubicBezTo>
                  <a:cubicBezTo>
                    <a:pt x="0" y="233"/>
                    <a:pt x="0" y="435"/>
                    <a:pt x="133" y="567"/>
                  </a:cubicBezTo>
                  <a:lnTo>
                    <a:pt x="1020" y="1449"/>
                  </a:lnTo>
                  <a:cubicBezTo>
                    <a:pt x="1089" y="1518"/>
                    <a:pt x="1174" y="1539"/>
                    <a:pt x="1243" y="1539"/>
                  </a:cubicBezTo>
                  <a:cubicBezTo>
                    <a:pt x="1328" y="1539"/>
                    <a:pt x="1418" y="1518"/>
                    <a:pt x="1487" y="1449"/>
                  </a:cubicBezTo>
                  <a:cubicBezTo>
                    <a:pt x="1593" y="1316"/>
                    <a:pt x="1593" y="1120"/>
                    <a:pt x="1487" y="987"/>
                  </a:cubicBezTo>
                  <a:lnTo>
                    <a:pt x="579" y="100"/>
                  </a:lnTo>
                  <a:cubicBezTo>
                    <a:pt x="523" y="34"/>
                    <a:pt x="440" y="0"/>
                    <a:pt x="356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8" name="Google Shape;1858;p24"/>
          <p:cNvGrpSpPr/>
          <p:nvPr/>
        </p:nvGrpSpPr>
        <p:grpSpPr>
          <a:xfrm flipH="1">
            <a:off x="2132789" y="2070940"/>
            <a:ext cx="519451" cy="531593"/>
            <a:chOff x="6405353" y="2836979"/>
            <a:chExt cx="396861" cy="406137"/>
          </a:xfrm>
        </p:grpSpPr>
        <p:sp>
          <p:nvSpPr>
            <p:cNvPr id="1859" name="Google Shape;1859;p2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2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2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2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2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2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2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2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2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2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2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2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2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2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2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2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2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2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2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2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2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2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2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2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2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2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2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2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2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2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2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2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2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2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93" name="Google Shape;1893;p24"/>
          <p:cNvGrpSpPr/>
          <p:nvPr/>
        </p:nvGrpSpPr>
        <p:grpSpPr>
          <a:xfrm>
            <a:off x="9806775" y="2606344"/>
            <a:ext cx="519451" cy="531593"/>
            <a:chOff x="6405353" y="2836979"/>
            <a:chExt cx="396861" cy="406137"/>
          </a:xfrm>
        </p:grpSpPr>
        <p:sp>
          <p:nvSpPr>
            <p:cNvPr id="1894" name="Google Shape;1894;p2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2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2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2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2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2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2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2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2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2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2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2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2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2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2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2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2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2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2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2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2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2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2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2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2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2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2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2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2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2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2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2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2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2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28" name="Google Shape;1928;p24"/>
          <p:cNvGrpSpPr/>
          <p:nvPr/>
        </p:nvGrpSpPr>
        <p:grpSpPr>
          <a:xfrm>
            <a:off x="8775834" y="279247"/>
            <a:ext cx="519451" cy="403696"/>
            <a:chOff x="6405353" y="2836979"/>
            <a:chExt cx="396861" cy="406137"/>
          </a:xfrm>
        </p:grpSpPr>
        <p:sp>
          <p:nvSpPr>
            <p:cNvPr id="1929" name="Google Shape;1929;p2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2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2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2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2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2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2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2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2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2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2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2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2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2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2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2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2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2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2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2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2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2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2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2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2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2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2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2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2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2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2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2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2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2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3" name="Google Shape;1963;p24"/>
          <p:cNvGrpSpPr/>
          <p:nvPr/>
        </p:nvGrpSpPr>
        <p:grpSpPr>
          <a:xfrm flipH="1">
            <a:off x="5122035" y="612124"/>
            <a:ext cx="519451" cy="531593"/>
            <a:chOff x="6405353" y="2836979"/>
            <a:chExt cx="396861" cy="406137"/>
          </a:xfrm>
        </p:grpSpPr>
        <p:sp>
          <p:nvSpPr>
            <p:cNvPr id="1964" name="Google Shape;1964;p2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2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2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2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2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2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2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2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2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2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2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2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2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2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2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2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2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2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2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2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2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2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2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2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8" name="Google Shape;1988;p2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9" name="Google Shape;1989;p2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0" name="Google Shape;1990;p2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1" name="Google Shape;1991;p2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2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2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2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2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2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2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24"/>
          <p:cNvGrpSpPr/>
          <p:nvPr/>
        </p:nvGrpSpPr>
        <p:grpSpPr>
          <a:xfrm flipH="1">
            <a:off x="462371" y="3827587"/>
            <a:ext cx="1514108" cy="1060679"/>
            <a:chOff x="2846694" y="2166897"/>
            <a:chExt cx="447365" cy="359248"/>
          </a:xfrm>
        </p:grpSpPr>
        <p:sp>
          <p:nvSpPr>
            <p:cNvPr id="1999" name="Google Shape;1999;p24"/>
            <p:cNvSpPr/>
            <p:nvPr/>
          </p:nvSpPr>
          <p:spPr>
            <a:xfrm>
              <a:off x="2849419" y="2225532"/>
              <a:ext cx="442366" cy="291906"/>
            </a:xfrm>
            <a:custGeom>
              <a:avLst/>
              <a:gdLst/>
              <a:ahLst/>
              <a:cxnLst/>
              <a:rect l="l" t="t" r="r" b="b"/>
              <a:pathLst>
                <a:path w="21592" h="14248" extrusionOk="0">
                  <a:moveTo>
                    <a:pt x="6505" y="1"/>
                  </a:moveTo>
                  <a:cubicBezTo>
                    <a:pt x="6303" y="70"/>
                    <a:pt x="6128" y="224"/>
                    <a:pt x="6017" y="399"/>
                  </a:cubicBezTo>
                  <a:lnTo>
                    <a:pt x="3914" y="4249"/>
                  </a:lnTo>
                  <a:lnTo>
                    <a:pt x="2077" y="5311"/>
                  </a:lnTo>
                  <a:cubicBezTo>
                    <a:pt x="1859" y="5443"/>
                    <a:pt x="1699" y="5645"/>
                    <a:pt x="1657" y="5884"/>
                  </a:cubicBezTo>
                  <a:lnTo>
                    <a:pt x="0" y="13876"/>
                  </a:lnTo>
                  <a:lnTo>
                    <a:pt x="2278" y="14248"/>
                  </a:lnTo>
                  <a:lnTo>
                    <a:pt x="19223" y="14248"/>
                  </a:lnTo>
                  <a:lnTo>
                    <a:pt x="21591" y="13876"/>
                  </a:lnTo>
                  <a:lnTo>
                    <a:pt x="20620" y="7902"/>
                  </a:lnTo>
                  <a:cubicBezTo>
                    <a:pt x="20577" y="7700"/>
                    <a:pt x="20466" y="7504"/>
                    <a:pt x="20285" y="7371"/>
                  </a:cubicBezTo>
                  <a:lnTo>
                    <a:pt x="18363" y="5842"/>
                  </a:lnTo>
                  <a:lnTo>
                    <a:pt x="17391" y="2656"/>
                  </a:lnTo>
                  <a:lnTo>
                    <a:pt x="11948" y="707"/>
                  </a:lnTo>
                  <a:lnTo>
                    <a:pt x="6505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24"/>
            <p:cNvSpPr/>
            <p:nvPr/>
          </p:nvSpPr>
          <p:spPr>
            <a:xfrm>
              <a:off x="2846694" y="2509816"/>
              <a:ext cx="447365" cy="16329"/>
            </a:xfrm>
            <a:custGeom>
              <a:avLst/>
              <a:gdLst/>
              <a:ahLst/>
              <a:cxnLst/>
              <a:rect l="l" t="t" r="r" b="b"/>
              <a:pathLst>
                <a:path w="21836" h="797" extrusionOk="0">
                  <a:moveTo>
                    <a:pt x="133" y="0"/>
                  </a:moveTo>
                  <a:lnTo>
                    <a:pt x="22" y="531"/>
                  </a:lnTo>
                  <a:cubicBezTo>
                    <a:pt x="0" y="664"/>
                    <a:pt x="85" y="797"/>
                    <a:pt x="218" y="797"/>
                  </a:cubicBezTo>
                  <a:lnTo>
                    <a:pt x="4865" y="797"/>
                  </a:lnTo>
                  <a:lnTo>
                    <a:pt x="5974" y="372"/>
                  </a:lnTo>
                  <a:lnTo>
                    <a:pt x="12081" y="372"/>
                  </a:lnTo>
                  <a:lnTo>
                    <a:pt x="13340" y="797"/>
                  </a:lnTo>
                  <a:lnTo>
                    <a:pt x="21613" y="797"/>
                  </a:lnTo>
                  <a:cubicBezTo>
                    <a:pt x="21746" y="797"/>
                    <a:pt x="21836" y="664"/>
                    <a:pt x="21815" y="531"/>
                  </a:cubicBezTo>
                  <a:lnTo>
                    <a:pt x="21724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24"/>
            <p:cNvSpPr/>
            <p:nvPr/>
          </p:nvSpPr>
          <p:spPr>
            <a:xfrm>
              <a:off x="2992586" y="2166897"/>
              <a:ext cx="207702" cy="179204"/>
            </a:xfrm>
            <a:custGeom>
              <a:avLst/>
              <a:gdLst/>
              <a:ahLst/>
              <a:cxnLst/>
              <a:rect l="l" t="t" r="r" b="b"/>
              <a:pathLst>
                <a:path w="10138" h="8747" extrusionOk="0">
                  <a:moveTo>
                    <a:pt x="4573" y="1"/>
                  </a:moveTo>
                  <a:cubicBezTo>
                    <a:pt x="4360" y="1"/>
                    <a:pt x="4156" y="80"/>
                    <a:pt x="4004" y="229"/>
                  </a:cubicBezTo>
                  <a:lnTo>
                    <a:pt x="1949" y="2178"/>
                  </a:lnTo>
                  <a:lnTo>
                    <a:pt x="0" y="2730"/>
                  </a:lnTo>
                  <a:cubicBezTo>
                    <a:pt x="0" y="3834"/>
                    <a:pt x="489" y="4742"/>
                    <a:pt x="818" y="4764"/>
                  </a:cubicBezTo>
                  <a:cubicBezTo>
                    <a:pt x="831" y="4765"/>
                    <a:pt x="843" y="4765"/>
                    <a:pt x="855" y="4765"/>
                  </a:cubicBezTo>
                  <a:cubicBezTo>
                    <a:pt x="1426" y="4765"/>
                    <a:pt x="1605" y="3696"/>
                    <a:pt x="2124" y="3436"/>
                  </a:cubicBezTo>
                  <a:cubicBezTo>
                    <a:pt x="2239" y="3387"/>
                    <a:pt x="2390" y="3362"/>
                    <a:pt x="2560" y="3362"/>
                  </a:cubicBezTo>
                  <a:cubicBezTo>
                    <a:pt x="3211" y="3362"/>
                    <a:pt x="4131" y="3717"/>
                    <a:pt x="4270" y="4365"/>
                  </a:cubicBezTo>
                  <a:cubicBezTo>
                    <a:pt x="4423" y="5179"/>
                    <a:pt x="4715" y="6298"/>
                    <a:pt x="5310" y="6298"/>
                  </a:cubicBezTo>
                  <a:cubicBezTo>
                    <a:pt x="5333" y="6298"/>
                    <a:pt x="5356" y="6296"/>
                    <a:pt x="5380" y="6293"/>
                  </a:cubicBezTo>
                  <a:cubicBezTo>
                    <a:pt x="5962" y="6225"/>
                    <a:pt x="6081" y="4719"/>
                    <a:pt x="6796" y="4719"/>
                  </a:cubicBezTo>
                  <a:cubicBezTo>
                    <a:pt x="6810" y="4719"/>
                    <a:pt x="6825" y="4720"/>
                    <a:pt x="6840" y="4721"/>
                  </a:cubicBezTo>
                  <a:cubicBezTo>
                    <a:pt x="8146" y="4811"/>
                    <a:pt x="7589" y="8746"/>
                    <a:pt x="8677" y="8746"/>
                  </a:cubicBezTo>
                  <a:cubicBezTo>
                    <a:pt x="9229" y="8746"/>
                    <a:pt x="10026" y="6293"/>
                    <a:pt x="10137" y="4721"/>
                  </a:cubicBezTo>
                  <a:lnTo>
                    <a:pt x="8741" y="3925"/>
                  </a:lnTo>
                  <a:lnTo>
                    <a:pt x="7658" y="2507"/>
                  </a:lnTo>
                  <a:lnTo>
                    <a:pt x="6484" y="606"/>
                  </a:lnTo>
                  <a:lnTo>
                    <a:pt x="4870" y="54"/>
                  </a:lnTo>
                  <a:cubicBezTo>
                    <a:pt x="4772" y="18"/>
                    <a:pt x="4671" y="1"/>
                    <a:pt x="4573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24"/>
            <p:cNvSpPr/>
            <p:nvPr/>
          </p:nvSpPr>
          <p:spPr>
            <a:xfrm>
              <a:off x="2946345" y="2509816"/>
              <a:ext cx="51690" cy="16329"/>
            </a:xfrm>
            <a:custGeom>
              <a:avLst/>
              <a:gdLst/>
              <a:ahLst/>
              <a:cxnLst/>
              <a:rect l="l" t="t" r="r" b="b"/>
              <a:pathLst>
                <a:path w="2523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2061" y="797"/>
                  </a:lnTo>
                  <a:lnTo>
                    <a:pt x="2523" y="398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24"/>
            <p:cNvSpPr/>
            <p:nvPr/>
          </p:nvSpPr>
          <p:spPr>
            <a:xfrm>
              <a:off x="2949500" y="2346613"/>
              <a:ext cx="100225" cy="163224"/>
            </a:xfrm>
            <a:custGeom>
              <a:avLst/>
              <a:gdLst/>
              <a:ahLst/>
              <a:cxnLst/>
              <a:rect l="l" t="t" r="r" b="b"/>
              <a:pathLst>
                <a:path w="4892" h="7967" extrusionOk="0">
                  <a:moveTo>
                    <a:pt x="3213" y="1"/>
                  </a:moveTo>
                  <a:lnTo>
                    <a:pt x="1620" y="2258"/>
                  </a:lnTo>
                  <a:lnTo>
                    <a:pt x="824" y="3208"/>
                  </a:lnTo>
                  <a:lnTo>
                    <a:pt x="1" y="7966"/>
                  </a:lnTo>
                  <a:lnTo>
                    <a:pt x="2061" y="7966"/>
                  </a:lnTo>
                  <a:lnTo>
                    <a:pt x="4891" y="532"/>
                  </a:lnTo>
                  <a:lnTo>
                    <a:pt x="3213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24"/>
            <p:cNvSpPr/>
            <p:nvPr/>
          </p:nvSpPr>
          <p:spPr>
            <a:xfrm>
              <a:off x="2991705" y="2357492"/>
              <a:ext cx="127432" cy="159946"/>
            </a:xfrm>
            <a:custGeom>
              <a:avLst/>
              <a:gdLst/>
              <a:ahLst/>
              <a:cxnLst/>
              <a:rect l="l" t="t" r="r" b="b"/>
              <a:pathLst>
                <a:path w="6220" h="7807" extrusionOk="0">
                  <a:moveTo>
                    <a:pt x="2831" y="1"/>
                  </a:moveTo>
                  <a:lnTo>
                    <a:pt x="1615" y="1727"/>
                  </a:lnTo>
                  <a:lnTo>
                    <a:pt x="819" y="2677"/>
                  </a:lnTo>
                  <a:lnTo>
                    <a:pt x="1" y="7435"/>
                  </a:lnTo>
                  <a:lnTo>
                    <a:pt x="3208" y="7807"/>
                  </a:lnTo>
                  <a:lnTo>
                    <a:pt x="6219" y="7435"/>
                  </a:lnTo>
                  <a:lnTo>
                    <a:pt x="5932" y="3383"/>
                  </a:lnTo>
                  <a:lnTo>
                    <a:pt x="5003" y="2210"/>
                  </a:lnTo>
                  <a:lnTo>
                    <a:pt x="4313" y="463"/>
                  </a:lnTo>
                  <a:lnTo>
                    <a:pt x="2831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24"/>
            <p:cNvSpPr/>
            <p:nvPr/>
          </p:nvSpPr>
          <p:spPr>
            <a:xfrm>
              <a:off x="2988550" y="2509816"/>
              <a:ext cx="131448" cy="16329"/>
            </a:xfrm>
            <a:custGeom>
              <a:avLst/>
              <a:gdLst/>
              <a:ahLst/>
              <a:cxnLst/>
              <a:rect l="l" t="t" r="r" b="b"/>
              <a:pathLst>
                <a:path w="6416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6416" y="797"/>
                  </a:lnTo>
                  <a:lnTo>
                    <a:pt x="6373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24"/>
            <p:cNvSpPr/>
            <p:nvPr/>
          </p:nvSpPr>
          <p:spPr>
            <a:xfrm>
              <a:off x="2982690" y="2222807"/>
              <a:ext cx="223027" cy="131489"/>
            </a:xfrm>
            <a:custGeom>
              <a:avLst/>
              <a:gdLst/>
              <a:ahLst/>
              <a:cxnLst/>
              <a:rect l="l" t="t" r="r" b="b"/>
              <a:pathLst>
                <a:path w="10886" h="6418" extrusionOk="0">
                  <a:moveTo>
                    <a:pt x="483" y="1"/>
                  </a:moveTo>
                  <a:lnTo>
                    <a:pt x="43" y="134"/>
                  </a:lnTo>
                  <a:lnTo>
                    <a:pt x="0" y="134"/>
                  </a:lnTo>
                  <a:cubicBezTo>
                    <a:pt x="351" y="1132"/>
                    <a:pt x="882" y="2327"/>
                    <a:pt x="1301" y="2433"/>
                  </a:cubicBezTo>
                  <a:cubicBezTo>
                    <a:pt x="1356" y="2449"/>
                    <a:pt x="1408" y="2457"/>
                    <a:pt x="1457" y="2457"/>
                  </a:cubicBezTo>
                  <a:cubicBezTo>
                    <a:pt x="2086" y="2457"/>
                    <a:pt x="2297" y="1221"/>
                    <a:pt x="2809" y="999"/>
                  </a:cubicBezTo>
                  <a:cubicBezTo>
                    <a:pt x="2906" y="951"/>
                    <a:pt x="3020" y="928"/>
                    <a:pt x="3142" y="928"/>
                  </a:cubicBezTo>
                  <a:cubicBezTo>
                    <a:pt x="3690" y="928"/>
                    <a:pt x="4409" y="1388"/>
                    <a:pt x="4535" y="2061"/>
                  </a:cubicBezTo>
                  <a:cubicBezTo>
                    <a:pt x="4703" y="2866"/>
                    <a:pt x="4896" y="3856"/>
                    <a:pt x="5750" y="3856"/>
                  </a:cubicBezTo>
                  <a:cubicBezTo>
                    <a:pt x="5786" y="3856"/>
                    <a:pt x="5824" y="3854"/>
                    <a:pt x="5863" y="3851"/>
                  </a:cubicBezTo>
                  <a:cubicBezTo>
                    <a:pt x="6766" y="3767"/>
                    <a:pt x="6545" y="2365"/>
                    <a:pt x="7167" y="2365"/>
                  </a:cubicBezTo>
                  <a:cubicBezTo>
                    <a:pt x="7214" y="2365"/>
                    <a:pt x="7265" y="2373"/>
                    <a:pt x="7323" y="2390"/>
                  </a:cubicBezTo>
                  <a:cubicBezTo>
                    <a:pt x="8152" y="2653"/>
                    <a:pt x="7882" y="6417"/>
                    <a:pt x="9116" y="6417"/>
                  </a:cubicBezTo>
                  <a:cubicBezTo>
                    <a:pt x="9131" y="6417"/>
                    <a:pt x="9145" y="6417"/>
                    <a:pt x="9160" y="6415"/>
                  </a:cubicBezTo>
                  <a:cubicBezTo>
                    <a:pt x="10089" y="6373"/>
                    <a:pt x="10243" y="4116"/>
                    <a:pt x="10886" y="2789"/>
                  </a:cubicBezTo>
                  <a:lnTo>
                    <a:pt x="10642" y="1992"/>
                  </a:lnTo>
                  <a:lnTo>
                    <a:pt x="10620" y="1992"/>
                  </a:lnTo>
                  <a:cubicBezTo>
                    <a:pt x="10063" y="3389"/>
                    <a:pt x="9712" y="5619"/>
                    <a:pt x="9160" y="5619"/>
                  </a:cubicBezTo>
                  <a:cubicBezTo>
                    <a:pt x="8449" y="5619"/>
                    <a:pt x="8629" y="1748"/>
                    <a:pt x="7323" y="1594"/>
                  </a:cubicBezTo>
                  <a:cubicBezTo>
                    <a:pt x="7299" y="1591"/>
                    <a:pt x="7277" y="1590"/>
                    <a:pt x="7254" y="1590"/>
                  </a:cubicBezTo>
                  <a:cubicBezTo>
                    <a:pt x="6457" y="1590"/>
                    <a:pt x="6441" y="3125"/>
                    <a:pt x="5863" y="3187"/>
                  </a:cubicBezTo>
                  <a:cubicBezTo>
                    <a:pt x="5845" y="3189"/>
                    <a:pt x="5827" y="3190"/>
                    <a:pt x="5810" y="3190"/>
                  </a:cubicBezTo>
                  <a:cubicBezTo>
                    <a:pt x="5213" y="3190"/>
                    <a:pt x="5082" y="2038"/>
                    <a:pt x="4912" y="1238"/>
                  </a:cubicBezTo>
                  <a:cubicBezTo>
                    <a:pt x="4788" y="585"/>
                    <a:pt x="3797" y="254"/>
                    <a:pt x="3102" y="254"/>
                  </a:cubicBezTo>
                  <a:cubicBezTo>
                    <a:pt x="2904" y="254"/>
                    <a:pt x="2730" y="281"/>
                    <a:pt x="2607" y="335"/>
                  </a:cubicBezTo>
                  <a:cubicBezTo>
                    <a:pt x="2092" y="567"/>
                    <a:pt x="1912" y="1639"/>
                    <a:pt x="1353" y="1639"/>
                  </a:cubicBezTo>
                  <a:cubicBezTo>
                    <a:pt x="1336" y="1639"/>
                    <a:pt x="1319" y="1638"/>
                    <a:pt x="1301" y="1636"/>
                  </a:cubicBezTo>
                  <a:cubicBezTo>
                    <a:pt x="972" y="1615"/>
                    <a:pt x="749" y="819"/>
                    <a:pt x="48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24"/>
          <p:cNvGrpSpPr/>
          <p:nvPr/>
        </p:nvGrpSpPr>
        <p:grpSpPr>
          <a:xfrm>
            <a:off x="11071853" y="6001855"/>
            <a:ext cx="1120147" cy="795472"/>
            <a:chOff x="7041489" y="2866094"/>
            <a:chExt cx="460108" cy="294631"/>
          </a:xfrm>
        </p:grpSpPr>
        <p:sp>
          <p:nvSpPr>
            <p:cNvPr id="2008" name="Google Shape;2008;p24"/>
            <p:cNvSpPr/>
            <p:nvPr/>
          </p:nvSpPr>
          <p:spPr>
            <a:xfrm>
              <a:off x="7170192" y="2976194"/>
              <a:ext cx="301904" cy="94775"/>
            </a:xfrm>
            <a:custGeom>
              <a:avLst/>
              <a:gdLst/>
              <a:ahLst/>
              <a:cxnLst/>
              <a:rect l="l" t="t" r="r" b="b"/>
              <a:pathLst>
                <a:path w="14736" h="4626" extrusionOk="0">
                  <a:moveTo>
                    <a:pt x="600" y="1"/>
                  </a:moveTo>
                  <a:cubicBezTo>
                    <a:pt x="377" y="112"/>
                    <a:pt x="181" y="202"/>
                    <a:pt x="0" y="266"/>
                  </a:cubicBezTo>
                  <a:cubicBezTo>
                    <a:pt x="1020" y="2942"/>
                    <a:pt x="3983" y="4626"/>
                    <a:pt x="7371" y="4626"/>
                  </a:cubicBezTo>
                  <a:cubicBezTo>
                    <a:pt x="10753" y="4626"/>
                    <a:pt x="13828" y="2857"/>
                    <a:pt x="14736" y="266"/>
                  </a:cubicBezTo>
                  <a:cubicBezTo>
                    <a:pt x="14561" y="202"/>
                    <a:pt x="14359" y="112"/>
                    <a:pt x="1414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24"/>
            <p:cNvSpPr/>
            <p:nvPr/>
          </p:nvSpPr>
          <p:spPr>
            <a:xfrm>
              <a:off x="7182484" y="2866094"/>
              <a:ext cx="277442" cy="172669"/>
            </a:xfrm>
            <a:custGeom>
              <a:avLst/>
              <a:gdLst/>
              <a:ahLst/>
              <a:cxnLst/>
              <a:rect l="l" t="t" r="r" b="b"/>
              <a:pathLst>
                <a:path w="13542" h="8428" extrusionOk="0">
                  <a:moveTo>
                    <a:pt x="6436" y="1"/>
                  </a:moveTo>
                  <a:cubicBezTo>
                    <a:pt x="4402" y="86"/>
                    <a:pt x="3186" y="994"/>
                    <a:pt x="2369" y="2013"/>
                  </a:cubicBezTo>
                  <a:lnTo>
                    <a:pt x="2369" y="2475"/>
                  </a:lnTo>
                  <a:lnTo>
                    <a:pt x="1970" y="2544"/>
                  </a:lnTo>
                  <a:cubicBezTo>
                    <a:pt x="1259" y="3606"/>
                    <a:pt x="908" y="4690"/>
                    <a:pt x="420" y="5067"/>
                  </a:cubicBezTo>
                  <a:cubicBezTo>
                    <a:pt x="287" y="5199"/>
                    <a:pt x="133" y="5284"/>
                    <a:pt x="0" y="5375"/>
                  </a:cubicBezTo>
                  <a:cubicBezTo>
                    <a:pt x="1439" y="7233"/>
                    <a:pt x="3829" y="8428"/>
                    <a:pt x="6771" y="8428"/>
                  </a:cubicBezTo>
                  <a:cubicBezTo>
                    <a:pt x="9713" y="8428"/>
                    <a:pt x="12102" y="7233"/>
                    <a:pt x="13541" y="5375"/>
                  </a:cubicBezTo>
                  <a:cubicBezTo>
                    <a:pt x="13409" y="5284"/>
                    <a:pt x="13255" y="5199"/>
                    <a:pt x="13095" y="5067"/>
                  </a:cubicBezTo>
                  <a:cubicBezTo>
                    <a:pt x="12633" y="4690"/>
                    <a:pt x="12256" y="3606"/>
                    <a:pt x="11571" y="2544"/>
                  </a:cubicBezTo>
                  <a:lnTo>
                    <a:pt x="11194" y="2412"/>
                  </a:lnTo>
                  <a:lnTo>
                    <a:pt x="11173" y="2013"/>
                  </a:lnTo>
                  <a:cubicBezTo>
                    <a:pt x="10355" y="994"/>
                    <a:pt x="9139" y="86"/>
                    <a:pt x="7100" y="1"/>
                  </a:cubicBezTo>
                  <a:lnTo>
                    <a:pt x="6771" y="372"/>
                  </a:lnTo>
                  <a:lnTo>
                    <a:pt x="6436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24"/>
            <p:cNvSpPr/>
            <p:nvPr/>
          </p:nvSpPr>
          <p:spPr>
            <a:xfrm>
              <a:off x="7041489" y="2931716"/>
              <a:ext cx="131448" cy="137840"/>
            </a:xfrm>
            <a:custGeom>
              <a:avLst/>
              <a:gdLst/>
              <a:ahLst/>
              <a:cxnLst/>
              <a:rect l="l" t="t" r="r" b="b"/>
              <a:pathLst>
                <a:path w="6416" h="6728" extrusionOk="0">
                  <a:moveTo>
                    <a:pt x="2507" y="0"/>
                  </a:moveTo>
                  <a:cubicBezTo>
                    <a:pt x="1650" y="0"/>
                    <a:pt x="860" y="432"/>
                    <a:pt x="531" y="669"/>
                  </a:cubicBezTo>
                  <a:cubicBezTo>
                    <a:pt x="0" y="1046"/>
                    <a:pt x="1041" y="2878"/>
                    <a:pt x="1615" y="3611"/>
                  </a:cubicBezTo>
                  <a:cubicBezTo>
                    <a:pt x="2809" y="5092"/>
                    <a:pt x="4227" y="6728"/>
                    <a:pt x="5932" y="6728"/>
                  </a:cubicBezTo>
                  <a:cubicBezTo>
                    <a:pt x="6107" y="6728"/>
                    <a:pt x="6261" y="6728"/>
                    <a:pt x="6415" y="6706"/>
                  </a:cubicBezTo>
                  <a:lnTo>
                    <a:pt x="5157" y="2193"/>
                  </a:lnTo>
                  <a:cubicBezTo>
                    <a:pt x="4801" y="1598"/>
                    <a:pt x="4472" y="1067"/>
                    <a:pt x="4227" y="802"/>
                  </a:cubicBezTo>
                  <a:cubicBezTo>
                    <a:pt x="3706" y="201"/>
                    <a:pt x="3091" y="0"/>
                    <a:pt x="250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24"/>
            <p:cNvSpPr/>
            <p:nvPr/>
          </p:nvSpPr>
          <p:spPr>
            <a:xfrm>
              <a:off x="7128950" y="2976624"/>
              <a:ext cx="66175" cy="92501"/>
            </a:xfrm>
            <a:custGeom>
              <a:avLst/>
              <a:gdLst/>
              <a:ahLst/>
              <a:cxnLst/>
              <a:rect l="l" t="t" r="r" b="b"/>
              <a:pathLst>
                <a:path w="3230" h="4515" extrusionOk="0">
                  <a:moveTo>
                    <a:pt x="888" y="1"/>
                  </a:moveTo>
                  <a:cubicBezTo>
                    <a:pt x="601" y="203"/>
                    <a:pt x="357" y="489"/>
                    <a:pt x="203" y="978"/>
                  </a:cubicBezTo>
                  <a:cubicBezTo>
                    <a:pt x="1" y="1551"/>
                    <a:pt x="266" y="2390"/>
                    <a:pt x="866" y="3235"/>
                  </a:cubicBezTo>
                  <a:cubicBezTo>
                    <a:pt x="1132" y="3585"/>
                    <a:pt x="1551" y="4052"/>
                    <a:pt x="2146" y="4514"/>
                  </a:cubicBezTo>
                  <a:cubicBezTo>
                    <a:pt x="2592" y="4493"/>
                    <a:pt x="2943" y="4451"/>
                    <a:pt x="3229" y="4403"/>
                  </a:cubicBezTo>
                  <a:lnTo>
                    <a:pt x="1238" y="622"/>
                  </a:lnTo>
                  <a:cubicBezTo>
                    <a:pt x="1105" y="420"/>
                    <a:pt x="999" y="224"/>
                    <a:pt x="888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24"/>
            <p:cNvSpPr/>
            <p:nvPr/>
          </p:nvSpPr>
          <p:spPr>
            <a:xfrm>
              <a:off x="7222845" y="2866094"/>
              <a:ext cx="196721" cy="174963"/>
            </a:xfrm>
            <a:custGeom>
              <a:avLst/>
              <a:gdLst/>
              <a:ahLst/>
              <a:cxnLst/>
              <a:rect l="l" t="t" r="r" b="b"/>
              <a:pathLst>
                <a:path w="9602" h="8540" extrusionOk="0">
                  <a:moveTo>
                    <a:pt x="4466" y="1"/>
                  </a:moveTo>
                  <a:lnTo>
                    <a:pt x="4466" y="2544"/>
                  </a:lnTo>
                  <a:lnTo>
                    <a:pt x="2698" y="3914"/>
                  </a:lnTo>
                  <a:lnTo>
                    <a:pt x="399" y="2013"/>
                  </a:lnTo>
                  <a:cubicBezTo>
                    <a:pt x="239" y="2189"/>
                    <a:pt x="107" y="2364"/>
                    <a:pt x="0" y="2544"/>
                  </a:cubicBezTo>
                  <a:lnTo>
                    <a:pt x="2363" y="4488"/>
                  </a:lnTo>
                  <a:lnTo>
                    <a:pt x="2055" y="8051"/>
                  </a:lnTo>
                  <a:lnTo>
                    <a:pt x="2321" y="8539"/>
                  </a:lnTo>
                  <a:lnTo>
                    <a:pt x="2698" y="8231"/>
                  </a:lnTo>
                  <a:lnTo>
                    <a:pt x="3006" y="4514"/>
                  </a:lnTo>
                  <a:lnTo>
                    <a:pt x="4801" y="3118"/>
                  </a:lnTo>
                  <a:lnTo>
                    <a:pt x="6590" y="4514"/>
                  </a:lnTo>
                  <a:lnTo>
                    <a:pt x="6904" y="8231"/>
                  </a:lnTo>
                  <a:lnTo>
                    <a:pt x="7254" y="8518"/>
                  </a:lnTo>
                  <a:lnTo>
                    <a:pt x="7541" y="8051"/>
                  </a:lnTo>
                  <a:lnTo>
                    <a:pt x="7233" y="4488"/>
                  </a:lnTo>
                  <a:lnTo>
                    <a:pt x="9601" y="2544"/>
                  </a:lnTo>
                  <a:cubicBezTo>
                    <a:pt x="9468" y="2364"/>
                    <a:pt x="9336" y="2189"/>
                    <a:pt x="9203" y="2013"/>
                  </a:cubicBezTo>
                  <a:lnTo>
                    <a:pt x="6904" y="3914"/>
                  </a:lnTo>
                  <a:lnTo>
                    <a:pt x="5130" y="2544"/>
                  </a:lnTo>
                  <a:lnTo>
                    <a:pt x="513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24"/>
            <p:cNvSpPr/>
            <p:nvPr/>
          </p:nvSpPr>
          <p:spPr>
            <a:xfrm>
              <a:off x="7364270" y="3031018"/>
              <a:ext cx="14485" cy="26798"/>
            </a:xfrm>
            <a:custGeom>
              <a:avLst/>
              <a:gdLst/>
              <a:ahLst/>
              <a:cxnLst/>
              <a:rect l="l" t="t" r="r" b="b"/>
              <a:pathLst>
                <a:path w="707" h="1308" extrusionOk="0">
                  <a:moveTo>
                    <a:pt x="638" y="1"/>
                  </a:moveTo>
                  <a:cubicBezTo>
                    <a:pt x="420" y="70"/>
                    <a:pt x="218" y="112"/>
                    <a:pt x="1" y="181"/>
                  </a:cubicBezTo>
                  <a:lnTo>
                    <a:pt x="64" y="999"/>
                  </a:lnTo>
                  <a:lnTo>
                    <a:pt x="372" y="1307"/>
                  </a:lnTo>
                  <a:lnTo>
                    <a:pt x="707" y="866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24"/>
            <p:cNvSpPr/>
            <p:nvPr/>
          </p:nvSpPr>
          <p:spPr>
            <a:xfrm>
              <a:off x="7263635" y="3031018"/>
              <a:ext cx="14485" cy="27228"/>
            </a:xfrm>
            <a:custGeom>
              <a:avLst/>
              <a:gdLst/>
              <a:ahLst/>
              <a:cxnLst/>
              <a:rect l="l" t="t" r="r" b="b"/>
              <a:pathLst>
                <a:path w="707" h="1329" extrusionOk="0">
                  <a:moveTo>
                    <a:pt x="64" y="1"/>
                  </a:moveTo>
                  <a:lnTo>
                    <a:pt x="1" y="845"/>
                  </a:lnTo>
                  <a:lnTo>
                    <a:pt x="351" y="1328"/>
                  </a:lnTo>
                  <a:lnTo>
                    <a:pt x="638" y="999"/>
                  </a:lnTo>
                  <a:lnTo>
                    <a:pt x="707" y="181"/>
                  </a:lnTo>
                  <a:cubicBezTo>
                    <a:pt x="484" y="112"/>
                    <a:pt x="266" y="70"/>
                    <a:pt x="64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5" name="Google Shape;2015;p24"/>
            <p:cNvSpPr/>
            <p:nvPr/>
          </p:nvSpPr>
          <p:spPr>
            <a:xfrm>
              <a:off x="7151159" y="2981644"/>
              <a:ext cx="339990" cy="106084"/>
            </a:xfrm>
            <a:custGeom>
              <a:avLst/>
              <a:gdLst/>
              <a:ahLst/>
              <a:cxnLst/>
              <a:rect l="l" t="t" r="r" b="b"/>
              <a:pathLst>
                <a:path w="16595" h="5178" extrusionOk="0">
                  <a:moveTo>
                    <a:pt x="929" y="0"/>
                  </a:moveTo>
                  <a:cubicBezTo>
                    <a:pt x="531" y="154"/>
                    <a:pt x="223" y="266"/>
                    <a:pt x="0" y="531"/>
                  </a:cubicBezTo>
                  <a:cubicBezTo>
                    <a:pt x="0" y="2411"/>
                    <a:pt x="3053" y="5178"/>
                    <a:pt x="8300" y="5178"/>
                  </a:cubicBezTo>
                  <a:cubicBezTo>
                    <a:pt x="13541" y="5178"/>
                    <a:pt x="16594" y="2411"/>
                    <a:pt x="16594" y="531"/>
                  </a:cubicBezTo>
                  <a:cubicBezTo>
                    <a:pt x="16377" y="266"/>
                    <a:pt x="16042" y="154"/>
                    <a:pt x="15665" y="0"/>
                  </a:cubicBezTo>
                  <a:cubicBezTo>
                    <a:pt x="14337" y="2368"/>
                    <a:pt x="11682" y="3584"/>
                    <a:pt x="8300" y="3584"/>
                  </a:cubicBezTo>
                  <a:cubicBezTo>
                    <a:pt x="4912" y="3584"/>
                    <a:pt x="2257" y="2368"/>
                    <a:pt x="929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6" name="Google Shape;2016;p24"/>
            <p:cNvSpPr/>
            <p:nvPr/>
          </p:nvSpPr>
          <p:spPr>
            <a:xfrm>
              <a:off x="7187913" y="3066810"/>
              <a:ext cx="64331" cy="34521"/>
            </a:xfrm>
            <a:custGeom>
              <a:avLst/>
              <a:gdLst/>
              <a:ahLst/>
              <a:cxnLst/>
              <a:rect l="l" t="t" r="r" b="b"/>
              <a:pathLst>
                <a:path w="3140" h="1685" extrusionOk="0">
                  <a:moveTo>
                    <a:pt x="351" y="1"/>
                  </a:moveTo>
                  <a:cubicBezTo>
                    <a:pt x="351" y="1"/>
                    <a:pt x="219" y="245"/>
                    <a:pt x="1" y="601"/>
                  </a:cubicBezTo>
                  <a:lnTo>
                    <a:pt x="882" y="1440"/>
                  </a:lnTo>
                  <a:lnTo>
                    <a:pt x="2698" y="1684"/>
                  </a:lnTo>
                  <a:lnTo>
                    <a:pt x="3139" y="1063"/>
                  </a:lnTo>
                  <a:lnTo>
                    <a:pt x="1790" y="293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7" name="Google Shape;2017;p24"/>
            <p:cNvSpPr/>
            <p:nvPr/>
          </p:nvSpPr>
          <p:spPr>
            <a:xfrm>
              <a:off x="7127107" y="3079123"/>
              <a:ext cx="116103" cy="81602"/>
            </a:xfrm>
            <a:custGeom>
              <a:avLst/>
              <a:gdLst/>
              <a:ahLst/>
              <a:cxnLst/>
              <a:rect l="l" t="t" r="r" b="b"/>
              <a:pathLst>
                <a:path w="5667" h="3983" extrusionOk="0">
                  <a:moveTo>
                    <a:pt x="2969" y="0"/>
                  </a:moveTo>
                  <a:cubicBezTo>
                    <a:pt x="2417" y="951"/>
                    <a:pt x="1397" y="2655"/>
                    <a:pt x="1195" y="2719"/>
                  </a:cubicBezTo>
                  <a:cubicBezTo>
                    <a:pt x="1063" y="2788"/>
                    <a:pt x="601" y="2963"/>
                    <a:pt x="293" y="3250"/>
                  </a:cubicBezTo>
                  <a:cubicBezTo>
                    <a:pt x="0" y="3494"/>
                    <a:pt x="181" y="3983"/>
                    <a:pt x="558" y="3983"/>
                  </a:cubicBezTo>
                  <a:lnTo>
                    <a:pt x="2767" y="3983"/>
                  </a:lnTo>
                  <a:cubicBezTo>
                    <a:pt x="3256" y="3983"/>
                    <a:pt x="3718" y="3738"/>
                    <a:pt x="4010" y="3361"/>
                  </a:cubicBezTo>
                  <a:lnTo>
                    <a:pt x="5666" y="1083"/>
                  </a:lnTo>
                  <a:cubicBezTo>
                    <a:pt x="5024" y="929"/>
                    <a:pt x="4408" y="706"/>
                    <a:pt x="3850" y="462"/>
                  </a:cubicBezTo>
                  <a:cubicBezTo>
                    <a:pt x="3542" y="329"/>
                    <a:pt x="3234" y="175"/>
                    <a:pt x="2969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8" name="Google Shape;2018;p24"/>
            <p:cNvSpPr/>
            <p:nvPr/>
          </p:nvSpPr>
          <p:spPr>
            <a:xfrm>
              <a:off x="7393649" y="3068224"/>
              <a:ext cx="56689" cy="34521"/>
            </a:xfrm>
            <a:custGeom>
              <a:avLst/>
              <a:gdLst/>
              <a:ahLst/>
              <a:cxnLst/>
              <a:rect l="l" t="t" r="r" b="b"/>
              <a:pathLst>
                <a:path w="2767" h="1685" extrusionOk="0">
                  <a:moveTo>
                    <a:pt x="2501" y="1"/>
                  </a:moveTo>
                  <a:lnTo>
                    <a:pt x="1264" y="197"/>
                  </a:lnTo>
                  <a:lnTo>
                    <a:pt x="0" y="952"/>
                  </a:lnTo>
                  <a:cubicBezTo>
                    <a:pt x="91" y="1175"/>
                    <a:pt x="202" y="1392"/>
                    <a:pt x="314" y="1615"/>
                  </a:cubicBezTo>
                  <a:lnTo>
                    <a:pt x="1684" y="1684"/>
                  </a:lnTo>
                  <a:lnTo>
                    <a:pt x="2767" y="644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9" name="Google Shape;2019;p24"/>
            <p:cNvSpPr/>
            <p:nvPr/>
          </p:nvSpPr>
          <p:spPr>
            <a:xfrm>
              <a:off x="7400061" y="3081397"/>
              <a:ext cx="78897" cy="79328"/>
            </a:xfrm>
            <a:custGeom>
              <a:avLst/>
              <a:gdLst/>
              <a:ahLst/>
              <a:cxnLst/>
              <a:rect l="l" t="t" r="r" b="b"/>
              <a:pathLst>
                <a:path w="3851" h="3872" extrusionOk="0">
                  <a:moveTo>
                    <a:pt x="2454" y="1"/>
                  </a:moveTo>
                  <a:cubicBezTo>
                    <a:pt x="2236" y="133"/>
                    <a:pt x="2013" y="245"/>
                    <a:pt x="1769" y="351"/>
                  </a:cubicBezTo>
                  <a:cubicBezTo>
                    <a:pt x="1217" y="595"/>
                    <a:pt x="617" y="797"/>
                    <a:pt x="1" y="972"/>
                  </a:cubicBezTo>
                  <a:cubicBezTo>
                    <a:pt x="330" y="1657"/>
                    <a:pt x="643" y="2342"/>
                    <a:pt x="664" y="2544"/>
                  </a:cubicBezTo>
                  <a:cubicBezTo>
                    <a:pt x="686" y="2698"/>
                    <a:pt x="595" y="2921"/>
                    <a:pt x="510" y="3118"/>
                  </a:cubicBezTo>
                  <a:cubicBezTo>
                    <a:pt x="330" y="3473"/>
                    <a:pt x="574" y="3872"/>
                    <a:pt x="951" y="3872"/>
                  </a:cubicBezTo>
                  <a:lnTo>
                    <a:pt x="3250" y="3872"/>
                  </a:lnTo>
                  <a:cubicBezTo>
                    <a:pt x="3606" y="3872"/>
                    <a:pt x="3851" y="3495"/>
                    <a:pt x="3718" y="3165"/>
                  </a:cubicBezTo>
                  <a:lnTo>
                    <a:pt x="2454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0" name="Google Shape;2020;p24"/>
            <p:cNvSpPr/>
            <p:nvPr/>
          </p:nvSpPr>
          <p:spPr>
            <a:xfrm>
              <a:off x="7140710" y="2992522"/>
              <a:ext cx="360887" cy="103359"/>
            </a:xfrm>
            <a:custGeom>
              <a:avLst/>
              <a:gdLst/>
              <a:ahLst/>
              <a:cxnLst/>
              <a:rect l="l" t="t" r="r" b="b"/>
              <a:pathLst>
                <a:path w="17615" h="5045" extrusionOk="0">
                  <a:moveTo>
                    <a:pt x="510" y="0"/>
                  </a:moveTo>
                  <a:cubicBezTo>
                    <a:pt x="425" y="112"/>
                    <a:pt x="356" y="244"/>
                    <a:pt x="292" y="420"/>
                  </a:cubicBezTo>
                  <a:cubicBezTo>
                    <a:pt x="0" y="1306"/>
                    <a:pt x="1885" y="5045"/>
                    <a:pt x="8810" y="5045"/>
                  </a:cubicBezTo>
                  <a:cubicBezTo>
                    <a:pt x="15734" y="5045"/>
                    <a:pt x="17614" y="1306"/>
                    <a:pt x="17327" y="420"/>
                  </a:cubicBezTo>
                  <a:cubicBezTo>
                    <a:pt x="17258" y="244"/>
                    <a:pt x="17195" y="112"/>
                    <a:pt x="17104" y="0"/>
                  </a:cubicBezTo>
                  <a:cubicBezTo>
                    <a:pt x="16398" y="1662"/>
                    <a:pt x="14051" y="4248"/>
                    <a:pt x="8810" y="4248"/>
                  </a:cubicBezTo>
                  <a:cubicBezTo>
                    <a:pt x="3563" y="4248"/>
                    <a:pt x="1222" y="1662"/>
                    <a:pt x="51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1" name="Google Shape;2021;p24"/>
            <p:cNvSpPr/>
            <p:nvPr/>
          </p:nvSpPr>
          <p:spPr>
            <a:xfrm>
              <a:off x="7083591" y="2955317"/>
              <a:ext cx="13624" cy="19586"/>
            </a:xfrm>
            <a:custGeom>
              <a:avLst/>
              <a:gdLst/>
              <a:ahLst/>
              <a:cxnLst/>
              <a:rect l="l" t="t" r="r" b="b"/>
              <a:pathLst>
                <a:path w="665" h="956" extrusionOk="0">
                  <a:moveTo>
                    <a:pt x="335" y="0"/>
                  </a:moveTo>
                  <a:cubicBezTo>
                    <a:pt x="133" y="0"/>
                    <a:pt x="0" y="159"/>
                    <a:pt x="0" y="335"/>
                  </a:cubicBezTo>
                  <a:lnTo>
                    <a:pt x="0" y="643"/>
                  </a:lnTo>
                  <a:cubicBezTo>
                    <a:pt x="0" y="823"/>
                    <a:pt x="133" y="956"/>
                    <a:pt x="335" y="956"/>
                  </a:cubicBezTo>
                  <a:cubicBezTo>
                    <a:pt x="510" y="956"/>
                    <a:pt x="664" y="823"/>
                    <a:pt x="664" y="643"/>
                  </a:cubicBezTo>
                  <a:lnTo>
                    <a:pt x="664" y="335"/>
                  </a:lnTo>
                  <a:cubicBezTo>
                    <a:pt x="664" y="159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22" name="Google Shape;2022;p24"/>
          <p:cNvGrpSpPr/>
          <p:nvPr/>
        </p:nvGrpSpPr>
        <p:grpSpPr>
          <a:xfrm rot="-1679516">
            <a:off x="788239" y="6191487"/>
            <a:ext cx="345870" cy="446504"/>
            <a:chOff x="5899168" y="3486640"/>
            <a:chExt cx="345870" cy="446504"/>
          </a:xfrm>
        </p:grpSpPr>
        <p:sp>
          <p:nvSpPr>
            <p:cNvPr id="2023" name="Google Shape;2023;p24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4" name="Google Shape;2024;p24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5" name="Google Shape;2025;p24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6" name="Google Shape;2026;p24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27" name="Google Shape;2027;p24"/>
          <p:cNvGrpSpPr/>
          <p:nvPr/>
        </p:nvGrpSpPr>
        <p:grpSpPr>
          <a:xfrm rot="2772819">
            <a:off x="6041614" y="6233703"/>
            <a:ext cx="345870" cy="446504"/>
            <a:chOff x="5899168" y="3486640"/>
            <a:chExt cx="345870" cy="446504"/>
          </a:xfrm>
        </p:grpSpPr>
        <p:sp>
          <p:nvSpPr>
            <p:cNvPr id="2028" name="Google Shape;2028;p24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24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24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24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32" name="Google Shape;2032;p24"/>
          <p:cNvGrpSpPr/>
          <p:nvPr/>
        </p:nvGrpSpPr>
        <p:grpSpPr>
          <a:xfrm flipH="1">
            <a:off x="3488778" y="5860643"/>
            <a:ext cx="667722" cy="489565"/>
            <a:chOff x="3443208" y="4164121"/>
            <a:chExt cx="454659" cy="362526"/>
          </a:xfrm>
        </p:grpSpPr>
        <p:sp>
          <p:nvSpPr>
            <p:cNvPr id="2033" name="Google Shape;2033;p24"/>
            <p:cNvSpPr/>
            <p:nvPr/>
          </p:nvSpPr>
          <p:spPr>
            <a:xfrm>
              <a:off x="3443208" y="4164121"/>
              <a:ext cx="444210" cy="351361"/>
            </a:xfrm>
            <a:custGeom>
              <a:avLst/>
              <a:gdLst/>
              <a:ahLst/>
              <a:cxnLst/>
              <a:rect l="l" t="t" r="r" b="b"/>
              <a:pathLst>
                <a:path w="21682" h="17150" extrusionOk="0">
                  <a:moveTo>
                    <a:pt x="2600" y="0"/>
                  </a:moveTo>
                  <a:cubicBezTo>
                    <a:pt x="2574" y="0"/>
                    <a:pt x="2548" y="3"/>
                    <a:pt x="2522" y="10"/>
                  </a:cubicBezTo>
                  <a:cubicBezTo>
                    <a:pt x="2347" y="52"/>
                    <a:pt x="2236" y="233"/>
                    <a:pt x="2278" y="408"/>
                  </a:cubicBezTo>
                  <a:lnTo>
                    <a:pt x="2719" y="2113"/>
                  </a:lnTo>
                  <a:cubicBezTo>
                    <a:pt x="2612" y="2081"/>
                    <a:pt x="2497" y="2065"/>
                    <a:pt x="2378" y="2065"/>
                  </a:cubicBezTo>
                  <a:cubicBezTo>
                    <a:pt x="2083" y="2065"/>
                    <a:pt x="1759" y="2160"/>
                    <a:pt x="1460" y="2330"/>
                  </a:cubicBezTo>
                  <a:lnTo>
                    <a:pt x="1020" y="631"/>
                  </a:lnTo>
                  <a:cubicBezTo>
                    <a:pt x="965" y="487"/>
                    <a:pt x="842" y="387"/>
                    <a:pt x="704" y="387"/>
                  </a:cubicBezTo>
                  <a:cubicBezTo>
                    <a:pt x="668" y="387"/>
                    <a:pt x="632" y="394"/>
                    <a:pt x="595" y="408"/>
                  </a:cubicBezTo>
                  <a:cubicBezTo>
                    <a:pt x="420" y="450"/>
                    <a:pt x="329" y="631"/>
                    <a:pt x="377" y="806"/>
                  </a:cubicBezTo>
                  <a:lnTo>
                    <a:pt x="887" y="2755"/>
                  </a:lnTo>
                  <a:cubicBezTo>
                    <a:pt x="329" y="3307"/>
                    <a:pt x="0" y="4125"/>
                    <a:pt x="308" y="5097"/>
                  </a:cubicBezTo>
                  <a:cubicBezTo>
                    <a:pt x="643" y="6138"/>
                    <a:pt x="1524" y="5384"/>
                    <a:pt x="1705" y="6669"/>
                  </a:cubicBezTo>
                  <a:cubicBezTo>
                    <a:pt x="1859" y="7773"/>
                    <a:pt x="2676" y="13508"/>
                    <a:pt x="4094" y="15961"/>
                  </a:cubicBezTo>
                  <a:cubicBezTo>
                    <a:pt x="4445" y="16227"/>
                    <a:pt x="5464" y="16604"/>
                    <a:pt x="6351" y="16715"/>
                  </a:cubicBezTo>
                  <a:cubicBezTo>
                    <a:pt x="9042" y="17019"/>
                    <a:pt x="12783" y="17150"/>
                    <a:pt x="15833" y="17150"/>
                  </a:cubicBezTo>
                  <a:cubicBezTo>
                    <a:pt x="18327" y="17150"/>
                    <a:pt x="20359" y="17062"/>
                    <a:pt x="20975" y="16912"/>
                  </a:cubicBezTo>
                  <a:cubicBezTo>
                    <a:pt x="21283" y="16848"/>
                    <a:pt x="21681" y="16694"/>
                    <a:pt x="21681" y="16296"/>
                  </a:cubicBezTo>
                  <a:cubicBezTo>
                    <a:pt x="21172" y="15786"/>
                    <a:pt x="19823" y="15101"/>
                    <a:pt x="17258" y="14193"/>
                  </a:cubicBezTo>
                  <a:lnTo>
                    <a:pt x="5353" y="7354"/>
                  </a:lnTo>
                  <a:cubicBezTo>
                    <a:pt x="5353" y="7354"/>
                    <a:pt x="4710" y="4168"/>
                    <a:pt x="3584" y="2755"/>
                  </a:cubicBezTo>
                  <a:lnTo>
                    <a:pt x="2921" y="254"/>
                  </a:lnTo>
                  <a:cubicBezTo>
                    <a:pt x="2884" y="100"/>
                    <a:pt x="2748" y="0"/>
                    <a:pt x="260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24"/>
            <p:cNvSpPr/>
            <p:nvPr/>
          </p:nvSpPr>
          <p:spPr>
            <a:xfrm>
              <a:off x="3527084" y="4491122"/>
              <a:ext cx="370783" cy="35525"/>
            </a:xfrm>
            <a:custGeom>
              <a:avLst/>
              <a:gdLst/>
              <a:ahLst/>
              <a:cxnLst/>
              <a:rect l="l" t="t" r="r" b="b"/>
              <a:pathLst>
                <a:path w="18098" h="1734" extrusionOk="0">
                  <a:moveTo>
                    <a:pt x="0" y="0"/>
                  </a:moveTo>
                  <a:lnTo>
                    <a:pt x="0" y="0"/>
                  </a:lnTo>
                  <a:cubicBezTo>
                    <a:pt x="244" y="399"/>
                    <a:pt x="483" y="733"/>
                    <a:pt x="749" y="908"/>
                  </a:cubicBezTo>
                  <a:cubicBezTo>
                    <a:pt x="1585" y="1521"/>
                    <a:pt x="5577" y="1733"/>
                    <a:pt x="9407" y="1733"/>
                  </a:cubicBezTo>
                  <a:cubicBezTo>
                    <a:pt x="12777" y="1733"/>
                    <a:pt x="16021" y="1569"/>
                    <a:pt x="16881" y="1370"/>
                  </a:cubicBezTo>
                  <a:cubicBezTo>
                    <a:pt x="17741" y="1174"/>
                    <a:pt x="18097" y="839"/>
                    <a:pt x="17587" y="335"/>
                  </a:cubicBezTo>
                  <a:lnTo>
                    <a:pt x="17587" y="335"/>
                  </a:lnTo>
                  <a:cubicBezTo>
                    <a:pt x="17433" y="420"/>
                    <a:pt x="17189" y="510"/>
                    <a:pt x="16881" y="574"/>
                  </a:cubicBezTo>
                  <a:cubicBezTo>
                    <a:pt x="16259" y="717"/>
                    <a:pt x="14225" y="803"/>
                    <a:pt x="11732" y="803"/>
                  </a:cubicBezTo>
                  <a:cubicBezTo>
                    <a:pt x="7674" y="803"/>
                    <a:pt x="2398" y="576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24"/>
            <p:cNvSpPr/>
            <p:nvPr/>
          </p:nvSpPr>
          <p:spPr>
            <a:xfrm>
              <a:off x="3551997" y="4164325"/>
              <a:ext cx="341834" cy="292275"/>
            </a:xfrm>
            <a:custGeom>
              <a:avLst/>
              <a:gdLst/>
              <a:ahLst/>
              <a:cxnLst/>
              <a:rect l="l" t="t" r="r" b="b"/>
              <a:pathLst>
                <a:path w="16685" h="14266" extrusionOk="0">
                  <a:moveTo>
                    <a:pt x="8477" y="0"/>
                  </a:moveTo>
                  <a:cubicBezTo>
                    <a:pt x="7618" y="0"/>
                    <a:pt x="6744" y="135"/>
                    <a:pt x="5884" y="419"/>
                  </a:cubicBezTo>
                  <a:cubicBezTo>
                    <a:pt x="2188" y="1614"/>
                    <a:pt x="112" y="4025"/>
                    <a:pt x="0" y="8055"/>
                  </a:cubicBezTo>
                  <a:cubicBezTo>
                    <a:pt x="0" y="11745"/>
                    <a:pt x="2937" y="14266"/>
                    <a:pt x="6102" y="14266"/>
                  </a:cubicBezTo>
                  <a:cubicBezTo>
                    <a:pt x="6900" y="14266"/>
                    <a:pt x="7713" y="14106"/>
                    <a:pt x="8496" y="13764"/>
                  </a:cubicBezTo>
                  <a:cubicBezTo>
                    <a:pt x="8528" y="13750"/>
                    <a:pt x="8562" y="13744"/>
                    <a:pt x="8595" y="13744"/>
                  </a:cubicBezTo>
                  <a:cubicBezTo>
                    <a:pt x="8628" y="13744"/>
                    <a:pt x="8661" y="13750"/>
                    <a:pt x="8693" y="13764"/>
                  </a:cubicBezTo>
                  <a:cubicBezTo>
                    <a:pt x="8882" y="13844"/>
                    <a:pt x="9368" y="14021"/>
                    <a:pt x="10158" y="14021"/>
                  </a:cubicBezTo>
                  <a:cubicBezTo>
                    <a:pt x="10675" y="14021"/>
                    <a:pt x="11322" y="13945"/>
                    <a:pt x="12102" y="13716"/>
                  </a:cubicBezTo>
                  <a:cubicBezTo>
                    <a:pt x="14800" y="12919"/>
                    <a:pt x="16685" y="10312"/>
                    <a:pt x="16685" y="7413"/>
                  </a:cubicBezTo>
                  <a:cubicBezTo>
                    <a:pt x="16658" y="6860"/>
                    <a:pt x="16552" y="6303"/>
                    <a:pt x="16371" y="5751"/>
                  </a:cubicBezTo>
                  <a:cubicBezTo>
                    <a:pt x="15238" y="2234"/>
                    <a:pt x="11975" y="0"/>
                    <a:pt x="847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6" name="Google Shape;2036;p24"/>
            <p:cNvSpPr/>
            <p:nvPr/>
          </p:nvSpPr>
          <p:spPr>
            <a:xfrm>
              <a:off x="3551997" y="4329352"/>
              <a:ext cx="160479" cy="135853"/>
            </a:xfrm>
            <a:custGeom>
              <a:avLst/>
              <a:gdLst/>
              <a:ahLst/>
              <a:cxnLst/>
              <a:rect l="l" t="t" r="r" b="b"/>
              <a:pathLst>
                <a:path w="7833" h="6631" extrusionOk="0">
                  <a:moveTo>
                    <a:pt x="0" y="0"/>
                  </a:moveTo>
                  <a:lnTo>
                    <a:pt x="0" y="797"/>
                  </a:lnTo>
                  <a:cubicBezTo>
                    <a:pt x="94" y="4187"/>
                    <a:pt x="2905" y="6631"/>
                    <a:pt x="6013" y="6631"/>
                  </a:cubicBezTo>
                  <a:cubicBezTo>
                    <a:pt x="6615" y="6631"/>
                    <a:pt x="7227" y="6539"/>
                    <a:pt x="7833" y="6346"/>
                  </a:cubicBezTo>
                  <a:lnTo>
                    <a:pt x="7721" y="5905"/>
                  </a:lnTo>
                  <a:lnTo>
                    <a:pt x="7015" y="5751"/>
                  </a:lnTo>
                  <a:cubicBezTo>
                    <a:pt x="6692" y="5805"/>
                    <a:pt x="6369" y="5831"/>
                    <a:pt x="6049" y="5831"/>
                  </a:cubicBezTo>
                  <a:cubicBezTo>
                    <a:pt x="2947" y="5831"/>
                    <a:pt x="101" y="3389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7" name="Google Shape;2037;p24"/>
            <p:cNvSpPr/>
            <p:nvPr/>
          </p:nvSpPr>
          <p:spPr>
            <a:xfrm>
              <a:off x="3712455" y="4316179"/>
              <a:ext cx="184961" cy="143085"/>
            </a:xfrm>
            <a:custGeom>
              <a:avLst/>
              <a:gdLst/>
              <a:ahLst/>
              <a:cxnLst/>
              <a:rect l="l" t="t" r="r" b="b"/>
              <a:pathLst>
                <a:path w="9028" h="6984" extrusionOk="0">
                  <a:moveTo>
                    <a:pt x="8853" y="1"/>
                  </a:moveTo>
                  <a:lnTo>
                    <a:pt x="8853" y="1"/>
                  </a:lnTo>
                  <a:cubicBezTo>
                    <a:pt x="8693" y="2656"/>
                    <a:pt x="6968" y="5130"/>
                    <a:pt x="4270" y="5927"/>
                  </a:cubicBezTo>
                  <a:cubicBezTo>
                    <a:pt x="3497" y="6154"/>
                    <a:pt x="2854" y="6231"/>
                    <a:pt x="2339" y="6231"/>
                  </a:cubicBezTo>
                  <a:cubicBezTo>
                    <a:pt x="1541" y="6231"/>
                    <a:pt x="1051" y="6047"/>
                    <a:pt x="861" y="5953"/>
                  </a:cubicBezTo>
                  <a:cubicBezTo>
                    <a:pt x="829" y="5940"/>
                    <a:pt x="796" y="5933"/>
                    <a:pt x="763" y="5933"/>
                  </a:cubicBezTo>
                  <a:cubicBezTo>
                    <a:pt x="730" y="5933"/>
                    <a:pt x="696" y="5940"/>
                    <a:pt x="664" y="5953"/>
                  </a:cubicBezTo>
                  <a:cubicBezTo>
                    <a:pt x="441" y="6060"/>
                    <a:pt x="224" y="6150"/>
                    <a:pt x="1" y="6219"/>
                  </a:cubicBezTo>
                  <a:lnTo>
                    <a:pt x="1" y="6527"/>
                  </a:lnTo>
                  <a:lnTo>
                    <a:pt x="818" y="6660"/>
                  </a:lnTo>
                  <a:cubicBezTo>
                    <a:pt x="1386" y="6872"/>
                    <a:pt x="1997" y="6984"/>
                    <a:pt x="2622" y="6984"/>
                  </a:cubicBezTo>
                  <a:cubicBezTo>
                    <a:pt x="3167" y="6984"/>
                    <a:pt x="3723" y="6899"/>
                    <a:pt x="4270" y="6723"/>
                  </a:cubicBezTo>
                  <a:cubicBezTo>
                    <a:pt x="7212" y="5752"/>
                    <a:pt x="9028" y="2943"/>
                    <a:pt x="8853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8" name="Google Shape;2038;p24"/>
            <p:cNvSpPr/>
            <p:nvPr/>
          </p:nvSpPr>
          <p:spPr>
            <a:xfrm>
              <a:off x="3639888" y="4263833"/>
              <a:ext cx="183670" cy="186067"/>
            </a:xfrm>
            <a:custGeom>
              <a:avLst/>
              <a:gdLst/>
              <a:ahLst/>
              <a:cxnLst/>
              <a:rect l="l" t="t" r="r" b="b"/>
              <a:pathLst>
                <a:path w="8965" h="9082" extrusionOk="0">
                  <a:moveTo>
                    <a:pt x="4902" y="0"/>
                  </a:moveTo>
                  <a:cubicBezTo>
                    <a:pt x="4516" y="0"/>
                    <a:pt x="4124" y="60"/>
                    <a:pt x="3739" y="187"/>
                  </a:cubicBezTo>
                  <a:cubicBezTo>
                    <a:pt x="1328" y="963"/>
                    <a:pt x="1" y="3549"/>
                    <a:pt x="797" y="5960"/>
                  </a:cubicBezTo>
                  <a:cubicBezTo>
                    <a:pt x="1174" y="7154"/>
                    <a:pt x="1881" y="8195"/>
                    <a:pt x="2725" y="8949"/>
                  </a:cubicBezTo>
                  <a:lnTo>
                    <a:pt x="3389" y="9082"/>
                  </a:lnTo>
                  <a:lnTo>
                    <a:pt x="3543" y="8774"/>
                  </a:lnTo>
                  <a:cubicBezTo>
                    <a:pt x="2613" y="8084"/>
                    <a:pt x="1817" y="6979"/>
                    <a:pt x="1419" y="5763"/>
                  </a:cubicBezTo>
                  <a:cubicBezTo>
                    <a:pt x="755" y="3703"/>
                    <a:pt x="1881" y="1472"/>
                    <a:pt x="3941" y="809"/>
                  </a:cubicBezTo>
                  <a:cubicBezTo>
                    <a:pt x="4260" y="704"/>
                    <a:pt x="4582" y="654"/>
                    <a:pt x="4900" y="654"/>
                  </a:cubicBezTo>
                  <a:cubicBezTo>
                    <a:pt x="6190" y="654"/>
                    <a:pt x="7386" y="1478"/>
                    <a:pt x="7812" y="2773"/>
                  </a:cubicBezTo>
                  <a:cubicBezTo>
                    <a:pt x="8232" y="4037"/>
                    <a:pt x="7547" y="5386"/>
                    <a:pt x="6288" y="5806"/>
                  </a:cubicBezTo>
                  <a:cubicBezTo>
                    <a:pt x="6102" y="5867"/>
                    <a:pt x="5909" y="5897"/>
                    <a:pt x="5716" y="5897"/>
                  </a:cubicBezTo>
                  <a:cubicBezTo>
                    <a:pt x="5426" y="5897"/>
                    <a:pt x="5135" y="5828"/>
                    <a:pt x="4870" y="5694"/>
                  </a:cubicBezTo>
                  <a:cubicBezTo>
                    <a:pt x="4429" y="5476"/>
                    <a:pt x="4095" y="5078"/>
                    <a:pt x="3941" y="4611"/>
                  </a:cubicBezTo>
                  <a:cubicBezTo>
                    <a:pt x="3908" y="4476"/>
                    <a:pt x="3781" y="4391"/>
                    <a:pt x="3653" y="4391"/>
                  </a:cubicBezTo>
                  <a:cubicBezTo>
                    <a:pt x="3616" y="4391"/>
                    <a:pt x="3578" y="4398"/>
                    <a:pt x="3543" y="4414"/>
                  </a:cubicBezTo>
                  <a:cubicBezTo>
                    <a:pt x="3367" y="4457"/>
                    <a:pt x="3256" y="4632"/>
                    <a:pt x="3320" y="4813"/>
                  </a:cubicBezTo>
                  <a:cubicBezTo>
                    <a:pt x="3521" y="5455"/>
                    <a:pt x="3962" y="5986"/>
                    <a:pt x="4562" y="6273"/>
                  </a:cubicBezTo>
                  <a:cubicBezTo>
                    <a:pt x="4918" y="6457"/>
                    <a:pt x="5306" y="6546"/>
                    <a:pt x="5697" y="6546"/>
                  </a:cubicBezTo>
                  <a:cubicBezTo>
                    <a:pt x="5961" y="6546"/>
                    <a:pt x="6226" y="6506"/>
                    <a:pt x="6485" y="6427"/>
                  </a:cubicBezTo>
                  <a:cubicBezTo>
                    <a:pt x="8078" y="5896"/>
                    <a:pt x="8964" y="4170"/>
                    <a:pt x="8455" y="2577"/>
                  </a:cubicBezTo>
                  <a:cubicBezTo>
                    <a:pt x="7939" y="996"/>
                    <a:pt x="6470" y="0"/>
                    <a:pt x="490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9" name="Google Shape;2039;p24"/>
            <p:cNvSpPr/>
            <p:nvPr/>
          </p:nvSpPr>
          <p:spPr>
            <a:xfrm>
              <a:off x="3695696" y="4443570"/>
              <a:ext cx="33538" cy="15796"/>
            </a:xfrm>
            <a:custGeom>
              <a:avLst/>
              <a:gdLst/>
              <a:ahLst/>
              <a:cxnLst/>
              <a:rect l="l" t="t" r="r" b="b"/>
              <a:pathLst>
                <a:path w="1637" h="771" extrusionOk="0">
                  <a:moveTo>
                    <a:pt x="819" y="1"/>
                  </a:moveTo>
                  <a:cubicBezTo>
                    <a:pt x="553" y="65"/>
                    <a:pt x="288" y="134"/>
                    <a:pt x="1" y="176"/>
                  </a:cubicBezTo>
                  <a:cubicBezTo>
                    <a:pt x="266" y="420"/>
                    <a:pt x="532" y="596"/>
                    <a:pt x="819" y="771"/>
                  </a:cubicBezTo>
                  <a:cubicBezTo>
                    <a:pt x="1084" y="686"/>
                    <a:pt x="1371" y="574"/>
                    <a:pt x="1636" y="442"/>
                  </a:cubicBezTo>
                  <a:cubicBezTo>
                    <a:pt x="1350" y="330"/>
                    <a:pt x="1084" y="176"/>
                    <a:pt x="819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40" name="Google Shape;2040;p24"/>
          <p:cNvGrpSpPr/>
          <p:nvPr/>
        </p:nvGrpSpPr>
        <p:grpSpPr>
          <a:xfrm>
            <a:off x="5899875" y="5082881"/>
            <a:ext cx="511410" cy="780849"/>
            <a:chOff x="7113073" y="3486640"/>
            <a:chExt cx="319216" cy="446504"/>
          </a:xfrm>
        </p:grpSpPr>
        <p:sp>
          <p:nvSpPr>
            <p:cNvPr id="2041" name="Google Shape;2041;p24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2" name="Google Shape;2042;p24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3" name="Google Shape;2043;p24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4" name="Google Shape;2044;p24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5" name="Google Shape;2045;p24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6" name="Google Shape;2046;p24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7" name="Google Shape;2047;p24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8" name="Google Shape;2048;p24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9" name="Google Shape;2049;p24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0" name="Google Shape;2050;p24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1" name="Google Shape;2051;p24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2" name="Google Shape;2052;p24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3" name="Google Shape;2053;p24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4" name="Google Shape;2054;p24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5" name="Google Shape;2055;p24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6" name="Google Shape;2056;p24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7" name="Google Shape;2057;p24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8" name="Google Shape;2058;p24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9" name="Google Shape;2059;p24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0" name="Google Shape;2060;p24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1" name="Google Shape;2061;p24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2" name="Google Shape;2062;p24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3" name="Google Shape;2063;p24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4" name="Google Shape;2064;p24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5" name="Google Shape;2065;p24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6" name="Google Shape;2066;p24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7" name="Google Shape;2067;p24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8" name="Google Shape;2068;p24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9" name="Google Shape;2069;p24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70" name="Google Shape;2070;p24"/>
          <p:cNvGrpSpPr/>
          <p:nvPr/>
        </p:nvGrpSpPr>
        <p:grpSpPr>
          <a:xfrm>
            <a:off x="7826854" y="4723020"/>
            <a:ext cx="702630" cy="1039671"/>
            <a:chOff x="7113073" y="3486640"/>
            <a:chExt cx="319216" cy="446504"/>
          </a:xfrm>
        </p:grpSpPr>
        <p:sp>
          <p:nvSpPr>
            <p:cNvPr id="2071" name="Google Shape;2071;p24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2" name="Google Shape;2072;p24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24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24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24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24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24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24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9" name="Google Shape;2079;p24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0" name="Google Shape;2080;p24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p24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24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24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24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24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24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24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24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24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24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24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24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24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24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24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24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24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24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24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00" name="Google Shape;2100;p24"/>
          <p:cNvGrpSpPr/>
          <p:nvPr/>
        </p:nvGrpSpPr>
        <p:grpSpPr>
          <a:xfrm rot="185910">
            <a:off x="8619482" y="6134842"/>
            <a:ext cx="345870" cy="446504"/>
            <a:chOff x="5899168" y="3486640"/>
            <a:chExt cx="345870" cy="446504"/>
          </a:xfrm>
        </p:grpSpPr>
        <p:sp>
          <p:nvSpPr>
            <p:cNvPr id="2101" name="Google Shape;2101;p24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24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24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24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05" name="Google Shape;2105;p24"/>
          <p:cNvSpPr txBox="1"/>
          <p:nvPr/>
        </p:nvSpPr>
        <p:spPr>
          <a:xfrm>
            <a:off x="2600280" y="1445341"/>
            <a:ext cx="6814995" cy="2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6600"/>
              <a:buFont typeface="Century Gothic"/>
              <a:buNone/>
            </a:pPr>
            <a:r>
              <a:rPr lang="en-US" sz="6600" b="1" i="0" u="none" strike="noStrike" cap="none" dirty="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04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Century Gothic"/>
              <a:buNone/>
            </a:pPr>
            <a:r>
              <a:rPr lang="en-US" sz="5400" b="1" i="0" strike="noStrike" cap="none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Activity 8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Let’s sing!</a:t>
            </a:r>
            <a:endParaRPr sz="5400" b="1" i="0" u="none" strike="noStrike" cap="none" dirty="0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06" name="Google Shape;2106;p24"/>
          <p:cNvSpPr/>
          <p:nvPr/>
        </p:nvSpPr>
        <p:spPr>
          <a:xfrm>
            <a:off x="390097" y="566358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107" name="Google Shape;2107;p24"/>
          <p:cNvSpPr/>
          <p:nvPr/>
        </p:nvSpPr>
        <p:spPr>
          <a:xfrm>
            <a:off x="3945130" y="9423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108" name="Google Shape;2108;p24"/>
          <p:cNvSpPr/>
          <p:nvPr/>
        </p:nvSpPr>
        <p:spPr>
          <a:xfrm>
            <a:off x="7435094" y="29866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109" name="Google Shape;2109;p24"/>
          <p:cNvSpPr/>
          <p:nvPr/>
        </p:nvSpPr>
        <p:spPr>
          <a:xfrm>
            <a:off x="11585846" y="233976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110" name="Google Shape;2110;p24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111" name="Google Shape;2111;p24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112" name="Google Shape;2112;p24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113" name="Google Shape;2113;p24"/>
          <p:cNvSpPr/>
          <p:nvPr/>
        </p:nvSpPr>
        <p:spPr>
          <a:xfrm>
            <a:off x="3161997" y="291500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52941"/>
          </a:srgbClr>
        </a:solid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7"/>
          <p:cNvSpPr/>
          <p:nvPr/>
        </p:nvSpPr>
        <p:spPr>
          <a:xfrm>
            <a:off x="422961" y="1046442"/>
            <a:ext cx="546841" cy="473342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2" name="Google Shape;342;p7"/>
          <p:cNvSpPr/>
          <p:nvPr/>
        </p:nvSpPr>
        <p:spPr>
          <a:xfrm>
            <a:off x="5428962" y="94596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3" name="Google Shape;343;p7"/>
          <p:cNvSpPr/>
          <p:nvPr/>
        </p:nvSpPr>
        <p:spPr>
          <a:xfrm>
            <a:off x="10064242" y="4001860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4" name="Google Shape;344;p7"/>
          <p:cNvSpPr/>
          <p:nvPr/>
        </p:nvSpPr>
        <p:spPr>
          <a:xfrm>
            <a:off x="11538361" y="651362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5" name="Google Shape;345;p7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6" name="Google Shape;346;p7"/>
          <p:cNvSpPr/>
          <p:nvPr/>
        </p:nvSpPr>
        <p:spPr>
          <a:xfrm>
            <a:off x="9450734" y="2594386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7" name="Google Shape;347;p7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8" name="Google Shape;348;p7"/>
          <p:cNvSpPr/>
          <p:nvPr/>
        </p:nvSpPr>
        <p:spPr>
          <a:xfrm>
            <a:off x="1066283" y="3105172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349" name="Google Shape;349;p7"/>
          <p:cNvGrpSpPr/>
          <p:nvPr/>
        </p:nvGrpSpPr>
        <p:grpSpPr>
          <a:xfrm>
            <a:off x="2647825" y="2071775"/>
            <a:ext cx="368160" cy="446628"/>
            <a:chOff x="4687455" y="3486517"/>
            <a:chExt cx="368160" cy="446628"/>
          </a:xfrm>
        </p:grpSpPr>
        <p:sp>
          <p:nvSpPr>
            <p:cNvPr id="350" name="Google Shape;350;p7"/>
            <p:cNvSpPr/>
            <p:nvPr/>
          </p:nvSpPr>
          <p:spPr>
            <a:xfrm>
              <a:off x="4948548" y="3676600"/>
              <a:ext cx="101638" cy="182236"/>
            </a:xfrm>
            <a:custGeom>
              <a:avLst/>
              <a:gdLst/>
              <a:ahLst/>
              <a:cxnLst/>
              <a:rect l="l" t="t" r="r" b="b"/>
              <a:pathLst>
                <a:path w="4961" h="8895" extrusionOk="0">
                  <a:moveTo>
                    <a:pt x="4960" y="0"/>
                  </a:moveTo>
                  <a:cubicBezTo>
                    <a:pt x="4960" y="1"/>
                    <a:pt x="510" y="3516"/>
                    <a:pt x="1" y="8895"/>
                  </a:cubicBezTo>
                  <a:cubicBezTo>
                    <a:pt x="797" y="8672"/>
                    <a:pt x="2348" y="7764"/>
                    <a:pt x="3564" y="4710"/>
                  </a:cubicBezTo>
                  <a:cubicBezTo>
                    <a:pt x="4095" y="3362"/>
                    <a:pt x="4562" y="1923"/>
                    <a:pt x="4849" y="861"/>
                  </a:cubicBezTo>
                  <a:cubicBezTo>
                    <a:pt x="4939" y="287"/>
                    <a:pt x="4960" y="0"/>
                    <a:pt x="496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7"/>
            <p:cNvSpPr/>
            <p:nvPr/>
          </p:nvSpPr>
          <p:spPr>
            <a:xfrm>
              <a:off x="4889257" y="3644394"/>
              <a:ext cx="61155" cy="213910"/>
            </a:xfrm>
            <a:custGeom>
              <a:avLst/>
              <a:gdLst/>
              <a:ahLst/>
              <a:cxnLst/>
              <a:rect l="l" t="t" r="r" b="b"/>
              <a:pathLst>
                <a:path w="2985" h="10441" extrusionOk="0">
                  <a:moveTo>
                    <a:pt x="218" y="1"/>
                  </a:moveTo>
                  <a:cubicBezTo>
                    <a:pt x="218" y="1"/>
                    <a:pt x="1" y="1971"/>
                    <a:pt x="155" y="4116"/>
                  </a:cubicBezTo>
                  <a:cubicBezTo>
                    <a:pt x="287" y="5088"/>
                    <a:pt x="463" y="6038"/>
                    <a:pt x="707" y="6723"/>
                  </a:cubicBezTo>
                  <a:cubicBezTo>
                    <a:pt x="1859" y="9936"/>
                    <a:pt x="2895" y="10440"/>
                    <a:pt x="2895" y="10440"/>
                  </a:cubicBezTo>
                  <a:cubicBezTo>
                    <a:pt x="2985" y="8497"/>
                    <a:pt x="2921" y="3404"/>
                    <a:pt x="21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7"/>
            <p:cNvSpPr/>
            <p:nvPr/>
          </p:nvSpPr>
          <p:spPr>
            <a:xfrm>
              <a:off x="4892412" y="3644783"/>
              <a:ext cx="155480" cy="288362"/>
            </a:xfrm>
            <a:custGeom>
              <a:avLst/>
              <a:gdLst/>
              <a:ahLst/>
              <a:cxnLst/>
              <a:rect l="l" t="t" r="r" b="b"/>
              <a:pathLst>
                <a:path w="7589" h="14075" extrusionOk="0">
                  <a:moveTo>
                    <a:pt x="4227" y="0"/>
                  </a:moveTo>
                  <a:cubicBezTo>
                    <a:pt x="4066" y="0"/>
                    <a:pt x="3911" y="107"/>
                    <a:pt x="3872" y="268"/>
                  </a:cubicBezTo>
                  <a:cubicBezTo>
                    <a:pt x="3250" y="3035"/>
                    <a:pt x="2831" y="6550"/>
                    <a:pt x="2587" y="9009"/>
                  </a:cubicBezTo>
                  <a:cubicBezTo>
                    <a:pt x="2544" y="9386"/>
                    <a:pt x="2502" y="9736"/>
                    <a:pt x="2475" y="10092"/>
                  </a:cubicBezTo>
                  <a:cubicBezTo>
                    <a:pt x="2056" y="9519"/>
                    <a:pt x="1195" y="8234"/>
                    <a:pt x="553" y="6332"/>
                  </a:cubicBezTo>
                  <a:cubicBezTo>
                    <a:pt x="309" y="5642"/>
                    <a:pt x="133" y="4872"/>
                    <a:pt x="1" y="4097"/>
                  </a:cubicBezTo>
                  <a:lnTo>
                    <a:pt x="1" y="4097"/>
                  </a:lnTo>
                  <a:cubicBezTo>
                    <a:pt x="64" y="5111"/>
                    <a:pt x="245" y="6200"/>
                    <a:pt x="553" y="7102"/>
                  </a:cubicBezTo>
                  <a:cubicBezTo>
                    <a:pt x="1195" y="8988"/>
                    <a:pt x="1992" y="10267"/>
                    <a:pt x="2411" y="10867"/>
                  </a:cubicBezTo>
                  <a:cubicBezTo>
                    <a:pt x="2257" y="12572"/>
                    <a:pt x="2188" y="13719"/>
                    <a:pt x="2188" y="13740"/>
                  </a:cubicBezTo>
                  <a:cubicBezTo>
                    <a:pt x="2167" y="13921"/>
                    <a:pt x="2300" y="14075"/>
                    <a:pt x="2502" y="14075"/>
                  </a:cubicBezTo>
                  <a:cubicBezTo>
                    <a:pt x="2677" y="14075"/>
                    <a:pt x="2831" y="13942"/>
                    <a:pt x="2831" y="13788"/>
                  </a:cubicBezTo>
                  <a:cubicBezTo>
                    <a:pt x="2831" y="13767"/>
                    <a:pt x="2900" y="12657"/>
                    <a:pt x="3054" y="11021"/>
                  </a:cubicBezTo>
                  <a:cubicBezTo>
                    <a:pt x="3739" y="10533"/>
                    <a:pt x="5311" y="9205"/>
                    <a:pt x="6304" y="6662"/>
                  </a:cubicBezTo>
                  <a:cubicBezTo>
                    <a:pt x="7079" y="4670"/>
                    <a:pt x="7435" y="3231"/>
                    <a:pt x="7589" y="2414"/>
                  </a:cubicBezTo>
                  <a:lnTo>
                    <a:pt x="7589" y="2414"/>
                  </a:lnTo>
                  <a:cubicBezTo>
                    <a:pt x="7254" y="3343"/>
                    <a:pt x="6835" y="4538"/>
                    <a:pt x="6304" y="5886"/>
                  </a:cubicBezTo>
                  <a:cubicBezTo>
                    <a:pt x="5332" y="8345"/>
                    <a:pt x="3850" y="9651"/>
                    <a:pt x="3118" y="10182"/>
                  </a:cubicBezTo>
                  <a:cubicBezTo>
                    <a:pt x="3165" y="9827"/>
                    <a:pt x="3187" y="9471"/>
                    <a:pt x="3229" y="9073"/>
                  </a:cubicBezTo>
                  <a:cubicBezTo>
                    <a:pt x="3473" y="6640"/>
                    <a:pt x="3893" y="3146"/>
                    <a:pt x="4514" y="401"/>
                  </a:cubicBezTo>
                  <a:cubicBezTo>
                    <a:pt x="4557" y="226"/>
                    <a:pt x="4445" y="45"/>
                    <a:pt x="4270" y="3"/>
                  </a:cubicBezTo>
                  <a:cubicBezTo>
                    <a:pt x="4256" y="1"/>
                    <a:pt x="4241" y="0"/>
                    <a:pt x="42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7"/>
            <p:cNvSpPr/>
            <p:nvPr/>
          </p:nvSpPr>
          <p:spPr>
            <a:xfrm>
              <a:off x="4692884" y="3676600"/>
              <a:ext cx="101208" cy="182236"/>
            </a:xfrm>
            <a:custGeom>
              <a:avLst/>
              <a:gdLst/>
              <a:ahLst/>
              <a:cxnLst/>
              <a:rect l="l" t="t" r="r" b="b"/>
              <a:pathLst>
                <a:path w="4940" h="8895" extrusionOk="0">
                  <a:moveTo>
                    <a:pt x="1" y="0"/>
                  </a:moveTo>
                  <a:cubicBezTo>
                    <a:pt x="1" y="0"/>
                    <a:pt x="1" y="287"/>
                    <a:pt x="112" y="861"/>
                  </a:cubicBezTo>
                  <a:cubicBezTo>
                    <a:pt x="378" y="1880"/>
                    <a:pt x="845" y="3362"/>
                    <a:pt x="1376" y="4710"/>
                  </a:cubicBezTo>
                  <a:cubicBezTo>
                    <a:pt x="2592" y="7764"/>
                    <a:pt x="4095" y="8714"/>
                    <a:pt x="4939" y="8895"/>
                  </a:cubicBezTo>
                  <a:cubicBezTo>
                    <a:pt x="4429" y="3516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7"/>
            <p:cNvSpPr/>
            <p:nvPr/>
          </p:nvSpPr>
          <p:spPr>
            <a:xfrm>
              <a:off x="4792208" y="3644394"/>
              <a:ext cx="61176" cy="213910"/>
            </a:xfrm>
            <a:custGeom>
              <a:avLst/>
              <a:gdLst/>
              <a:ahLst/>
              <a:cxnLst/>
              <a:rect l="l" t="t" r="r" b="b"/>
              <a:pathLst>
                <a:path w="2986" h="10441" extrusionOk="0">
                  <a:moveTo>
                    <a:pt x="2768" y="1"/>
                  </a:moveTo>
                  <a:cubicBezTo>
                    <a:pt x="65" y="3404"/>
                    <a:pt x="1" y="8497"/>
                    <a:pt x="91" y="10440"/>
                  </a:cubicBezTo>
                  <a:cubicBezTo>
                    <a:pt x="91" y="10440"/>
                    <a:pt x="1021" y="10201"/>
                    <a:pt x="2300" y="6723"/>
                  </a:cubicBezTo>
                  <a:cubicBezTo>
                    <a:pt x="2545" y="6059"/>
                    <a:pt x="2720" y="4997"/>
                    <a:pt x="2831" y="4116"/>
                  </a:cubicBezTo>
                  <a:cubicBezTo>
                    <a:pt x="2985" y="1971"/>
                    <a:pt x="2768" y="1"/>
                    <a:pt x="276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7"/>
            <p:cNvSpPr/>
            <p:nvPr/>
          </p:nvSpPr>
          <p:spPr>
            <a:xfrm>
              <a:off x="4695179" y="3644783"/>
              <a:ext cx="155049" cy="288362"/>
            </a:xfrm>
            <a:custGeom>
              <a:avLst/>
              <a:gdLst/>
              <a:ahLst/>
              <a:cxnLst/>
              <a:rect l="l" t="t" r="r" b="b"/>
              <a:pathLst>
                <a:path w="7568" h="14075" extrusionOk="0">
                  <a:moveTo>
                    <a:pt x="3341" y="0"/>
                  </a:moveTo>
                  <a:cubicBezTo>
                    <a:pt x="3327" y="0"/>
                    <a:pt x="3312" y="1"/>
                    <a:pt x="3298" y="3"/>
                  </a:cubicBezTo>
                  <a:cubicBezTo>
                    <a:pt x="3144" y="45"/>
                    <a:pt x="3032" y="226"/>
                    <a:pt x="3054" y="401"/>
                  </a:cubicBezTo>
                  <a:cubicBezTo>
                    <a:pt x="3675" y="3146"/>
                    <a:pt x="4094" y="6640"/>
                    <a:pt x="4339" y="9073"/>
                  </a:cubicBezTo>
                  <a:cubicBezTo>
                    <a:pt x="4381" y="9471"/>
                    <a:pt x="4429" y="9827"/>
                    <a:pt x="4450" y="10182"/>
                  </a:cubicBezTo>
                  <a:cubicBezTo>
                    <a:pt x="3717" y="9651"/>
                    <a:pt x="2236" y="8345"/>
                    <a:pt x="1264" y="5886"/>
                  </a:cubicBezTo>
                  <a:cubicBezTo>
                    <a:pt x="733" y="4538"/>
                    <a:pt x="314" y="3343"/>
                    <a:pt x="0" y="2414"/>
                  </a:cubicBezTo>
                  <a:lnTo>
                    <a:pt x="0" y="2414"/>
                  </a:lnTo>
                  <a:cubicBezTo>
                    <a:pt x="133" y="3231"/>
                    <a:pt x="489" y="4670"/>
                    <a:pt x="1264" y="6662"/>
                  </a:cubicBezTo>
                  <a:cubicBezTo>
                    <a:pt x="2278" y="9205"/>
                    <a:pt x="3829" y="10533"/>
                    <a:pt x="4535" y="11021"/>
                  </a:cubicBezTo>
                  <a:cubicBezTo>
                    <a:pt x="4668" y="12657"/>
                    <a:pt x="4737" y="13767"/>
                    <a:pt x="4737" y="13788"/>
                  </a:cubicBezTo>
                  <a:cubicBezTo>
                    <a:pt x="4758" y="13942"/>
                    <a:pt x="4891" y="14075"/>
                    <a:pt x="5066" y="14075"/>
                  </a:cubicBezTo>
                  <a:lnTo>
                    <a:pt x="5093" y="14075"/>
                  </a:lnTo>
                  <a:cubicBezTo>
                    <a:pt x="5268" y="14075"/>
                    <a:pt x="5401" y="13921"/>
                    <a:pt x="5401" y="13740"/>
                  </a:cubicBezTo>
                  <a:cubicBezTo>
                    <a:pt x="5379" y="13719"/>
                    <a:pt x="5310" y="12572"/>
                    <a:pt x="5156" y="10867"/>
                  </a:cubicBezTo>
                  <a:cubicBezTo>
                    <a:pt x="5576" y="10267"/>
                    <a:pt x="6394" y="8988"/>
                    <a:pt x="7036" y="7102"/>
                  </a:cubicBezTo>
                  <a:cubicBezTo>
                    <a:pt x="7350" y="6200"/>
                    <a:pt x="7504" y="5111"/>
                    <a:pt x="7567" y="4097"/>
                  </a:cubicBezTo>
                  <a:lnTo>
                    <a:pt x="7567" y="4097"/>
                  </a:lnTo>
                  <a:cubicBezTo>
                    <a:pt x="7435" y="4872"/>
                    <a:pt x="7259" y="5642"/>
                    <a:pt x="7036" y="6332"/>
                  </a:cubicBezTo>
                  <a:cubicBezTo>
                    <a:pt x="6372" y="8234"/>
                    <a:pt x="5533" y="9519"/>
                    <a:pt x="5093" y="10092"/>
                  </a:cubicBezTo>
                  <a:cubicBezTo>
                    <a:pt x="5066" y="9736"/>
                    <a:pt x="5024" y="9386"/>
                    <a:pt x="5002" y="9009"/>
                  </a:cubicBezTo>
                  <a:cubicBezTo>
                    <a:pt x="4737" y="6550"/>
                    <a:pt x="4317" y="3035"/>
                    <a:pt x="3696" y="268"/>
                  </a:cubicBezTo>
                  <a:cubicBezTo>
                    <a:pt x="3657" y="107"/>
                    <a:pt x="3502" y="0"/>
                    <a:pt x="334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7"/>
            <p:cNvSpPr/>
            <p:nvPr/>
          </p:nvSpPr>
          <p:spPr>
            <a:xfrm>
              <a:off x="4731503" y="3486517"/>
              <a:ext cx="80639" cy="155008"/>
            </a:xfrm>
            <a:custGeom>
              <a:avLst/>
              <a:gdLst/>
              <a:ahLst/>
              <a:cxnLst/>
              <a:rect l="l" t="t" r="r" b="b"/>
              <a:pathLst>
                <a:path w="3936" h="7566" extrusionOk="0">
                  <a:moveTo>
                    <a:pt x="126" y="1"/>
                  </a:moveTo>
                  <a:cubicBezTo>
                    <a:pt x="84" y="1"/>
                    <a:pt x="42" y="3"/>
                    <a:pt x="1" y="7"/>
                  </a:cubicBezTo>
                  <a:lnTo>
                    <a:pt x="1923" y="7553"/>
                  </a:lnTo>
                  <a:cubicBezTo>
                    <a:pt x="1996" y="7561"/>
                    <a:pt x="2067" y="7566"/>
                    <a:pt x="2135" y="7566"/>
                  </a:cubicBezTo>
                  <a:cubicBezTo>
                    <a:pt x="3437" y="7566"/>
                    <a:pt x="3936" y="6034"/>
                    <a:pt x="3936" y="4919"/>
                  </a:cubicBezTo>
                  <a:cubicBezTo>
                    <a:pt x="3914" y="4696"/>
                    <a:pt x="3872" y="4451"/>
                    <a:pt x="3803" y="4234"/>
                  </a:cubicBezTo>
                  <a:cubicBezTo>
                    <a:pt x="3374" y="2637"/>
                    <a:pt x="1624" y="1"/>
                    <a:pt x="1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7"/>
            <p:cNvSpPr/>
            <p:nvPr/>
          </p:nvSpPr>
          <p:spPr>
            <a:xfrm>
              <a:off x="4760452" y="3587275"/>
              <a:ext cx="54415" cy="71174"/>
            </a:xfrm>
            <a:custGeom>
              <a:avLst/>
              <a:gdLst/>
              <a:ahLst/>
              <a:cxnLst/>
              <a:rect l="l" t="t" r="r" b="b"/>
              <a:pathLst>
                <a:path w="2656" h="3474" extrusionOk="0">
                  <a:moveTo>
                    <a:pt x="2523" y="1"/>
                  </a:moveTo>
                  <a:lnTo>
                    <a:pt x="2523" y="1"/>
                  </a:lnTo>
                  <a:cubicBezTo>
                    <a:pt x="2411" y="1126"/>
                    <a:pt x="1795" y="2210"/>
                    <a:pt x="510" y="2635"/>
                  </a:cubicBezTo>
                  <a:lnTo>
                    <a:pt x="0" y="3054"/>
                  </a:lnTo>
                  <a:lnTo>
                    <a:pt x="245" y="3474"/>
                  </a:lnTo>
                  <a:cubicBezTo>
                    <a:pt x="2040" y="3075"/>
                    <a:pt x="2655" y="1461"/>
                    <a:pt x="252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7"/>
            <p:cNvSpPr/>
            <p:nvPr/>
          </p:nvSpPr>
          <p:spPr>
            <a:xfrm>
              <a:off x="4687988" y="3486640"/>
              <a:ext cx="100122" cy="167321"/>
            </a:xfrm>
            <a:custGeom>
              <a:avLst/>
              <a:gdLst/>
              <a:ahLst/>
              <a:cxnLst/>
              <a:rect l="l" t="t" r="r" b="b"/>
              <a:pathLst>
                <a:path w="4887" h="8167" extrusionOk="0">
                  <a:moveTo>
                    <a:pt x="2125" y="1"/>
                  </a:moveTo>
                  <a:cubicBezTo>
                    <a:pt x="553" y="155"/>
                    <a:pt x="65" y="2475"/>
                    <a:pt x="1" y="4291"/>
                  </a:cubicBezTo>
                  <a:cubicBezTo>
                    <a:pt x="1" y="4690"/>
                    <a:pt x="22" y="5130"/>
                    <a:pt x="65" y="5375"/>
                  </a:cubicBezTo>
                  <a:cubicBezTo>
                    <a:pt x="269" y="6392"/>
                    <a:pt x="990" y="8166"/>
                    <a:pt x="2862" y="8166"/>
                  </a:cubicBezTo>
                  <a:cubicBezTo>
                    <a:pt x="3033" y="8166"/>
                    <a:pt x="3214" y="8152"/>
                    <a:pt x="3405" y="8120"/>
                  </a:cubicBezTo>
                  <a:lnTo>
                    <a:pt x="4047" y="7547"/>
                  </a:lnTo>
                  <a:cubicBezTo>
                    <a:pt x="4886" y="3851"/>
                    <a:pt x="2125" y="1"/>
                    <a:pt x="212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7"/>
            <p:cNvSpPr/>
            <p:nvPr/>
          </p:nvSpPr>
          <p:spPr>
            <a:xfrm>
              <a:off x="4930928" y="3486517"/>
              <a:ext cx="80188" cy="155029"/>
            </a:xfrm>
            <a:custGeom>
              <a:avLst/>
              <a:gdLst/>
              <a:ahLst/>
              <a:cxnLst/>
              <a:rect l="l" t="t" r="r" b="b"/>
              <a:pathLst>
                <a:path w="3914" h="7567" extrusionOk="0">
                  <a:moveTo>
                    <a:pt x="3791" y="1"/>
                  </a:moveTo>
                  <a:cubicBezTo>
                    <a:pt x="2311" y="1"/>
                    <a:pt x="541" y="2637"/>
                    <a:pt x="112" y="4234"/>
                  </a:cubicBezTo>
                  <a:cubicBezTo>
                    <a:pt x="64" y="4451"/>
                    <a:pt x="22" y="4696"/>
                    <a:pt x="0" y="4919"/>
                  </a:cubicBezTo>
                  <a:cubicBezTo>
                    <a:pt x="0" y="6111"/>
                    <a:pt x="439" y="7566"/>
                    <a:pt x="1782" y="7566"/>
                  </a:cubicBezTo>
                  <a:cubicBezTo>
                    <a:pt x="1856" y="7566"/>
                    <a:pt x="1933" y="7562"/>
                    <a:pt x="2013" y="7553"/>
                  </a:cubicBezTo>
                  <a:lnTo>
                    <a:pt x="3914" y="7"/>
                  </a:lnTo>
                  <a:cubicBezTo>
                    <a:pt x="3873" y="3"/>
                    <a:pt x="3832" y="1"/>
                    <a:pt x="379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7"/>
            <p:cNvSpPr/>
            <p:nvPr/>
          </p:nvSpPr>
          <p:spPr>
            <a:xfrm>
              <a:off x="4928204" y="3587275"/>
              <a:ext cx="53985" cy="71174"/>
            </a:xfrm>
            <a:custGeom>
              <a:avLst/>
              <a:gdLst/>
              <a:ahLst/>
              <a:cxnLst/>
              <a:rect l="l" t="t" r="r" b="b"/>
              <a:pathLst>
                <a:path w="2635" h="3474" extrusionOk="0">
                  <a:moveTo>
                    <a:pt x="133" y="1"/>
                  </a:moveTo>
                  <a:cubicBezTo>
                    <a:pt x="1" y="1461"/>
                    <a:pt x="622" y="3075"/>
                    <a:pt x="2411" y="3474"/>
                  </a:cubicBezTo>
                  <a:lnTo>
                    <a:pt x="2634" y="3054"/>
                  </a:lnTo>
                  <a:lnTo>
                    <a:pt x="2146" y="2635"/>
                  </a:lnTo>
                  <a:cubicBezTo>
                    <a:pt x="840" y="2210"/>
                    <a:pt x="245" y="1126"/>
                    <a:pt x="13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7"/>
            <p:cNvSpPr/>
            <p:nvPr/>
          </p:nvSpPr>
          <p:spPr>
            <a:xfrm>
              <a:off x="4687455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27" y="0"/>
                  </a:moveTo>
                  <a:cubicBezTo>
                    <a:pt x="0" y="707"/>
                    <a:pt x="48" y="1349"/>
                    <a:pt x="112" y="1726"/>
                  </a:cubicBezTo>
                  <a:cubicBezTo>
                    <a:pt x="307" y="2715"/>
                    <a:pt x="1229" y="4192"/>
                    <a:pt x="2995" y="4192"/>
                  </a:cubicBezTo>
                  <a:cubicBezTo>
                    <a:pt x="3248" y="4192"/>
                    <a:pt x="3519" y="4161"/>
                    <a:pt x="3808" y="4095"/>
                  </a:cubicBezTo>
                  <a:cubicBezTo>
                    <a:pt x="3919" y="3829"/>
                    <a:pt x="4009" y="3542"/>
                    <a:pt x="4073" y="3256"/>
                  </a:cubicBezTo>
                  <a:lnTo>
                    <a:pt x="4073" y="3256"/>
                  </a:lnTo>
                  <a:cubicBezTo>
                    <a:pt x="3983" y="3277"/>
                    <a:pt x="3898" y="3298"/>
                    <a:pt x="3808" y="3319"/>
                  </a:cubicBezTo>
                  <a:cubicBezTo>
                    <a:pt x="3519" y="3386"/>
                    <a:pt x="3248" y="3416"/>
                    <a:pt x="2995" y="3416"/>
                  </a:cubicBezTo>
                  <a:cubicBezTo>
                    <a:pt x="1229" y="3416"/>
                    <a:pt x="307" y="1940"/>
                    <a:pt x="112" y="951"/>
                  </a:cubicBezTo>
                  <a:cubicBezTo>
                    <a:pt x="69" y="707"/>
                    <a:pt x="27" y="377"/>
                    <a:pt x="2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7"/>
            <p:cNvSpPr/>
            <p:nvPr/>
          </p:nvSpPr>
          <p:spPr>
            <a:xfrm>
              <a:off x="4954530" y="3486640"/>
              <a:ext cx="100655" cy="168223"/>
            </a:xfrm>
            <a:custGeom>
              <a:avLst/>
              <a:gdLst/>
              <a:ahLst/>
              <a:cxnLst/>
              <a:rect l="l" t="t" r="r" b="b"/>
              <a:pathLst>
                <a:path w="4913" h="8211" extrusionOk="0">
                  <a:moveTo>
                    <a:pt x="2762" y="1"/>
                  </a:moveTo>
                  <a:cubicBezTo>
                    <a:pt x="2762" y="1"/>
                    <a:pt x="1" y="3851"/>
                    <a:pt x="861" y="7547"/>
                  </a:cubicBezTo>
                  <a:lnTo>
                    <a:pt x="1790" y="8210"/>
                  </a:lnTo>
                  <a:cubicBezTo>
                    <a:pt x="3649" y="8141"/>
                    <a:pt x="4599" y="6617"/>
                    <a:pt x="4822" y="5486"/>
                  </a:cubicBezTo>
                  <a:cubicBezTo>
                    <a:pt x="4865" y="5242"/>
                    <a:pt x="4913" y="4759"/>
                    <a:pt x="4913" y="4291"/>
                  </a:cubicBezTo>
                  <a:cubicBezTo>
                    <a:pt x="4844" y="2475"/>
                    <a:pt x="4334" y="155"/>
                    <a:pt x="276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7"/>
            <p:cNvSpPr/>
            <p:nvPr/>
          </p:nvSpPr>
          <p:spPr>
            <a:xfrm>
              <a:off x="4972149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4053" y="0"/>
                  </a:moveTo>
                  <a:cubicBezTo>
                    <a:pt x="4026" y="377"/>
                    <a:pt x="3984" y="707"/>
                    <a:pt x="3941" y="951"/>
                  </a:cubicBezTo>
                  <a:cubicBezTo>
                    <a:pt x="3746" y="1940"/>
                    <a:pt x="2840" y="3416"/>
                    <a:pt x="1079" y="3416"/>
                  </a:cubicBezTo>
                  <a:cubicBezTo>
                    <a:pt x="826" y="3416"/>
                    <a:pt x="555" y="3386"/>
                    <a:pt x="266" y="3319"/>
                  </a:cubicBezTo>
                  <a:cubicBezTo>
                    <a:pt x="176" y="3298"/>
                    <a:pt x="91" y="3277"/>
                    <a:pt x="1" y="3256"/>
                  </a:cubicBezTo>
                  <a:lnTo>
                    <a:pt x="1" y="3256"/>
                  </a:lnTo>
                  <a:cubicBezTo>
                    <a:pt x="70" y="3542"/>
                    <a:pt x="155" y="3829"/>
                    <a:pt x="266" y="4095"/>
                  </a:cubicBezTo>
                  <a:cubicBezTo>
                    <a:pt x="555" y="4161"/>
                    <a:pt x="826" y="4192"/>
                    <a:pt x="1079" y="4192"/>
                  </a:cubicBezTo>
                  <a:cubicBezTo>
                    <a:pt x="2840" y="4192"/>
                    <a:pt x="3746" y="2715"/>
                    <a:pt x="3941" y="1726"/>
                  </a:cubicBezTo>
                  <a:cubicBezTo>
                    <a:pt x="4026" y="1349"/>
                    <a:pt x="4074" y="707"/>
                    <a:pt x="405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4" name="Google Shape;364;p7"/>
          <p:cNvGrpSpPr/>
          <p:nvPr/>
        </p:nvGrpSpPr>
        <p:grpSpPr>
          <a:xfrm>
            <a:off x="2601745" y="3772856"/>
            <a:ext cx="446935" cy="446935"/>
            <a:chOff x="4047426" y="2789942"/>
            <a:chExt cx="446935" cy="446935"/>
          </a:xfrm>
        </p:grpSpPr>
        <p:sp>
          <p:nvSpPr>
            <p:cNvPr id="365" name="Google Shape;365;p7"/>
            <p:cNvSpPr/>
            <p:nvPr/>
          </p:nvSpPr>
          <p:spPr>
            <a:xfrm>
              <a:off x="4214747" y="2929954"/>
              <a:ext cx="112415" cy="77668"/>
            </a:xfrm>
            <a:custGeom>
              <a:avLst/>
              <a:gdLst/>
              <a:ahLst/>
              <a:cxnLst/>
              <a:rect l="l" t="t" r="r" b="b"/>
              <a:pathLst>
                <a:path w="5487" h="3791" extrusionOk="0">
                  <a:moveTo>
                    <a:pt x="2741" y="1"/>
                  </a:moveTo>
                  <a:cubicBezTo>
                    <a:pt x="1503" y="1"/>
                    <a:pt x="420" y="776"/>
                    <a:pt x="1" y="1881"/>
                  </a:cubicBezTo>
                  <a:cubicBezTo>
                    <a:pt x="617" y="2566"/>
                    <a:pt x="1615" y="3054"/>
                    <a:pt x="2629" y="3739"/>
                  </a:cubicBezTo>
                  <a:cubicBezTo>
                    <a:pt x="2664" y="3774"/>
                    <a:pt x="2704" y="3791"/>
                    <a:pt x="2745" y="3791"/>
                  </a:cubicBezTo>
                  <a:cubicBezTo>
                    <a:pt x="2787" y="3791"/>
                    <a:pt x="2831" y="3774"/>
                    <a:pt x="2873" y="3739"/>
                  </a:cubicBezTo>
                  <a:cubicBezTo>
                    <a:pt x="3893" y="3054"/>
                    <a:pt x="4822" y="2613"/>
                    <a:pt x="5486" y="1881"/>
                  </a:cubicBezTo>
                  <a:cubicBezTo>
                    <a:pt x="5067" y="776"/>
                    <a:pt x="4005" y="1"/>
                    <a:pt x="2741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7"/>
            <p:cNvSpPr/>
            <p:nvPr/>
          </p:nvSpPr>
          <p:spPr>
            <a:xfrm>
              <a:off x="4211489" y="2968470"/>
              <a:ext cx="119258" cy="57570"/>
            </a:xfrm>
            <a:custGeom>
              <a:avLst/>
              <a:gdLst/>
              <a:ahLst/>
              <a:cxnLst/>
              <a:rect l="l" t="t" r="r" b="b"/>
              <a:pathLst>
                <a:path w="5821" h="2810" extrusionOk="0">
                  <a:moveTo>
                    <a:pt x="160" y="1"/>
                  </a:moveTo>
                  <a:cubicBezTo>
                    <a:pt x="91" y="224"/>
                    <a:pt x="27" y="468"/>
                    <a:pt x="0" y="712"/>
                  </a:cubicBezTo>
                  <a:cubicBezTo>
                    <a:pt x="0" y="712"/>
                    <a:pt x="1970" y="2146"/>
                    <a:pt x="2900" y="2810"/>
                  </a:cubicBezTo>
                  <a:cubicBezTo>
                    <a:pt x="3850" y="2146"/>
                    <a:pt x="5820" y="712"/>
                    <a:pt x="5820" y="712"/>
                  </a:cubicBezTo>
                  <a:cubicBezTo>
                    <a:pt x="5778" y="468"/>
                    <a:pt x="5735" y="224"/>
                    <a:pt x="5645" y="1"/>
                  </a:cubicBezTo>
                  <a:cubicBezTo>
                    <a:pt x="4912" y="314"/>
                    <a:pt x="4052" y="797"/>
                    <a:pt x="3032" y="1482"/>
                  </a:cubicBezTo>
                  <a:cubicBezTo>
                    <a:pt x="2990" y="1506"/>
                    <a:pt x="2946" y="1518"/>
                    <a:pt x="2904" y="1518"/>
                  </a:cubicBezTo>
                  <a:cubicBezTo>
                    <a:pt x="2863" y="1518"/>
                    <a:pt x="2823" y="1506"/>
                    <a:pt x="2788" y="1482"/>
                  </a:cubicBezTo>
                  <a:cubicBezTo>
                    <a:pt x="1774" y="797"/>
                    <a:pt x="908" y="314"/>
                    <a:pt x="160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7"/>
            <p:cNvSpPr/>
            <p:nvPr/>
          </p:nvSpPr>
          <p:spPr>
            <a:xfrm>
              <a:off x="4270883" y="2976194"/>
              <a:ext cx="204015" cy="73898"/>
            </a:xfrm>
            <a:custGeom>
              <a:avLst/>
              <a:gdLst/>
              <a:ahLst/>
              <a:cxnLst/>
              <a:rect l="l" t="t" r="r" b="b"/>
              <a:pathLst>
                <a:path w="9958" h="3607" extrusionOk="0">
                  <a:moveTo>
                    <a:pt x="4206" y="1"/>
                  </a:moveTo>
                  <a:cubicBezTo>
                    <a:pt x="3144" y="1"/>
                    <a:pt x="1440" y="1020"/>
                    <a:pt x="1" y="2061"/>
                  </a:cubicBezTo>
                  <a:lnTo>
                    <a:pt x="22" y="2634"/>
                  </a:lnTo>
                  <a:lnTo>
                    <a:pt x="1573" y="3229"/>
                  </a:lnTo>
                  <a:lnTo>
                    <a:pt x="2921" y="3606"/>
                  </a:lnTo>
                  <a:lnTo>
                    <a:pt x="8762" y="3606"/>
                  </a:lnTo>
                  <a:lnTo>
                    <a:pt x="9957" y="3229"/>
                  </a:lnTo>
                  <a:cubicBezTo>
                    <a:pt x="8476" y="2061"/>
                    <a:pt x="5688" y="1"/>
                    <a:pt x="420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7"/>
            <p:cNvSpPr/>
            <p:nvPr/>
          </p:nvSpPr>
          <p:spPr>
            <a:xfrm>
              <a:off x="4296779" y="3042348"/>
              <a:ext cx="197581" cy="24052"/>
            </a:xfrm>
            <a:custGeom>
              <a:avLst/>
              <a:gdLst/>
              <a:ahLst/>
              <a:cxnLst/>
              <a:rect l="l" t="t" r="r" b="b"/>
              <a:pathLst>
                <a:path w="9644" h="1174" extrusionOk="0">
                  <a:moveTo>
                    <a:pt x="309" y="0"/>
                  </a:moveTo>
                  <a:lnTo>
                    <a:pt x="1" y="377"/>
                  </a:lnTo>
                  <a:lnTo>
                    <a:pt x="1259" y="775"/>
                  </a:lnTo>
                  <a:lnTo>
                    <a:pt x="2587" y="1174"/>
                  </a:lnTo>
                  <a:lnTo>
                    <a:pt x="8693" y="1174"/>
                  </a:lnTo>
                  <a:lnTo>
                    <a:pt x="9644" y="775"/>
                  </a:lnTo>
                  <a:cubicBezTo>
                    <a:pt x="9644" y="775"/>
                    <a:pt x="9272" y="467"/>
                    <a:pt x="869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7"/>
            <p:cNvSpPr/>
            <p:nvPr/>
          </p:nvSpPr>
          <p:spPr>
            <a:xfrm>
              <a:off x="4067339" y="2976194"/>
              <a:ext cx="235770" cy="73898"/>
            </a:xfrm>
            <a:custGeom>
              <a:avLst/>
              <a:gdLst/>
              <a:ahLst/>
              <a:cxnLst/>
              <a:rect l="l" t="t" r="r" b="b"/>
              <a:pathLst>
                <a:path w="11508" h="3607" extrusionOk="0">
                  <a:moveTo>
                    <a:pt x="5757" y="1"/>
                  </a:moveTo>
                  <a:cubicBezTo>
                    <a:pt x="4275" y="1"/>
                    <a:pt x="1461" y="2061"/>
                    <a:pt x="0" y="3229"/>
                  </a:cubicBezTo>
                  <a:lnTo>
                    <a:pt x="1949" y="3606"/>
                  </a:lnTo>
                  <a:lnTo>
                    <a:pt x="9362" y="3606"/>
                  </a:lnTo>
                  <a:lnTo>
                    <a:pt x="11508" y="3229"/>
                  </a:lnTo>
                  <a:cubicBezTo>
                    <a:pt x="10026" y="2061"/>
                    <a:pt x="7238" y="1"/>
                    <a:pt x="5757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7"/>
            <p:cNvSpPr/>
            <p:nvPr/>
          </p:nvSpPr>
          <p:spPr>
            <a:xfrm>
              <a:off x="4047426" y="3042348"/>
              <a:ext cx="275168" cy="24052"/>
            </a:xfrm>
            <a:custGeom>
              <a:avLst/>
              <a:gdLst/>
              <a:ahLst/>
              <a:cxnLst/>
              <a:rect l="l" t="t" r="r" b="b"/>
              <a:pathLst>
                <a:path w="13431" h="1174" extrusionOk="0">
                  <a:moveTo>
                    <a:pt x="972" y="0"/>
                  </a:moveTo>
                  <a:cubicBezTo>
                    <a:pt x="378" y="467"/>
                    <a:pt x="1" y="775"/>
                    <a:pt x="1" y="775"/>
                  </a:cubicBezTo>
                  <a:lnTo>
                    <a:pt x="1795" y="1174"/>
                  </a:lnTo>
                  <a:lnTo>
                    <a:pt x="11109" y="1174"/>
                  </a:lnTo>
                  <a:lnTo>
                    <a:pt x="13430" y="775"/>
                  </a:lnTo>
                  <a:cubicBezTo>
                    <a:pt x="13430" y="775"/>
                    <a:pt x="13053" y="467"/>
                    <a:pt x="12480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7"/>
            <p:cNvSpPr/>
            <p:nvPr/>
          </p:nvSpPr>
          <p:spPr>
            <a:xfrm>
              <a:off x="4047426" y="3058226"/>
              <a:ext cx="446935" cy="170497"/>
            </a:xfrm>
            <a:custGeom>
              <a:avLst/>
              <a:gdLst/>
              <a:ahLst/>
              <a:cxnLst/>
              <a:rect l="l" t="t" r="r" b="b"/>
              <a:pathLst>
                <a:path w="21815" h="8322" extrusionOk="0">
                  <a:moveTo>
                    <a:pt x="1" y="0"/>
                  </a:moveTo>
                  <a:lnTo>
                    <a:pt x="1" y="7944"/>
                  </a:lnTo>
                  <a:lnTo>
                    <a:pt x="1663" y="8321"/>
                  </a:lnTo>
                  <a:lnTo>
                    <a:pt x="20270" y="8321"/>
                  </a:lnTo>
                  <a:lnTo>
                    <a:pt x="21815" y="7944"/>
                  </a:lnTo>
                  <a:lnTo>
                    <a:pt x="21815" y="0"/>
                  </a:lnTo>
                  <a:lnTo>
                    <a:pt x="13430" y="0"/>
                  </a:lnTo>
                  <a:lnTo>
                    <a:pt x="12081" y="399"/>
                  </a:lnTo>
                  <a:lnTo>
                    <a:pt x="1015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7"/>
            <p:cNvSpPr/>
            <p:nvPr/>
          </p:nvSpPr>
          <p:spPr>
            <a:xfrm>
              <a:off x="4076907" y="2816596"/>
              <a:ext cx="97500" cy="53985"/>
            </a:xfrm>
            <a:custGeom>
              <a:avLst/>
              <a:gdLst/>
              <a:ahLst/>
              <a:cxnLst/>
              <a:rect l="l" t="t" r="r" b="b"/>
              <a:pathLst>
                <a:path w="4759" h="2635" extrusionOk="0">
                  <a:moveTo>
                    <a:pt x="2125" y="1"/>
                  </a:moveTo>
                  <a:cubicBezTo>
                    <a:pt x="1503" y="1"/>
                    <a:pt x="994" y="489"/>
                    <a:pt x="972" y="1089"/>
                  </a:cubicBezTo>
                  <a:lnTo>
                    <a:pt x="887" y="1089"/>
                  </a:lnTo>
                  <a:cubicBezTo>
                    <a:pt x="510" y="1089"/>
                    <a:pt x="155" y="1328"/>
                    <a:pt x="1" y="1663"/>
                  </a:cubicBezTo>
                  <a:cubicBezTo>
                    <a:pt x="1" y="2369"/>
                    <a:pt x="510" y="2634"/>
                    <a:pt x="887" y="2634"/>
                  </a:cubicBezTo>
                  <a:lnTo>
                    <a:pt x="3739" y="2634"/>
                  </a:lnTo>
                  <a:cubicBezTo>
                    <a:pt x="4206" y="2634"/>
                    <a:pt x="4759" y="2284"/>
                    <a:pt x="4759" y="1551"/>
                  </a:cubicBezTo>
                  <a:cubicBezTo>
                    <a:pt x="4605" y="1132"/>
                    <a:pt x="4206" y="824"/>
                    <a:pt x="3739" y="824"/>
                  </a:cubicBezTo>
                  <a:cubicBezTo>
                    <a:pt x="3564" y="824"/>
                    <a:pt x="3410" y="866"/>
                    <a:pt x="3277" y="930"/>
                  </a:cubicBezTo>
                  <a:cubicBezTo>
                    <a:pt x="3166" y="399"/>
                    <a:pt x="2698" y="1"/>
                    <a:pt x="2125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7"/>
            <p:cNvSpPr/>
            <p:nvPr/>
          </p:nvSpPr>
          <p:spPr>
            <a:xfrm>
              <a:off x="4355639" y="2789942"/>
              <a:ext cx="128395" cy="73448"/>
            </a:xfrm>
            <a:custGeom>
              <a:avLst/>
              <a:gdLst/>
              <a:ahLst/>
              <a:cxnLst/>
              <a:rect l="l" t="t" r="r" b="b"/>
              <a:pathLst>
                <a:path w="6267" h="3585" extrusionOk="0">
                  <a:moveTo>
                    <a:pt x="3696" y="1"/>
                  </a:moveTo>
                  <a:cubicBezTo>
                    <a:pt x="3144" y="1"/>
                    <a:pt x="2655" y="351"/>
                    <a:pt x="2480" y="861"/>
                  </a:cubicBezTo>
                  <a:cubicBezTo>
                    <a:pt x="2326" y="771"/>
                    <a:pt x="2151" y="728"/>
                    <a:pt x="1970" y="728"/>
                  </a:cubicBezTo>
                  <a:cubicBezTo>
                    <a:pt x="1418" y="728"/>
                    <a:pt x="956" y="1195"/>
                    <a:pt x="956" y="1748"/>
                  </a:cubicBezTo>
                  <a:cubicBezTo>
                    <a:pt x="956" y="1811"/>
                    <a:pt x="956" y="1880"/>
                    <a:pt x="977" y="1944"/>
                  </a:cubicBezTo>
                  <a:lnTo>
                    <a:pt x="956" y="1944"/>
                  </a:lnTo>
                  <a:cubicBezTo>
                    <a:pt x="531" y="1944"/>
                    <a:pt x="160" y="2210"/>
                    <a:pt x="0" y="2587"/>
                  </a:cubicBezTo>
                  <a:cubicBezTo>
                    <a:pt x="0" y="3208"/>
                    <a:pt x="531" y="3585"/>
                    <a:pt x="956" y="3585"/>
                  </a:cubicBezTo>
                  <a:lnTo>
                    <a:pt x="5002" y="3585"/>
                  </a:lnTo>
                  <a:cubicBezTo>
                    <a:pt x="5603" y="3585"/>
                    <a:pt x="6266" y="3139"/>
                    <a:pt x="6266" y="2300"/>
                  </a:cubicBezTo>
                  <a:cubicBezTo>
                    <a:pt x="6086" y="1769"/>
                    <a:pt x="5603" y="1392"/>
                    <a:pt x="5024" y="1392"/>
                  </a:cubicBezTo>
                  <a:lnTo>
                    <a:pt x="5024" y="1302"/>
                  </a:lnTo>
                  <a:cubicBezTo>
                    <a:pt x="5024" y="595"/>
                    <a:pt x="4429" y="1"/>
                    <a:pt x="3696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7"/>
            <p:cNvSpPr/>
            <p:nvPr/>
          </p:nvSpPr>
          <p:spPr>
            <a:xfrm>
              <a:off x="4047426" y="3220548"/>
              <a:ext cx="446935" cy="16329"/>
            </a:xfrm>
            <a:custGeom>
              <a:avLst/>
              <a:gdLst/>
              <a:ahLst/>
              <a:cxnLst/>
              <a:rect l="l" t="t" r="r" b="b"/>
              <a:pathLst>
                <a:path w="21815" h="797" extrusionOk="0">
                  <a:moveTo>
                    <a:pt x="1" y="0"/>
                  </a:moveTo>
                  <a:lnTo>
                    <a:pt x="1" y="797"/>
                  </a:lnTo>
                  <a:lnTo>
                    <a:pt x="6904" y="797"/>
                  </a:lnTo>
                  <a:lnTo>
                    <a:pt x="8364" y="398"/>
                  </a:lnTo>
                  <a:lnTo>
                    <a:pt x="13674" y="398"/>
                  </a:lnTo>
                  <a:lnTo>
                    <a:pt x="14779" y="797"/>
                  </a:lnTo>
                  <a:lnTo>
                    <a:pt x="21815" y="797"/>
                  </a:lnTo>
                  <a:lnTo>
                    <a:pt x="2181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7"/>
            <p:cNvSpPr/>
            <p:nvPr/>
          </p:nvSpPr>
          <p:spPr>
            <a:xfrm>
              <a:off x="4218783" y="3058226"/>
              <a:ext cx="189960" cy="170497"/>
            </a:xfrm>
            <a:custGeom>
              <a:avLst/>
              <a:gdLst/>
              <a:ahLst/>
              <a:cxnLst/>
              <a:rect l="l" t="t" r="r" b="b"/>
              <a:pathLst>
                <a:path w="9272" h="8322" extrusionOk="0">
                  <a:moveTo>
                    <a:pt x="1795" y="0"/>
                  </a:moveTo>
                  <a:cubicBezTo>
                    <a:pt x="1795" y="0"/>
                    <a:pt x="4137" y="2146"/>
                    <a:pt x="4137" y="4004"/>
                  </a:cubicBezTo>
                  <a:cubicBezTo>
                    <a:pt x="4137" y="5311"/>
                    <a:pt x="1662" y="6973"/>
                    <a:pt x="0" y="7923"/>
                  </a:cubicBezTo>
                  <a:lnTo>
                    <a:pt x="1285" y="8321"/>
                  </a:lnTo>
                  <a:lnTo>
                    <a:pt x="5778" y="8321"/>
                  </a:lnTo>
                  <a:lnTo>
                    <a:pt x="7392" y="7923"/>
                  </a:lnTo>
                  <a:cubicBezTo>
                    <a:pt x="8252" y="7084"/>
                    <a:pt x="9272" y="5645"/>
                    <a:pt x="8587" y="3962"/>
                  </a:cubicBezTo>
                  <a:cubicBezTo>
                    <a:pt x="8077" y="2725"/>
                    <a:pt x="5066" y="0"/>
                    <a:pt x="5066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7"/>
            <p:cNvSpPr/>
            <p:nvPr/>
          </p:nvSpPr>
          <p:spPr>
            <a:xfrm>
              <a:off x="4188851" y="3220548"/>
              <a:ext cx="181376" cy="16329"/>
            </a:xfrm>
            <a:custGeom>
              <a:avLst/>
              <a:gdLst/>
              <a:ahLst/>
              <a:cxnLst/>
              <a:rect l="l" t="t" r="r" b="b"/>
              <a:pathLst>
                <a:path w="8853" h="797" extrusionOk="0">
                  <a:moveTo>
                    <a:pt x="1461" y="0"/>
                  </a:moveTo>
                  <a:cubicBezTo>
                    <a:pt x="643" y="489"/>
                    <a:pt x="1" y="797"/>
                    <a:pt x="1" y="797"/>
                  </a:cubicBezTo>
                  <a:lnTo>
                    <a:pt x="7876" y="797"/>
                  </a:lnTo>
                  <a:cubicBezTo>
                    <a:pt x="7876" y="797"/>
                    <a:pt x="8343" y="510"/>
                    <a:pt x="8853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7"/>
            <p:cNvSpPr/>
            <p:nvPr/>
          </p:nvSpPr>
          <p:spPr>
            <a:xfrm>
              <a:off x="4075063" y="2848372"/>
              <a:ext cx="100655" cy="30362"/>
            </a:xfrm>
            <a:custGeom>
              <a:avLst/>
              <a:gdLst/>
              <a:ahLst/>
              <a:cxnLst/>
              <a:rect l="l" t="t" r="r" b="b"/>
              <a:pathLst>
                <a:path w="4913" h="1482" extrusionOk="0">
                  <a:moveTo>
                    <a:pt x="4849" y="0"/>
                  </a:moveTo>
                  <a:cubicBezTo>
                    <a:pt x="4695" y="398"/>
                    <a:pt x="4296" y="706"/>
                    <a:pt x="3829" y="706"/>
                  </a:cubicBezTo>
                  <a:lnTo>
                    <a:pt x="977" y="706"/>
                  </a:lnTo>
                  <a:cubicBezTo>
                    <a:pt x="600" y="706"/>
                    <a:pt x="245" y="467"/>
                    <a:pt x="91" y="112"/>
                  </a:cubicBezTo>
                  <a:cubicBezTo>
                    <a:pt x="48" y="244"/>
                    <a:pt x="0" y="377"/>
                    <a:pt x="0" y="510"/>
                  </a:cubicBezTo>
                  <a:cubicBezTo>
                    <a:pt x="0" y="1062"/>
                    <a:pt x="446" y="1482"/>
                    <a:pt x="977" y="1482"/>
                  </a:cubicBezTo>
                  <a:lnTo>
                    <a:pt x="3829" y="1482"/>
                  </a:lnTo>
                  <a:cubicBezTo>
                    <a:pt x="4429" y="1482"/>
                    <a:pt x="4912" y="998"/>
                    <a:pt x="4912" y="377"/>
                  </a:cubicBezTo>
                  <a:cubicBezTo>
                    <a:pt x="4912" y="244"/>
                    <a:pt x="4891" y="112"/>
                    <a:pt x="4849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7"/>
            <p:cNvSpPr/>
            <p:nvPr/>
          </p:nvSpPr>
          <p:spPr>
            <a:xfrm>
              <a:off x="4354328" y="2837043"/>
              <a:ext cx="130567" cy="34952"/>
            </a:xfrm>
            <a:custGeom>
              <a:avLst/>
              <a:gdLst/>
              <a:ahLst/>
              <a:cxnLst/>
              <a:rect l="l" t="t" r="r" b="b"/>
              <a:pathLst>
                <a:path w="6373" h="1706" extrusionOk="0">
                  <a:moveTo>
                    <a:pt x="6330" y="1"/>
                  </a:moveTo>
                  <a:cubicBezTo>
                    <a:pt x="6150" y="532"/>
                    <a:pt x="5667" y="909"/>
                    <a:pt x="5066" y="909"/>
                  </a:cubicBezTo>
                  <a:lnTo>
                    <a:pt x="1020" y="909"/>
                  </a:lnTo>
                  <a:cubicBezTo>
                    <a:pt x="595" y="909"/>
                    <a:pt x="224" y="643"/>
                    <a:pt x="64" y="288"/>
                  </a:cubicBezTo>
                  <a:cubicBezTo>
                    <a:pt x="22" y="399"/>
                    <a:pt x="1" y="532"/>
                    <a:pt x="1" y="665"/>
                  </a:cubicBezTo>
                  <a:cubicBezTo>
                    <a:pt x="1" y="1238"/>
                    <a:pt x="463" y="1705"/>
                    <a:pt x="1020" y="1705"/>
                  </a:cubicBezTo>
                  <a:lnTo>
                    <a:pt x="5066" y="1705"/>
                  </a:lnTo>
                  <a:cubicBezTo>
                    <a:pt x="5799" y="1705"/>
                    <a:pt x="6373" y="1105"/>
                    <a:pt x="6373" y="399"/>
                  </a:cubicBezTo>
                  <a:cubicBezTo>
                    <a:pt x="6373" y="245"/>
                    <a:pt x="6352" y="112"/>
                    <a:pt x="6330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7"/>
            <p:cNvSpPr/>
            <p:nvPr/>
          </p:nvSpPr>
          <p:spPr>
            <a:xfrm>
              <a:off x="4264142" y="2875129"/>
              <a:ext cx="13624" cy="33968"/>
            </a:xfrm>
            <a:custGeom>
              <a:avLst/>
              <a:gdLst/>
              <a:ahLst/>
              <a:cxnLst/>
              <a:rect l="l" t="t" r="r" b="b"/>
              <a:pathLst>
                <a:path w="665" h="1658" extrusionOk="0">
                  <a:moveTo>
                    <a:pt x="330" y="0"/>
                  </a:moveTo>
                  <a:cubicBezTo>
                    <a:pt x="154" y="0"/>
                    <a:pt x="0" y="154"/>
                    <a:pt x="0" y="330"/>
                  </a:cubicBezTo>
                  <a:lnTo>
                    <a:pt x="0" y="1328"/>
                  </a:lnTo>
                  <a:cubicBezTo>
                    <a:pt x="0" y="1503"/>
                    <a:pt x="154" y="1657"/>
                    <a:pt x="330" y="1657"/>
                  </a:cubicBezTo>
                  <a:cubicBezTo>
                    <a:pt x="531" y="1657"/>
                    <a:pt x="664" y="1503"/>
                    <a:pt x="664" y="1328"/>
                  </a:cubicBezTo>
                  <a:lnTo>
                    <a:pt x="664" y="330"/>
                  </a:lnTo>
                  <a:cubicBezTo>
                    <a:pt x="664" y="154"/>
                    <a:pt x="531" y="0"/>
                    <a:pt x="33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7"/>
            <p:cNvSpPr/>
            <p:nvPr/>
          </p:nvSpPr>
          <p:spPr>
            <a:xfrm>
              <a:off x="4207453" y="2890945"/>
              <a:ext cx="25814" cy="30875"/>
            </a:xfrm>
            <a:custGeom>
              <a:avLst/>
              <a:gdLst/>
              <a:ahLst/>
              <a:cxnLst/>
              <a:rect l="l" t="t" r="r" b="b"/>
              <a:pathLst>
                <a:path w="1260" h="1507" extrusionOk="0">
                  <a:moveTo>
                    <a:pt x="368" y="1"/>
                  </a:moveTo>
                  <a:cubicBezTo>
                    <a:pt x="310" y="1"/>
                    <a:pt x="252" y="16"/>
                    <a:pt x="197" y="46"/>
                  </a:cubicBezTo>
                  <a:cubicBezTo>
                    <a:pt x="43" y="137"/>
                    <a:pt x="1" y="354"/>
                    <a:pt x="91" y="514"/>
                  </a:cubicBezTo>
                  <a:lnTo>
                    <a:pt x="596" y="1353"/>
                  </a:lnTo>
                  <a:cubicBezTo>
                    <a:pt x="665" y="1443"/>
                    <a:pt x="776" y="1507"/>
                    <a:pt x="888" y="1507"/>
                  </a:cubicBezTo>
                  <a:cubicBezTo>
                    <a:pt x="951" y="1507"/>
                    <a:pt x="994" y="1485"/>
                    <a:pt x="1063" y="1464"/>
                  </a:cubicBezTo>
                  <a:cubicBezTo>
                    <a:pt x="1217" y="1353"/>
                    <a:pt x="1259" y="1151"/>
                    <a:pt x="1174" y="997"/>
                  </a:cubicBezTo>
                  <a:lnTo>
                    <a:pt x="665" y="158"/>
                  </a:lnTo>
                  <a:cubicBezTo>
                    <a:pt x="591" y="56"/>
                    <a:pt x="481" y="1"/>
                    <a:pt x="368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7"/>
            <p:cNvSpPr/>
            <p:nvPr/>
          </p:nvSpPr>
          <p:spPr>
            <a:xfrm>
              <a:off x="4167974" y="2932781"/>
              <a:ext cx="33190" cy="23089"/>
            </a:xfrm>
            <a:custGeom>
              <a:avLst/>
              <a:gdLst/>
              <a:ahLst/>
              <a:cxnLst/>
              <a:rect l="l" t="t" r="r" b="b"/>
              <a:pathLst>
                <a:path w="1620" h="1127" extrusionOk="0">
                  <a:moveTo>
                    <a:pt x="383" y="0"/>
                  </a:moveTo>
                  <a:cubicBezTo>
                    <a:pt x="268" y="0"/>
                    <a:pt x="153" y="64"/>
                    <a:pt x="91" y="171"/>
                  </a:cubicBezTo>
                  <a:cubicBezTo>
                    <a:pt x="0" y="330"/>
                    <a:pt x="69" y="527"/>
                    <a:pt x="223" y="617"/>
                  </a:cubicBezTo>
                  <a:lnTo>
                    <a:pt x="1089" y="1079"/>
                  </a:lnTo>
                  <a:cubicBezTo>
                    <a:pt x="1153" y="1100"/>
                    <a:pt x="1195" y="1127"/>
                    <a:pt x="1243" y="1127"/>
                  </a:cubicBezTo>
                  <a:cubicBezTo>
                    <a:pt x="1376" y="1127"/>
                    <a:pt x="1487" y="1058"/>
                    <a:pt x="1551" y="946"/>
                  </a:cubicBezTo>
                  <a:cubicBezTo>
                    <a:pt x="1620" y="771"/>
                    <a:pt x="1572" y="569"/>
                    <a:pt x="1397" y="505"/>
                  </a:cubicBezTo>
                  <a:lnTo>
                    <a:pt x="531" y="38"/>
                  </a:lnTo>
                  <a:cubicBezTo>
                    <a:pt x="485" y="12"/>
                    <a:pt x="434" y="0"/>
                    <a:pt x="38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7"/>
            <p:cNvSpPr/>
            <p:nvPr/>
          </p:nvSpPr>
          <p:spPr>
            <a:xfrm>
              <a:off x="4308969" y="2890945"/>
              <a:ext cx="25917" cy="30875"/>
            </a:xfrm>
            <a:custGeom>
              <a:avLst/>
              <a:gdLst/>
              <a:ahLst/>
              <a:cxnLst/>
              <a:rect l="l" t="t" r="r" b="b"/>
              <a:pathLst>
                <a:path w="1265" h="1507" extrusionOk="0">
                  <a:moveTo>
                    <a:pt x="874" y="1"/>
                  </a:moveTo>
                  <a:cubicBezTo>
                    <a:pt x="763" y="1"/>
                    <a:pt x="656" y="56"/>
                    <a:pt x="600" y="158"/>
                  </a:cubicBezTo>
                  <a:lnTo>
                    <a:pt x="91" y="997"/>
                  </a:lnTo>
                  <a:cubicBezTo>
                    <a:pt x="0" y="1151"/>
                    <a:pt x="48" y="1353"/>
                    <a:pt x="202" y="1464"/>
                  </a:cubicBezTo>
                  <a:cubicBezTo>
                    <a:pt x="245" y="1485"/>
                    <a:pt x="314" y="1507"/>
                    <a:pt x="377" y="1507"/>
                  </a:cubicBezTo>
                  <a:cubicBezTo>
                    <a:pt x="489" y="1507"/>
                    <a:pt x="600" y="1443"/>
                    <a:pt x="643" y="1353"/>
                  </a:cubicBezTo>
                  <a:lnTo>
                    <a:pt x="1153" y="514"/>
                  </a:lnTo>
                  <a:cubicBezTo>
                    <a:pt x="1264" y="354"/>
                    <a:pt x="1195" y="137"/>
                    <a:pt x="1041" y="46"/>
                  </a:cubicBezTo>
                  <a:cubicBezTo>
                    <a:pt x="989" y="16"/>
                    <a:pt x="931" y="1"/>
                    <a:pt x="874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7"/>
            <p:cNvSpPr/>
            <p:nvPr/>
          </p:nvSpPr>
          <p:spPr>
            <a:xfrm>
              <a:off x="4340725" y="2932781"/>
              <a:ext cx="33538" cy="23089"/>
            </a:xfrm>
            <a:custGeom>
              <a:avLst/>
              <a:gdLst/>
              <a:ahLst/>
              <a:cxnLst/>
              <a:rect l="l" t="t" r="r" b="b"/>
              <a:pathLst>
                <a:path w="1637" h="1127" extrusionOk="0">
                  <a:moveTo>
                    <a:pt x="1254" y="0"/>
                  </a:moveTo>
                  <a:cubicBezTo>
                    <a:pt x="1203" y="0"/>
                    <a:pt x="1152" y="12"/>
                    <a:pt x="1105" y="38"/>
                  </a:cubicBezTo>
                  <a:lnTo>
                    <a:pt x="224" y="505"/>
                  </a:lnTo>
                  <a:cubicBezTo>
                    <a:pt x="65" y="569"/>
                    <a:pt x="1" y="771"/>
                    <a:pt x="91" y="946"/>
                  </a:cubicBezTo>
                  <a:cubicBezTo>
                    <a:pt x="155" y="1058"/>
                    <a:pt x="266" y="1127"/>
                    <a:pt x="378" y="1127"/>
                  </a:cubicBezTo>
                  <a:cubicBezTo>
                    <a:pt x="442" y="1127"/>
                    <a:pt x="489" y="1100"/>
                    <a:pt x="532" y="1079"/>
                  </a:cubicBezTo>
                  <a:lnTo>
                    <a:pt x="1392" y="617"/>
                  </a:lnTo>
                  <a:cubicBezTo>
                    <a:pt x="1573" y="527"/>
                    <a:pt x="1636" y="330"/>
                    <a:pt x="1551" y="171"/>
                  </a:cubicBezTo>
                  <a:cubicBezTo>
                    <a:pt x="1489" y="64"/>
                    <a:pt x="1372" y="0"/>
                    <a:pt x="1254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4" name="Google Shape;384;p7"/>
          <p:cNvGrpSpPr/>
          <p:nvPr/>
        </p:nvGrpSpPr>
        <p:grpSpPr>
          <a:xfrm>
            <a:off x="2594942" y="2974404"/>
            <a:ext cx="447037" cy="393954"/>
            <a:chOff x="1646291" y="4148427"/>
            <a:chExt cx="447037" cy="393954"/>
          </a:xfrm>
        </p:grpSpPr>
        <p:sp>
          <p:nvSpPr>
            <p:cNvPr id="385" name="Google Shape;385;p7"/>
            <p:cNvSpPr/>
            <p:nvPr/>
          </p:nvSpPr>
          <p:spPr>
            <a:xfrm>
              <a:off x="1888781" y="4148427"/>
              <a:ext cx="112948" cy="107334"/>
            </a:xfrm>
            <a:custGeom>
              <a:avLst/>
              <a:gdLst/>
              <a:ahLst/>
              <a:cxnLst/>
              <a:rect l="l" t="t" r="r" b="b"/>
              <a:pathLst>
                <a:path w="5513" h="5239" extrusionOk="0">
                  <a:moveTo>
                    <a:pt x="2284" y="0"/>
                  </a:moveTo>
                  <a:cubicBezTo>
                    <a:pt x="1110" y="0"/>
                    <a:pt x="133" y="887"/>
                    <a:pt x="1" y="2013"/>
                  </a:cubicBezTo>
                  <a:cubicBezTo>
                    <a:pt x="1" y="2013"/>
                    <a:pt x="1838" y="3872"/>
                    <a:pt x="2018" y="5045"/>
                  </a:cubicBezTo>
                  <a:cubicBezTo>
                    <a:pt x="2040" y="5114"/>
                    <a:pt x="2082" y="5178"/>
                    <a:pt x="2151" y="5220"/>
                  </a:cubicBezTo>
                  <a:lnTo>
                    <a:pt x="2172" y="5220"/>
                  </a:lnTo>
                  <a:cubicBezTo>
                    <a:pt x="2202" y="5233"/>
                    <a:pt x="2233" y="5239"/>
                    <a:pt x="2263" y="5239"/>
                  </a:cubicBezTo>
                  <a:cubicBezTo>
                    <a:pt x="2348" y="5239"/>
                    <a:pt x="2428" y="5192"/>
                    <a:pt x="2459" y="5114"/>
                  </a:cubicBezTo>
                  <a:cubicBezTo>
                    <a:pt x="2969" y="4052"/>
                    <a:pt x="4095" y="3229"/>
                    <a:pt x="5359" y="3229"/>
                  </a:cubicBezTo>
                  <a:lnTo>
                    <a:pt x="5513" y="2857"/>
                  </a:lnTo>
                  <a:cubicBezTo>
                    <a:pt x="5247" y="2613"/>
                    <a:pt x="4912" y="2433"/>
                    <a:pt x="4562" y="2348"/>
                  </a:cubicBezTo>
                  <a:lnTo>
                    <a:pt x="4562" y="2279"/>
                  </a:lnTo>
                  <a:cubicBezTo>
                    <a:pt x="4562" y="1020"/>
                    <a:pt x="3542" y="0"/>
                    <a:pt x="228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7"/>
            <p:cNvSpPr/>
            <p:nvPr/>
          </p:nvSpPr>
          <p:spPr>
            <a:xfrm>
              <a:off x="1888781" y="4189668"/>
              <a:ext cx="125138" cy="94324"/>
            </a:xfrm>
            <a:custGeom>
              <a:avLst/>
              <a:gdLst/>
              <a:ahLst/>
              <a:cxnLst/>
              <a:rect l="l" t="t" r="r" b="b"/>
              <a:pathLst>
                <a:path w="6108" h="4604" extrusionOk="0">
                  <a:moveTo>
                    <a:pt x="1" y="0"/>
                  </a:moveTo>
                  <a:lnTo>
                    <a:pt x="1" y="266"/>
                  </a:lnTo>
                  <a:cubicBezTo>
                    <a:pt x="1" y="446"/>
                    <a:pt x="27" y="643"/>
                    <a:pt x="70" y="797"/>
                  </a:cubicBezTo>
                  <a:lnTo>
                    <a:pt x="1020" y="3584"/>
                  </a:lnTo>
                  <a:lnTo>
                    <a:pt x="2921" y="4604"/>
                  </a:lnTo>
                  <a:lnTo>
                    <a:pt x="6107" y="1662"/>
                  </a:lnTo>
                  <a:cubicBezTo>
                    <a:pt x="5974" y="1349"/>
                    <a:pt x="5778" y="1062"/>
                    <a:pt x="5513" y="844"/>
                  </a:cubicBezTo>
                  <a:lnTo>
                    <a:pt x="5359" y="844"/>
                  </a:lnTo>
                  <a:cubicBezTo>
                    <a:pt x="4095" y="844"/>
                    <a:pt x="3011" y="1572"/>
                    <a:pt x="2502" y="2655"/>
                  </a:cubicBezTo>
                  <a:cubicBezTo>
                    <a:pt x="2471" y="2720"/>
                    <a:pt x="2394" y="2771"/>
                    <a:pt x="2312" y="2771"/>
                  </a:cubicBezTo>
                  <a:cubicBezTo>
                    <a:pt x="2279" y="2771"/>
                    <a:pt x="2246" y="2763"/>
                    <a:pt x="2215" y="2745"/>
                  </a:cubicBezTo>
                  <a:lnTo>
                    <a:pt x="2194" y="2745"/>
                  </a:lnTo>
                  <a:cubicBezTo>
                    <a:pt x="2125" y="2703"/>
                    <a:pt x="2082" y="2655"/>
                    <a:pt x="2061" y="2591"/>
                  </a:cubicBezTo>
                  <a:cubicBezTo>
                    <a:pt x="1886" y="1418"/>
                    <a:pt x="1089" y="446"/>
                    <a:pt x="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7"/>
            <p:cNvSpPr/>
            <p:nvPr/>
          </p:nvSpPr>
          <p:spPr>
            <a:xfrm>
              <a:off x="1735596" y="4157462"/>
              <a:ext cx="106535" cy="90842"/>
            </a:xfrm>
            <a:custGeom>
              <a:avLst/>
              <a:gdLst/>
              <a:ahLst/>
              <a:cxnLst/>
              <a:rect l="l" t="t" r="r" b="b"/>
              <a:pathLst>
                <a:path w="5200" h="4434" extrusionOk="0">
                  <a:moveTo>
                    <a:pt x="3054" y="0"/>
                  </a:moveTo>
                  <a:cubicBezTo>
                    <a:pt x="1796" y="0"/>
                    <a:pt x="776" y="1020"/>
                    <a:pt x="776" y="2284"/>
                  </a:cubicBezTo>
                  <a:lnTo>
                    <a:pt x="776" y="2347"/>
                  </a:lnTo>
                  <a:cubicBezTo>
                    <a:pt x="511" y="2416"/>
                    <a:pt x="245" y="2549"/>
                    <a:pt x="1" y="2703"/>
                  </a:cubicBezTo>
                  <a:cubicBezTo>
                    <a:pt x="1" y="2703"/>
                    <a:pt x="2013" y="3585"/>
                    <a:pt x="2635" y="4339"/>
                  </a:cubicBezTo>
                  <a:cubicBezTo>
                    <a:pt x="2682" y="4403"/>
                    <a:pt x="2747" y="4433"/>
                    <a:pt x="2811" y="4433"/>
                  </a:cubicBezTo>
                  <a:cubicBezTo>
                    <a:pt x="2899" y="4433"/>
                    <a:pt x="2984" y="4376"/>
                    <a:pt x="3012" y="4275"/>
                  </a:cubicBezTo>
                  <a:cubicBezTo>
                    <a:pt x="3298" y="3123"/>
                    <a:pt x="5200" y="1487"/>
                    <a:pt x="5200" y="1487"/>
                  </a:cubicBezTo>
                  <a:cubicBezTo>
                    <a:pt x="4870" y="621"/>
                    <a:pt x="4026" y="0"/>
                    <a:pt x="30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7"/>
            <p:cNvSpPr/>
            <p:nvPr/>
          </p:nvSpPr>
          <p:spPr>
            <a:xfrm>
              <a:off x="1721562" y="4187927"/>
              <a:ext cx="123294" cy="107395"/>
            </a:xfrm>
            <a:custGeom>
              <a:avLst/>
              <a:gdLst/>
              <a:ahLst/>
              <a:cxnLst/>
              <a:rect l="l" t="t" r="r" b="b"/>
              <a:pathLst>
                <a:path w="6018" h="5242" extrusionOk="0">
                  <a:moveTo>
                    <a:pt x="5885" y="0"/>
                  </a:moveTo>
                  <a:cubicBezTo>
                    <a:pt x="4759" y="351"/>
                    <a:pt x="3893" y="1259"/>
                    <a:pt x="3606" y="2390"/>
                  </a:cubicBezTo>
                  <a:cubicBezTo>
                    <a:pt x="3581" y="2495"/>
                    <a:pt x="3490" y="2552"/>
                    <a:pt x="3397" y="2552"/>
                  </a:cubicBezTo>
                  <a:cubicBezTo>
                    <a:pt x="3336" y="2552"/>
                    <a:pt x="3274" y="2527"/>
                    <a:pt x="3229" y="2475"/>
                  </a:cubicBezTo>
                  <a:cubicBezTo>
                    <a:pt x="2635" y="1726"/>
                    <a:pt x="1727" y="1237"/>
                    <a:pt x="686" y="1216"/>
                  </a:cubicBezTo>
                  <a:cubicBezTo>
                    <a:pt x="399" y="1413"/>
                    <a:pt x="176" y="1678"/>
                    <a:pt x="1" y="1991"/>
                  </a:cubicBezTo>
                  <a:lnTo>
                    <a:pt x="3229" y="5241"/>
                  </a:lnTo>
                  <a:lnTo>
                    <a:pt x="4711" y="4381"/>
                  </a:lnTo>
                  <a:lnTo>
                    <a:pt x="6017" y="685"/>
                  </a:lnTo>
                  <a:cubicBezTo>
                    <a:pt x="6017" y="441"/>
                    <a:pt x="5954" y="218"/>
                    <a:pt x="5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1935554" y="4221424"/>
              <a:ext cx="156791" cy="217168"/>
            </a:xfrm>
            <a:custGeom>
              <a:avLst/>
              <a:gdLst/>
              <a:ahLst/>
              <a:cxnLst/>
              <a:rect l="l" t="t" r="r" b="b"/>
              <a:pathLst>
                <a:path w="7653" h="10600" extrusionOk="0">
                  <a:moveTo>
                    <a:pt x="3076" y="1"/>
                  </a:moveTo>
                  <a:cubicBezTo>
                    <a:pt x="1727" y="1"/>
                    <a:pt x="617" y="1084"/>
                    <a:pt x="617" y="2433"/>
                  </a:cubicBezTo>
                  <a:cubicBezTo>
                    <a:pt x="617" y="2502"/>
                    <a:pt x="638" y="2587"/>
                    <a:pt x="638" y="2677"/>
                  </a:cubicBezTo>
                  <a:lnTo>
                    <a:pt x="1" y="6150"/>
                  </a:lnTo>
                  <a:lnTo>
                    <a:pt x="840" y="10132"/>
                  </a:lnTo>
                  <a:lnTo>
                    <a:pt x="1546" y="10600"/>
                  </a:lnTo>
                  <a:cubicBezTo>
                    <a:pt x="2258" y="10600"/>
                    <a:pt x="2874" y="10313"/>
                    <a:pt x="3362" y="9824"/>
                  </a:cubicBezTo>
                  <a:cubicBezTo>
                    <a:pt x="3803" y="10313"/>
                    <a:pt x="4557" y="10600"/>
                    <a:pt x="5263" y="10600"/>
                  </a:cubicBezTo>
                  <a:cubicBezTo>
                    <a:pt x="6458" y="10600"/>
                    <a:pt x="7653" y="9649"/>
                    <a:pt x="7653" y="8189"/>
                  </a:cubicBezTo>
                  <a:cubicBezTo>
                    <a:pt x="7541" y="7525"/>
                    <a:pt x="7170" y="6946"/>
                    <a:pt x="6660" y="6569"/>
                  </a:cubicBezTo>
                  <a:cubicBezTo>
                    <a:pt x="7079" y="6128"/>
                    <a:pt x="7366" y="5534"/>
                    <a:pt x="7366" y="4870"/>
                  </a:cubicBezTo>
                  <a:cubicBezTo>
                    <a:pt x="7366" y="3718"/>
                    <a:pt x="6570" y="2767"/>
                    <a:pt x="5508" y="2502"/>
                  </a:cubicBezTo>
                  <a:lnTo>
                    <a:pt x="5508" y="2433"/>
                  </a:lnTo>
                  <a:cubicBezTo>
                    <a:pt x="5508" y="1084"/>
                    <a:pt x="4403" y="1"/>
                    <a:pt x="307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1939590" y="4389176"/>
              <a:ext cx="153738" cy="58021"/>
            </a:xfrm>
            <a:custGeom>
              <a:avLst/>
              <a:gdLst/>
              <a:ahLst/>
              <a:cxnLst/>
              <a:rect l="l" t="t" r="r" b="b"/>
              <a:pathLst>
                <a:path w="7504" h="2832" extrusionOk="0">
                  <a:moveTo>
                    <a:pt x="7456" y="1"/>
                  </a:moveTo>
                  <a:cubicBezTo>
                    <a:pt x="7281" y="1148"/>
                    <a:pt x="6261" y="2035"/>
                    <a:pt x="5066" y="2035"/>
                  </a:cubicBezTo>
                  <a:cubicBezTo>
                    <a:pt x="4360" y="2035"/>
                    <a:pt x="3627" y="1727"/>
                    <a:pt x="3165" y="1259"/>
                  </a:cubicBezTo>
                  <a:cubicBezTo>
                    <a:pt x="2677" y="1727"/>
                    <a:pt x="2061" y="2035"/>
                    <a:pt x="1349" y="2035"/>
                  </a:cubicBezTo>
                  <a:cubicBezTo>
                    <a:pt x="1105" y="2035"/>
                    <a:pt x="887" y="1992"/>
                    <a:pt x="643" y="1944"/>
                  </a:cubicBezTo>
                  <a:lnTo>
                    <a:pt x="0" y="1944"/>
                  </a:lnTo>
                  <a:lnTo>
                    <a:pt x="0" y="2454"/>
                  </a:lnTo>
                  <a:cubicBezTo>
                    <a:pt x="399" y="2698"/>
                    <a:pt x="866" y="2831"/>
                    <a:pt x="1349" y="2831"/>
                  </a:cubicBezTo>
                  <a:cubicBezTo>
                    <a:pt x="2061" y="2831"/>
                    <a:pt x="2677" y="2523"/>
                    <a:pt x="3165" y="2035"/>
                  </a:cubicBezTo>
                  <a:cubicBezTo>
                    <a:pt x="3606" y="2523"/>
                    <a:pt x="4360" y="2831"/>
                    <a:pt x="5066" y="2831"/>
                  </a:cubicBezTo>
                  <a:cubicBezTo>
                    <a:pt x="6394" y="2831"/>
                    <a:pt x="7504" y="1727"/>
                    <a:pt x="7504" y="399"/>
                  </a:cubicBezTo>
                  <a:cubicBezTo>
                    <a:pt x="7504" y="266"/>
                    <a:pt x="7477" y="134"/>
                    <a:pt x="745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1646721" y="4227304"/>
              <a:ext cx="141446" cy="211288"/>
            </a:xfrm>
            <a:custGeom>
              <a:avLst/>
              <a:gdLst/>
              <a:ahLst/>
              <a:cxnLst/>
              <a:rect l="l" t="t" r="r" b="b"/>
              <a:pathLst>
                <a:path w="6904" h="10313" extrusionOk="0">
                  <a:moveTo>
                    <a:pt x="4275" y="0"/>
                  </a:moveTo>
                  <a:cubicBezTo>
                    <a:pt x="2836" y="0"/>
                    <a:pt x="1641" y="1174"/>
                    <a:pt x="1641" y="2634"/>
                  </a:cubicBezTo>
                  <a:cubicBezTo>
                    <a:pt x="1641" y="2655"/>
                    <a:pt x="1663" y="2677"/>
                    <a:pt x="1663" y="2677"/>
                  </a:cubicBezTo>
                  <a:cubicBezTo>
                    <a:pt x="845" y="3054"/>
                    <a:pt x="293" y="3871"/>
                    <a:pt x="293" y="4801"/>
                  </a:cubicBezTo>
                  <a:cubicBezTo>
                    <a:pt x="293" y="5464"/>
                    <a:pt x="558" y="6043"/>
                    <a:pt x="978" y="6463"/>
                  </a:cubicBezTo>
                  <a:cubicBezTo>
                    <a:pt x="468" y="6813"/>
                    <a:pt x="112" y="7344"/>
                    <a:pt x="0" y="7987"/>
                  </a:cubicBezTo>
                  <a:cubicBezTo>
                    <a:pt x="0" y="9426"/>
                    <a:pt x="1153" y="10313"/>
                    <a:pt x="2326" y="10313"/>
                  </a:cubicBezTo>
                  <a:cubicBezTo>
                    <a:pt x="2990" y="10313"/>
                    <a:pt x="3696" y="10026"/>
                    <a:pt x="4142" y="9559"/>
                  </a:cubicBezTo>
                  <a:cubicBezTo>
                    <a:pt x="4604" y="10026"/>
                    <a:pt x="5204" y="10313"/>
                    <a:pt x="5889" y="10313"/>
                  </a:cubicBezTo>
                  <a:lnTo>
                    <a:pt x="6728" y="9803"/>
                  </a:lnTo>
                  <a:lnTo>
                    <a:pt x="6882" y="2942"/>
                  </a:lnTo>
                  <a:cubicBezTo>
                    <a:pt x="6904" y="2831"/>
                    <a:pt x="6904" y="2724"/>
                    <a:pt x="6904" y="2634"/>
                  </a:cubicBezTo>
                  <a:cubicBezTo>
                    <a:pt x="6904" y="1174"/>
                    <a:pt x="5735" y="0"/>
                    <a:pt x="427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7"/>
            <p:cNvSpPr/>
            <p:nvPr/>
          </p:nvSpPr>
          <p:spPr>
            <a:xfrm>
              <a:off x="1646291" y="4390917"/>
              <a:ext cx="150583" cy="56279"/>
            </a:xfrm>
            <a:custGeom>
              <a:avLst/>
              <a:gdLst/>
              <a:ahLst/>
              <a:cxnLst/>
              <a:rect l="l" t="t" r="r" b="b"/>
              <a:pathLst>
                <a:path w="7350" h="2747" extrusionOk="0">
                  <a:moveTo>
                    <a:pt x="21" y="1"/>
                  </a:moveTo>
                  <a:cubicBezTo>
                    <a:pt x="0" y="134"/>
                    <a:pt x="0" y="266"/>
                    <a:pt x="0" y="399"/>
                  </a:cubicBezTo>
                  <a:cubicBezTo>
                    <a:pt x="0" y="1684"/>
                    <a:pt x="1041" y="2746"/>
                    <a:pt x="2347" y="2746"/>
                  </a:cubicBezTo>
                  <a:cubicBezTo>
                    <a:pt x="3011" y="2746"/>
                    <a:pt x="3717" y="2459"/>
                    <a:pt x="4163" y="1992"/>
                  </a:cubicBezTo>
                  <a:cubicBezTo>
                    <a:pt x="4625" y="2459"/>
                    <a:pt x="5225" y="2746"/>
                    <a:pt x="5910" y="2746"/>
                  </a:cubicBezTo>
                  <a:cubicBezTo>
                    <a:pt x="6441" y="2746"/>
                    <a:pt x="6925" y="2571"/>
                    <a:pt x="7349" y="2305"/>
                  </a:cubicBezTo>
                  <a:lnTo>
                    <a:pt x="7349" y="1817"/>
                  </a:lnTo>
                  <a:lnTo>
                    <a:pt x="6749" y="1817"/>
                  </a:lnTo>
                  <a:cubicBezTo>
                    <a:pt x="6484" y="1907"/>
                    <a:pt x="6197" y="1950"/>
                    <a:pt x="5910" y="1950"/>
                  </a:cubicBezTo>
                  <a:cubicBezTo>
                    <a:pt x="5225" y="1950"/>
                    <a:pt x="4625" y="1663"/>
                    <a:pt x="4163" y="1196"/>
                  </a:cubicBezTo>
                  <a:cubicBezTo>
                    <a:pt x="3717" y="1663"/>
                    <a:pt x="3011" y="1950"/>
                    <a:pt x="2347" y="1950"/>
                  </a:cubicBezTo>
                  <a:cubicBezTo>
                    <a:pt x="1174" y="1950"/>
                    <a:pt x="223" y="1111"/>
                    <a:pt x="2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1767802" y="4198806"/>
              <a:ext cx="198565" cy="239786"/>
            </a:xfrm>
            <a:custGeom>
              <a:avLst/>
              <a:gdLst/>
              <a:ahLst/>
              <a:cxnLst/>
              <a:rect l="l" t="t" r="r" b="b"/>
              <a:pathLst>
                <a:path w="9692" h="11704" extrusionOk="0">
                  <a:moveTo>
                    <a:pt x="4647" y="0"/>
                  </a:moveTo>
                  <a:cubicBezTo>
                    <a:pt x="3166" y="0"/>
                    <a:pt x="1971" y="1216"/>
                    <a:pt x="1971" y="2676"/>
                  </a:cubicBezTo>
                  <a:cubicBezTo>
                    <a:pt x="1971" y="3006"/>
                    <a:pt x="2013" y="3292"/>
                    <a:pt x="2125" y="3584"/>
                  </a:cubicBezTo>
                  <a:cubicBezTo>
                    <a:pt x="1063" y="3935"/>
                    <a:pt x="309" y="4933"/>
                    <a:pt x="309" y="6107"/>
                  </a:cubicBezTo>
                  <a:cubicBezTo>
                    <a:pt x="309" y="6526"/>
                    <a:pt x="399" y="6946"/>
                    <a:pt x="574" y="7302"/>
                  </a:cubicBezTo>
                  <a:cubicBezTo>
                    <a:pt x="287" y="7700"/>
                    <a:pt x="64" y="8183"/>
                    <a:pt x="1" y="8714"/>
                  </a:cubicBezTo>
                  <a:cubicBezTo>
                    <a:pt x="1" y="10419"/>
                    <a:pt x="1461" y="11704"/>
                    <a:pt x="2985" y="11704"/>
                  </a:cubicBezTo>
                  <a:cubicBezTo>
                    <a:pt x="3739" y="11704"/>
                    <a:pt x="4424" y="11369"/>
                    <a:pt x="4976" y="10859"/>
                  </a:cubicBezTo>
                  <a:cubicBezTo>
                    <a:pt x="5465" y="11369"/>
                    <a:pt x="6261" y="11704"/>
                    <a:pt x="7037" y="11704"/>
                  </a:cubicBezTo>
                  <a:cubicBezTo>
                    <a:pt x="8385" y="11704"/>
                    <a:pt x="9692" y="10705"/>
                    <a:pt x="9692" y="9049"/>
                  </a:cubicBezTo>
                  <a:cubicBezTo>
                    <a:pt x="9580" y="8295"/>
                    <a:pt x="9161" y="7652"/>
                    <a:pt x="8587" y="7254"/>
                  </a:cubicBezTo>
                  <a:cubicBezTo>
                    <a:pt x="9049" y="6770"/>
                    <a:pt x="9357" y="6107"/>
                    <a:pt x="9357" y="5353"/>
                  </a:cubicBezTo>
                  <a:cubicBezTo>
                    <a:pt x="9357" y="4115"/>
                    <a:pt x="8476" y="3053"/>
                    <a:pt x="7323" y="2761"/>
                  </a:cubicBezTo>
                  <a:lnTo>
                    <a:pt x="7323" y="2676"/>
                  </a:lnTo>
                  <a:cubicBezTo>
                    <a:pt x="7323" y="1216"/>
                    <a:pt x="6107" y="0"/>
                    <a:pt x="464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1767372" y="4377334"/>
              <a:ext cx="199425" cy="69862"/>
            </a:xfrm>
            <a:custGeom>
              <a:avLst/>
              <a:gdLst/>
              <a:ahLst/>
              <a:cxnLst/>
              <a:rect l="l" t="t" r="r" b="b"/>
              <a:pathLst>
                <a:path w="9734" h="3410" extrusionOk="0">
                  <a:moveTo>
                    <a:pt x="22" y="0"/>
                  </a:moveTo>
                  <a:cubicBezTo>
                    <a:pt x="0" y="133"/>
                    <a:pt x="0" y="266"/>
                    <a:pt x="0" y="398"/>
                  </a:cubicBezTo>
                  <a:cubicBezTo>
                    <a:pt x="0" y="2060"/>
                    <a:pt x="1349" y="3409"/>
                    <a:pt x="3006" y="3409"/>
                  </a:cubicBezTo>
                  <a:cubicBezTo>
                    <a:pt x="3760" y="3409"/>
                    <a:pt x="4445" y="3075"/>
                    <a:pt x="4997" y="2544"/>
                  </a:cubicBezTo>
                  <a:cubicBezTo>
                    <a:pt x="5486" y="3075"/>
                    <a:pt x="6282" y="3409"/>
                    <a:pt x="7058" y="3409"/>
                  </a:cubicBezTo>
                  <a:cubicBezTo>
                    <a:pt x="8539" y="3409"/>
                    <a:pt x="9734" y="2214"/>
                    <a:pt x="9734" y="733"/>
                  </a:cubicBezTo>
                  <a:cubicBezTo>
                    <a:pt x="9734" y="600"/>
                    <a:pt x="9734" y="467"/>
                    <a:pt x="9713" y="335"/>
                  </a:cubicBezTo>
                  <a:cubicBezTo>
                    <a:pt x="9511" y="1614"/>
                    <a:pt x="8406" y="2613"/>
                    <a:pt x="7058" y="2613"/>
                  </a:cubicBezTo>
                  <a:cubicBezTo>
                    <a:pt x="6282" y="2613"/>
                    <a:pt x="5486" y="2278"/>
                    <a:pt x="4997" y="1747"/>
                  </a:cubicBezTo>
                  <a:cubicBezTo>
                    <a:pt x="4445" y="2278"/>
                    <a:pt x="3760" y="2613"/>
                    <a:pt x="3006" y="2613"/>
                  </a:cubicBezTo>
                  <a:cubicBezTo>
                    <a:pt x="1482" y="2613"/>
                    <a:pt x="218" y="1482"/>
                    <a:pt x="22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7"/>
            <p:cNvSpPr/>
            <p:nvPr/>
          </p:nvSpPr>
          <p:spPr>
            <a:xfrm>
              <a:off x="1831661" y="4308885"/>
              <a:ext cx="76173" cy="215754"/>
            </a:xfrm>
            <a:custGeom>
              <a:avLst/>
              <a:gdLst/>
              <a:ahLst/>
              <a:cxnLst/>
              <a:rect l="l" t="t" r="r" b="b"/>
              <a:pathLst>
                <a:path w="3718" h="10531" extrusionOk="0">
                  <a:moveTo>
                    <a:pt x="1859" y="1"/>
                  </a:moveTo>
                  <a:cubicBezTo>
                    <a:pt x="1684" y="1"/>
                    <a:pt x="1530" y="155"/>
                    <a:pt x="1530" y="335"/>
                  </a:cubicBezTo>
                  <a:lnTo>
                    <a:pt x="1530" y="2369"/>
                  </a:lnTo>
                  <a:lnTo>
                    <a:pt x="601" y="1440"/>
                  </a:lnTo>
                  <a:cubicBezTo>
                    <a:pt x="534" y="1374"/>
                    <a:pt x="445" y="1340"/>
                    <a:pt x="357" y="1340"/>
                  </a:cubicBezTo>
                  <a:cubicBezTo>
                    <a:pt x="268" y="1340"/>
                    <a:pt x="179" y="1374"/>
                    <a:pt x="112" y="1440"/>
                  </a:cubicBezTo>
                  <a:cubicBezTo>
                    <a:pt x="1" y="1573"/>
                    <a:pt x="1" y="1769"/>
                    <a:pt x="112" y="1902"/>
                  </a:cubicBezTo>
                  <a:lnTo>
                    <a:pt x="1530" y="3299"/>
                  </a:lnTo>
                  <a:lnTo>
                    <a:pt x="1530" y="10202"/>
                  </a:lnTo>
                  <a:cubicBezTo>
                    <a:pt x="1530" y="10377"/>
                    <a:pt x="1684" y="10531"/>
                    <a:pt x="1859" y="10531"/>
                  </a:cubicBezTo>
                  <a:cubicBezTo>
                    <a:pt x="2040" y="10531"/>
                    <a:pt x="2194" y="10377"/>
                    <a:pt x="2194" y="10202"/>
                  </a:cubicBezTo>
                  <a:lnTo>
                    <a:pt x="2194" y="5003"/>
                  </a:lnTo>
                  <a:lnTo>
                    <a:pt x="3585" y="3585"/>
                  </a:lnTo>
                  <a:cubicBezTo>
                    <a:pt x="3718" y="3474"/>
                    <a:pt x="3718" y="3256"/>
                    <a:pt x="3585" y="3123"/>
                  </a:cubicBezTo>
                  <a:cubicBezTo>
                    <a:pt x="3519" y="3068"/>
                    <a:pt x="3436" y="3040"/>
                    <a:pt x="3354" y="3040"/>
                  </a:cubicBezTo>
                  <a:cubicBezTo>
                    <a:pt x="3272" y="3040"/>
                    <a:pt x="3189" y="3068"/>
                    <a:pt x="3123" y="3123"/>
                  </a:cubicBezTo>
                  <a:lnTo>
                    <a:pt x="2194" y="4074"/>
                  </a:lnTo>
                  <a:lnTo>
                    <a:pt x="2194" y="335"/>
                  </a:lnTo>
                  <a:cubicBezTo>
                    <a:pt x="2194" y="155"/>
                    <a:pt x="2040" y="1"/>
                    <a:pt x="185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7"/>
            <p:cNvSpPr/>
            <p:nvPr/>
          </p:nvSpPr>
          <p:spPr>
            <a:xfrm>
              <a:off x="1702529" y="4367418"/>
              <a:ext cx="35812" cy="157221"/>
            </a:xfrm>
            <a:custGeom>
              <a:avLst/>
              <a:gdLst/>
              <a:ahLst/>
              <a:cxnLst/>
              <a:rect l="l" t="t" r="r" b="b"/>
              <a:pathLst>
                <a:path w="1748" h="7674" extrusionOk="0">
                  <a:moveTo>
                    <a:pt x="1418" y="1"/>
                  </a:moveTo>
                  <a:cubicBezTo>
                    <a:pt x="1217" y="1"/>
                    <a:pt x="1084" y="134"/>
                    <a:pt x="1084" y="330"/>
                  </a:cubicBezTo>
                  <a:lnTo>
                    <a:pt x="1084" y="1567"/>
                  </a:lnTo>
                  <a:lnTo>
                    <a:pt x="595" y="1084"/>
                  </a:lnTo>
                  <a:cubicBezTo>
                    <a:pt x="529" y="1018"/>
                    <a:pt x="447" y="984"/>
                    <a:pt x="364" y="984"/>
                  </a:cubicBezTo>
                  <a:cubicBezTo>
                    <a:pt x="282" y="984"/>
                    <a:pt x="200" y="1018"/>
                    <a:pt x="133" y="1084"/>
                  </a:cubicBezTo>
                  <a:cubicBezTo>
                    <a:pt x="1" y="1217"/>
                    <a:pt x="1" y="1413"/>
                    <a:pt x="133" y="1546"/>
                  </a:cubicBezTo>
                  <a:lnTo>
                    <a:pt x="1084" y="2497"/>
                  </a:lnTo>
                  <a:lnTo>
                    <a:pt x="1084" y="7345"/>
                  </a:lnTo>
                  <a:cubicBezTo>
                    <a:pt x="1084" y="7520"/>
                    <a:pt x="1217" y="7674"/>
                    <a:pt x="1418" y="7674"/>
                  </a:cubicBezTo>
                  <a:cubicBezTo>
                    <a:pt x="1594" y="7674"/>
                    <a:pt x="1748" y="7520"/>
                    <a:pt x="1748" y="7345"/>
                  </a:cubicBezTo>
                  <a:lnTo>
                    <a:pt x="1748" y="330"/>
                  </a:lnTo>
                  <a:cubicBezTo>
                    <a:pt x="1748" y="134"/>
                    <a:pt x="1594" y="1"/>
                    <a:pt x="1418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7"/>
            <p:cNvSpPr/>
            <p:nvPr/>
          </p:nvSpPr>
          <p:spPr>
            <a:xfrm>
              <a:off x="1997569" y="4361989"/>
              <a:ext cx="35382" cy="162650"/>
            </a:xfrm>
            <a:custGeom>
              <a:avLst/>
              <a:gdLst/>
              <a:ahLst/>
              <a:cxnLst/>
              <a:rect l="l" t="t" r="r" b="b"/>
              <a:pathLst>
                <a:path w="1727" h="7939" extrusionOk="0">
                  <a:moveTo>
                    <a:pt x="335" y="0"/>
                  </a:moveTo>
                  <a:cubicBezTo>
                    <a:pt x="160" y="0"/>
                    <a:pt x="1" y="133"/>
                    <a:pt x="1" y="330"/>
                  </a:cubicBezTo>
                  <a:lnTo>
                    <a:pt x="1" y="7610"/>
                  </a:lnTo>
                  <a:cubicBezTo>
                    <a:pt x="1" y="7785"/>
                    <a:pt x="160" y="7939"/>
                    <a:pt x="335" y="7939"/>
                  </a:cubicBezTo>
                  <a:cubicBezTo>
                    <a:pt x="532" y="7939"/>
                    <a:pt x="664" y="7785"/>
                    <a:pt x="664" y="7610"/>
                  </a:cubicBezTo>
                  <a:lnTo>
                    <a:pt x="664" y="2411"/>
                  </a:lnTo>
                  <a:lnTo>
                    <a:pt x="1594" y="1482"/>
                  </a:lnTo>
                  <a:cubicBezTo>
                    <a:pt x="1727" y="1349"/>
                    <a:pt x="1727" y="1147"/>
                    <a:pt x="1594" y="1015"/>
                  </a:cubicBezTo>
                  <a:cubicBezTo>
                    <a:pt x="1527" y="948"/>
                    <a:pt x="1445" y="915"/>
                    <a:pt x="1363" y="915"/>
                  </a:cubicBezTo>
                  <a:cubicBezTo>
                    <a:pt x="1280" y="915"/>
                    <a:pt x="1198" y="948"/>
                    <a:pt x="1132" y="1015"/>
                  </a:cubicBezTo>
                  <a:lnTo>
                    <a:pt x="664" y="1482"/>
                  </a:lnTo>
                  <a:lnTo>
                    <a:pt x="664" y="330"/>
                  </a:lnTo>
                  <a:cubicBezTo>
                    <a:pt x="664" y="133"/>
                    <a:pt x="532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7"/>
            <p:cNvSpPr/>
            <p:nvPr/>
          </p:nvSpPr>
          <p:spPr>
            <a:xfrm>
              <a:off x="1648565" y="4509724"/>
              <a:ext cx="442489" cy="24052"/>
            </a:xfrm>
            <a:custGeom>
              <a:avLst/>
              <a:gdLst/>
              <a:ahLst/>
              <a:cxnLst/>
              <a:rect l="l" t="t" r="r" b="b"/>
              <a:pathLst>
                <a:path w="21598" h="1174" extrusionOk="0">
                  <a:moveTo>
                    <a:pt x="686" y="0"/>
                  </a:moveTo>
                  <a:cubicBezTo>
                    <a:pt x="378" y="0"/>
                    <a:pt x="134" y="176"/>
                    <a:pt x="1" y="399"/>
                  </a:cubicBezTo>
                  <a:cubicBezTo>
                    <a:pt x="1" y="993"/>
                    <a:pt x="378" y="1174"/>
                    <a:pt x="686" y="1174"/>
                  </a:cubicBezTo>
                  <a:lnTo>
                    <a:pt x="20912" y="1174"/>
                  </a:lnTo>
                  <a:cubicBezTo>
                    <a:pt x="21199" y="1174"/>
                    <a:pt x="21597" y="993"/>
                    <a:pt x="21597" y="399"/>
                  </a:cubicBezTo>
                  <a:cubicBezTo>
                    <a:pt x="21464" y="176"/>
                    <a:pt x="21199" y="0"/>
                    <a:pt x="2091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7"/>
            <p:cNvSpPr/>
            <p:nvPr/>
          </p:nvSpPr>
          <p:spPr>
            <a:xfrm>
              <a:off x="1646291" y="4517878"/>
              <a:ext cx="447037" cy="24503"/>
            </a:xfrm>
            <a:custGeom>
              <a:avLst/>
              <a:gdLst/>
              <a:ahLst/>
              <a:cxnLst/>
              <a:rect l="l" t="t" r="r" b="b"/>
              <a:pathLst>
                <a:path w="21820" h="1196" extrusionOk="0">
                  <a:moveTo>
                    <a:pt x="112" y="1"/>
                  </a:moveTo>
                  <a:cubicBezTo>
                    <a:pt x="48" y="133"/>
                    <a:pt x="0" y="266"/>
                    <a:pt x="0" y="399"/>
                  </a:cubicBezTo>
                  <a:cubicBezTo>
                    <a:pt x="0" y="840"/>
                    <a:pt x="356" y="1196"/>
                    <a:pt x="797" y="1196"/>
                  </a:cubicBezTo>
                  <a:lnTo>
                    <a:pt x="21023" y="1196"/>
                  </a:lnTo>
                  <a:cubicBezTo>
                    <a:pt x="21464" y="1196"/>
                    <a:pt x="21820" y="840"/>
                    <a:pt x="21820" y="399"/>
                  </a:cubicBezTo>
                  <a:cubicBezTo>
                    <a:pt x="21820" y="266"/>
                    <a:pt x="21772" y="133"/>
                    <a:pt x="21708" y="1"/>
                  </a:cubicBezTo>
                  <a:cubicBezTo>
                    <a:pt x="21575" y="245"/>
                    <a:pt x="21310" y="399"/>
                    <a:pt x="21023" y="399"/>
                  </a:cubicBezTo>
                  <a:lnTo>
                    <a:pt x="797" y="399"/>
                  </a:lnTo>
                  <a:cubicBezTo>
                    <a:pt x="489" y="399"/>
                    <a:pt x="245" y="245"/>
                    <a:pt x="112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0" name="Google Shape;400;p7"/>
          <p:cNvGrpSpPr/>
          <p:nvPr/>
        </p:nvGrpSpPr>
        <p:grpSpPr>
          <a:xfrm>
            <a:off x="2667830" y="1378587"/>
            <a:ext cx="446935" cy="342715"/>
            <a:chOff x="2246492" y="2842062"/>
            <a:chExt cx="446935" cy="342715"/>
          </a:xfrm>
        </p:grpSpPr>
        <p:sp>
          <p:nvSpPr>
            <p:cNvPr id="401" name="Google Shape;401;p7"/>
            <p:cNvSpPr/>
            <p:nvPr/>
          </p:nvSpPr>
          <p:spPr>
            <a:xfrm>
              <a:off x="2473105" y="2901886"/>
              <a:ext cx="160048" cy="150911"/>
            </a:xfrm>
            <a:custGeom>
              <a:avLst/>
              <a:gdLst/>
              <a:ahLst/>
              <a:cxnLst/>
              <a:rect l="l" t="t" r="r" b="b"/>
              <a:pathLst>
                <a:path w="7812" h="7366" extrusionOk="0">
                  <a:moveTo>
                    <a:pt x="3765" y="1"/>
                  </a:moveTo>
                  <a:cubicBezTo>
                    <a:pt x="2061" y="1"/>
                    <a:pt x="622" y="1042"/>
                    <a:pt x="0" y="2523"/>
                  </a:cubicBezTo>
                  <a:cubicBezTo>
                    <a:pt x="0" y="2523"/>
                    <a:pt x="1816" y="3383"/>
                    <a:pt x="2613" y="4068"/>
                  </a:cubicBezTo>
                  <a:cubicBezTo>
                    <a:pt x="3367" y="4711"/>
                    <a:pt x="3898" y="5576"/>
                    <a:pt x="4137" y="6527"/>
                  </a:cubicBezTo>
                  <a:cubicBezTo>
                    <a:pt x="4164" y="6591"/>
                    <a:pt x="4227" y="6638"/>
                    <a:pt x="4296" y="6660"/>
                  </a:cubicBezTo>
                  <a:cubicBezTo>
                    <a:pt x="4891" y="6883"/>
                    <a:pt x="6107" y="7366"/>
                    <a:pt x="6107" y="7366"/>
                  </a:cubicBezTo>
                  <a:cubicBezTo>
                    <a:pt x="7148" y="6638"/>
                    <a:pt x="7812" y="5422"/>
                    <a:pt x="7812" y="4068"/>
                  </a:cubicBezTo>
                  <a:cubicBezTo>
                    <a:pt x="7812" y="1812"/>
                    <a:pt x="5996" y="1"/>
                    <a:pt x="3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7"/>
            <p:cNvSpPr/>
            <p:nvPr/>
          </p:nvSpPr>
          <p:spPr>
            <a:xfrm>
              <a:off x="2466794" y="2953576"/>
              <a:ext cx="131448" cy="114669"/>
            </a:xfrm>
            <a:custGeom>
              <a:avLst/>
              <a:gdLst/>
              <a:ahLst/>
              <a:cxnLst/>
              <a:rect l="l" t="t" r="r" b="b"/>
              <a:pathLst>
                <a:path w="6416" h="5597" extrusionOk="0">
                  <a:moveTo>
                    <a:pt x="308" y="0"/>
                  </a:moveTo>
                  <a:cubicBezTo>
                    <a:pt x="112" y="483"/>
                    <a:pt x="0" y="1014"/>
                    <a:pt x="0" y="1593"/>
                  </a:cubicBezTo>
                  <a:cubicBezTo>
                    <a:pt x="22" y="3802"/>
                    <a:pt x="1859" y="5597"/>
                    <a:pt x="4073" y="5597"/>
                  </a:cubicBezTo>
                  <a:cubicBezTo>
                    <a:pt x="4934" y="5597"/>
                    <a:pt x="5751" y="5331"/>
                    <a:pt x="6415" y="4843"/>
                  </a:cubicBezTo>
                  <a:cubicBezTo>
                    <a:pt x="5953" y="4381"/>
                    <a:pt x="5401" y="4025"/>
                    <a:pt x="4780" y="3802"/>
                  </a:cubicBezTo>
                  <a:cubicBezTo>
                    <a:pt x="4711" y="3760"/>
                    <a:pt x="4668" y="3717"/>
                    <a:pt x="4647" y="3648"/>
                  </a:cubicBezTo>
                  <a:cubicBezTo>
                    <a:pt x="4381" y="2698"/>
                    <a:pt x="3850" y="1837"/>
                    <a:pt x="3096" y="1195"/>
                  </a:cubicBezTo>
                  <a:cubicBezTo>
                    <a:pt x="2321" y="510"/>
                    <a:pt x="1349" y="85"/>
                    <a:pt x="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7"/>
            <p:cNvSpPr/>
            <p:nvPr/>
          </p:nvSpPr>
          <p:spPr>
            <a:xfrm>
              <a:off x="2246923" y="2967159"/>
              <a:ext cx="360457" cy="209444"/>
            </a:xfrm>
            <a:custGeom>
              <a:avLst/>
              <a:gdLst/>
              <a:ahLst/>
              <a:cxnLst/>
              <a:rect l="l" t="t" r="r" b="b"/>
              <a:pathLst>
                <a:path w="17594" h="10223" extrusionOk="0">
                  <a:moveTo>
                    <a:pt x="10578" y="1"/>
                  </a:moveTo>
                  <a:cubicBezTo>
                    <a:pt x="8985" y="1"/>
                    <a:pt x="7610" y="861"/>
                    <a:pt x="6861" y="2146"/>
                  </a:cubicBezTo>
                  <a:cubicBezTo>
                    <a:pt x="6506" y="2013"/>
                    <a:pt x="6129" y="1923"/>
                    <a:pt x="5730" y="1923"/>
                  </a:cubicBezTo>
                  <a:cubicBezTo>
                    <a:pt x="4073" y="1923"/>
                    <a:pt x="2725" y="3251"/>
                    <a:pt x="2677" y="4892"/>
                  </a:cubicBezTo>
                  <a:cubicBezTo>
                    <a:pt x="1307" y="4976"/>
                    <a:pt x="202" y="6017"/>
                    <a:pt x="1" y="7366"/>
                  </a:cubicBezTo>
                  <a:cubicBezTo>
                    <a:pt x="1" y="9007"/>
                    <a:pt x="1397" y="10223"/>
                    <a:pt x="2857" y="10223"/>
                  </a:cubicBezTo>
                  <a:lnTo>
                    <a:pt x="14094" y="10223"/>
                  </a:lnTo>
                  <a:cubicBezTo>
                    <a:pt x="15910" y="10223"/>
                    <a:pt x="17593" y="8763"/>
                    <a:pt x="17593" y="6702"/>
                  </a:cubicBezTo>
                  <a:cubicBezTo>
                    <a:pt x="17434" y="5200"/>
                    <a:pt x="16287" y="3962"/>
                    <a:pt x="14805" y="3649"/>
                  </a:cubicBezTo>
                  <a:cubicBezTo>
                    <a:pt x="14513" y="1594"/>
                    <a:pt x="12724" y="1"/>
                    <a:pt x="10578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7"/>
            <p:cNvSpPr/>
            <p:nvPr/>
          </p:nvSpPr>
          <p:spPr>
            <a:xfrm>
              <a:off x="2246492" y="3104466"/>
              <a:ext cx="361318" cy="80311"/>
            </a:xfrm>
            <a:custGeom>
              <a:avLst/>
              <a:gdLst/>
              <a:ahLst/>
              <a:cxnLst/>
              <a:rect l="l" t="t" r="r" b="b"/>
              <a:pathLst>
                <a:path w="17636" h="3920" extrusionOk="0">
                  <a:moveTo>
                    <a:pt x="17614" y="0"/>
                  </a:moveTo>
                  <a:cubicBezTo>
                    <a:pt x="17434" y="1774"/>
                    <a:pt x="15931" y="3144"/>
                    <a:pt x="14115" y="3144"/>
                  </a:cubicBezTo>
                  <a:lnTo>
                    <a:pt x="2878" y="3144"/>
                  </a:lnTo>
                  <a:cubicBezTo>
                    <a:pt x="1418" y="3144"/>
                    <a:pt x="223" y="2061"/>
                    <a:pt x="22" y="664"/>
                  </a:cubicBezTo>
                  <a:cubicBezTo>
                    <a:pt x="22" y="797"/>
                    <a:pt x="0" y="908"/>
                    <a:pt x="0" y="1041"/>
                  </a:cubicBezTo>
                  <a:cubicBezTo>
                    <a:pt x="0" y="2634"/>
                    <a:pt x="1285" y="3919"/>
                    <a:pt x="2878" y="3919"/>
                  </a:cubicBezTo>
                  <a:lnTo>
                    <a:pt x="14115" y="3919"/>
                  </a:lnTo>
                  <a:cubicBezTo>
                    <a:pt x="16064" y="3919"/>
                    <a:pt x="17635" y="2347"/>
                    <a:pt x="17635" y="399"/>
                  </a:cubicBezTo>
                  <a:cubicBezTo>
                    <a:pt x="17635" y="266"/>
                    <a:pt x="17635" y="133"/>
                    <a:pt x="17614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7"/>
            <p:cNvSpPr/>
            <p:nvPr/>
          </p:nvSpPr>
          <p:spPr>
            <a:xfrm>
              <a:off x="2543377" y="2842062"/>
              <a:ext cx="13624" cy="38967"/>
            </a:xfrm>
            <a:custGeom>
              <a:avLst/>
              <a:gdLst/>
              <a:ahLst/>
              <a:cxnLst/>
              <a:rect l="l" t="t" r="r" b="b"/>
              <a:pathLst>
                <a:path w="665" h="1902" extrusionOk="0">
                  <a:moveTo>
                    <a:pt x="335" y="0"/>
                  </a:moveTo>
                  <a:cubicBezTo>
                    <a:pt x="155" y="0"/>
                    <a:pt x="1" y="133"/>
                    <a:pt x="1" y="308"/>
                  </a:cubicBezTo>
                  <a:lnTo>
                    <a:pt x="1" y="1572"/>
                  </a:lnTo>
                  <a:cubicBezTo>
                    <a:pt x="1" y="1747"/>
                    <a:pt x="155" y="1901"/>
                    <a:pt x="335" y="1901"/>
                  </a:cubicBezTo>
                  <a:cubicBezTo>
                    <a:pt x="511" y="1901"/>
                    <a:pt x="665" y="1747"/>
                    <a:pt x="665" y="1572"/>
                  </a:cubicBezTo>
                  <a:lnTo>
                    <a:pt x="665" y="308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7"/>
            <p:cNvSpPr/>
            <p:nvPr/>
          </p:nvSpPr>
          <p:spPr>
            <a:xfrm>
              <a:off x="2654460" y="2978488"/>
              <a:ext cx="38967" cy="13173"/>
            </a:xfrm>
            <a:custGeom>
              <a:avLst/>
              <a:gdLst/>
              <a:ahLst/>
              <a:cxnLst/>
              <a:rect l="l" t="t" r="r" b="b"/>
              <a:pathLst>
                <a:path w="1902" h="643" extrusionOk="0">
                  <a:moveTo>
                    <a:pt x="330" y="0"/>
                  </a:moveTo>
                  <a:cubicBezTo>
                    <a:pt x="133" y="0"/>
                    <a:pt x="0" y="133"/>
                    <a:pt x="0" y="329"/>
                  </a:cubicBezTo>
                  <a:cubicBezTo>
                    <a:pt x="0" y="510"/>
                    <a:pt x="133" y="643"/>
                    <a:pt x="330" y="643"/>
                  </a:cubicBezTo>
                  <a:lnTo>
                    <a:pt x="1572" y="643"/>
                  </a:lnTo>
                  <a:cubicBezTo>
                    <a:pt x="1747" y="643"/>
                    <a:pt x="1901" y="510"/>
                    <a:pt x="1901" y="329"/>
                  </a:cubicBezTo>
                  <a:cubicBezTo>
                    <a:pt x="1901" y="133"/>
                    <a:pt x="1747" y="0"/>
                    <a:pt x="157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7"/>
            <p:cNvSpPr/>
            <p:nvPr/>
          </p:nvSpPr>
          <p:spPr>
            <a:xfrm>
              <a:off x="2621393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1240" y="0"/>
                  </a:moveTo>
                  <a:cubicBezTo>
                    <a:pt x="1154" y="0"/>
                    <a:pt x="1070" y="34"/>
                    <a:pt x="1014" y="100"/>
                  </a:cubicBezTo>
                  <a:lnTo>
                    <a:pt x="133" y="987"/>
                  </a:lnTo>
                  <a:cubicBezTo>
                    <a:pt x="0" y="1120"/>
                    <a:pt x="0" y="1316"/>
                    <a:pt x="133" y="1449"/>
                  </a:cubicBezTo>
                  <a:cubicBezTo>
                    <a:pt x="175" y="1518"/>
                    <a:pt x="266" y="1539"/>
                    <a:pt x="351" y="1539"/>
                  </a:cubicBezTo>
                  <a:cubicBezTo>
                    <a:pt x="441" y="1539"/>
                    <a:pt x="510" y="1518"/>
                    <a:pt x="574" y="1449"/>
                  </a:cubicBezTo>
                  <a:lnTo>
                    <a:pt x="1482" y="567"/>
                  </a:lnTo>
                  <a:cubicBezTo>
                    <a:pt x="1593" y="435"/>
                    <a:pt x="1593" y="233"/>
                    <a:pt x="1482" y="100"/>
                  </a:cubicBezTo>
                  <a:cubicBezTo>
                    <a:pt x="1415" y="34"/>
                    <a:pt x="1326" y="0"/>
                    <a:pt x="124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7"/>
            <p:cNvSpPr/>
            <p:nvPr/>
          </p:nvSpPr>
          <p:spPr>
            <a:xfrm>
              <a:off x="2621393" y="3056628"/>
              <a:ext cx="32657" cy="31530"/>
            </a:xfrm>
            <a:custGeom>
              <a:avLst/>
              <a:gdLst/>
              <a:ahLst/>
              <a:cxnLst/>
              <a:rect l="l" t="t" r="r" b="b"/>
              <a:pathLst>
                <a:path w="1594" h="1539" extrusionOk="0">
                  <a:moveTo>
                    <a:pt x="353" y="0"/>
                  </a:moveTo>
                  <a:cubicBezTo>
                    <a:pt x="271" y="0"/>
                    <a:pt x="189" y="33"/>
                    <a:pt x="133" y="100"/>
                  </a:cubicBezTo>
                  <a:cubicBezTo>
                    <a:pt x="0" y="232"/>
                    <a:pt x="0" y="434"/>
                    <a:pt x="133" y="567"/>
                  </a:cubicBezTo>
                  <a:lnTo>
                    <a:pt x="1014" y="1454"/>
                  </a:lnTo>
                  <a:cubicBezTo>
                    <a:pt x="1083" y="1518"/>
                    <a:pt x="1147" y="1539"/>
                    <a:pt x="1237" y="1539"/>
                  </a:cubicBezTo>
                  <a:cubicBezTo>
                    <a:pt x="1328" y="1539"/>
                    <a:pt x="1413" y="1518"/>
                    <a:pt x="1482" y="1454"/>
                  </a:cubicBezTo>
                  <a:cubicBezTo>
                    <a:pt x="1593" y="1321"/>
                    <a:pt x="1593" y="1119"/>
                    <a:pt x="1482" y="987"/>
                  </a:cubicBezTo>
                  <a:lnTo>
                    <a:pt x="574" y="100"/>
                  </a:lnTo>
                  <a:cubicBezTo>
                    <a:pt x="518" y="33"/>
                    <a:pt x="436" y="0"/>
                    <a:pt x="35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7"/>
            <p:cNvSpPr/>
            <p:nvPr/>
          </p:nvSpPr>
          <p:spPr>
            <a:xfrm>
              <a:off x="2446348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356" y="0"/>
                  </a:moveTo>
                  <a:cubicBezTo>
                    <a:pt x="272" y="0"/>
                    <a:pt x="189" y="34"/>
                    <a:pt x="133" y="100"/>
                  </a:cubicBezTo>
                  <a:cubicBezTo>
                    <a:pt x="0" y="233"/>
                    <a:pt x="0" y="435"/>
                    <a:pt x="133" y="567"/>
                  </a:cubicBezTo>
                  <a:lnTo>
                    <a:pt x="1020" y="1449"/>
                  </a:lnTo>
                  <a:cubicBezTo>
                    <a:pt x="1089" y="1518"/>
                    <a:pt x="1174" y="1539"/>
                    <a:pt x="1243" y="1539"/>
                  </a:cubicBezTo>
                  <a:cubicBezTo>
                    <a:pt x="1328" y="1539"/>
                    <a:pt x="1418" y="1518"/>
                    <a:pt x="1487" y="1449"/>
                  </a:cubicBezTo>
                  <a:cubicBezTo>
                    <a:pt x="1593" y="1316"/>
                    <a:pt x="1593" y="1120"/>
                    <a:pt x="1487" y="987"/>
                  </a:cubicBezTo>
                  <a:lnTo>
                    <a:pt x="579" y="100"/>
                  </a:lnTo>
                  <a:cubicBezTo>
                    <a:pt x="523" y="34"/>
                    <a:pt x="440" y="0"/>
                    <a:pt x="356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0" name="Google Shape;410;p7"/>
          <p:cNvGrpSpPr/>
          <p:nvPr/>
        </p:nvGrpSpPr>
        <p:grpSpPr>
          <a:xfrm flipH="1">
            <a:off x="183175" y="2715714"/>
            <a:ext cx="519451" cy="531593"/>
            <a:chOff x="6405353" y="2836979"/>
            <a:chExt cx="396861" cy="406137"/>
          </a:xfrm>
        </p:grpSpPr>
        <p:sp>
          <p:nvSpPr>
            <p:cNvPr id="411" name="Google Shape;411;p7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7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7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7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7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7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7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7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7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7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5" name="Google Shape;445;p7"/>
          <p:cNvGrpSpPr/>
          <p:nvPr/>
        </p:nvGrpSpPr>
        <p:grpSpPr>
          <a:xfrm>
            <a:off x="10719361" y="2593209"/>
            <a:ext cx="519451" cy="531593"/>
            <a:chOff x="6405353" y="2836979"/>
            <a:chExt cx="396861" cy="406137"/>
          </a:xfrm>
        </p:grpSpPr>
        <p:sp>
          <p:nvSpPr>
            <p:cNvPr id="446" name="Google Shape;446;p7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7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7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7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7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7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7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7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7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7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7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7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7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7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7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7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7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7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7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7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7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7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7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7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7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7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7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7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0" name="Google Shape;480;p7"/>
          <p:cNvSpPr txBox="1"/>
          <p:nvPr/>
        </p:nvSpPr>
        <p:spPr>
          <a:xfrm>
            <a:off x="1705058" y="81742"/>
            <a:ext cx="7717500" cy="6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1A18"/>
              </a:buClr>
              <a:buSzPts val="1800"/>
              <a:buFont typeface="Fredoka"/>
              <a:buNone/>
            </a:pPr>
            <a:r>
              <a:rPr lang="en-US" sz="4400" b="1" i="0" u="none" strike="noStrike" cap="none">
                <a:solidFill>
                  <a:srgbClr val="002D86"/>
                </a:solidFill>
                <a:latin typeface="Arial"/>
                <a:ea typeface="Arial"/>
                <a:cs typeface="Arial"/>
                <a:sym typeface="Arial"/>
              </a:rPr>
              <a:t>Table of contents</a:t>
            </a:r>
            <a:endParaRPr/>
          </a:p>
        </p:txBody>
      </p:sp>
      <p:sp>
        <p:nvSpPr>
          <p:cNvPr id="481" name="Google Shape;481;p7"/>
          <p:cNvSpPr txBox="1"/>
          <p:nvPr/>
        </p:nvSpPr>
        <p:spPr>
          <a:xfrm>
            <a:off x="3219251" y="1301056"/>
            <a:ext cx="5832544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200"/>
              <a:buFont typeface="Satisfy"/>
              <a:buNone/>
            </a:pPr>
            <a:r>
              <a:rPr lang="en-US" sz="3200" b="0" i="0" u="none" strike="noStrike" cap="none" dirty="0">
                <a:solidFill>
                  <a:srgbClr val="F4FEFF"/>
                </a:solidFill>
                <a:latin typeface="Arial"/>
                <a:ea typeface="Arial"/>
                <a:cs typeface="Arial"/>
                <a:sym typeface="Arial"/>
              </a:rPr>
              <a:t>1. Warm-up and Review</a:t>
            </a:r>
            <a:endParaRPr dirty="0"/>
          </a:p>
        </p:txBody>
      </p:sp>
      <p:grpSp>
        <p:nvGrpSpPr>
          <p:cNvPr id="482" name="Google Shape;482;p7"/>
          <p:cNvGrpSpPr/>
          <p:nvPr/>
        </p:nvGrpSpPr>
        <p:grpSpPr>
          <a:xfrm>
            <a:off x="8415033" y="234599"/>
            <a:ext cx="519451" cy="403696"/>
            <a:chOff x="6405353" y="2836979"/>
            <a:chExt cx="396861" cy="406137"/>
          </a:xfrm>
        </p:grpSpPr>
        <p:sp>
          <p:nvSpPr>
            <p:cNvPr id="483" name="Google Shape;483;p7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7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7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7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7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7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7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7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7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7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7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7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7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7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7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7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7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7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7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7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7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7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7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7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7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7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7" name="Google Shape;517;p7"/>
          <p:cNvGrpSpPr/>
          <p:nvPr/>
        </p:nvGrpSpPr>
        <p:grpSpPr>
          <a:xfrm flipH="1">
            <a:off x="2348905" y="80830"/>
            <a:ext cx="510043" cy="495306"/>
            <a:chOff x="6405353" y="2836979"/>
            <a:chExt cx="396861" cy="406137"/>
          </a:xfrm>
        </p:grpSpPr>
        <p:sp>
          <p:nvSpPr>
            <p:cNvPr id="518" name="Google Shape;518;p7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7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7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7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7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7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7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7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7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7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7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7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7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7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7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7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7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7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7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7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7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7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7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7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7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7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7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7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7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7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7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2" name="Google Shape;552;p7"/>
          <p:cNvSpPr txBox="1"/>
          <p:nvPr/>
        </p:nvSpPr>
        <p:spPr>
          <a:xfrm>
            <a:off x="3182233" y="2143566"/>
            <a:ext cx="5758801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200"/>
              <a:buFont typeface="Satisfy"/>
              <a:buNone/>
            </a:pPr>
            <a:r>
              <a:rPr lang="en-US" sz="3200" b="0" i="0" u="none" strike="noStrike" cap="none">
                <a:solidFill>
                  <a:srgbClr val="F4FEFF"/>
                </a:solidFill>
                <a:latin typeface="Arial"/>
                <a:ea typeface="Arial"/>
                <a:cs typeface="Arial"/>
                <a:sym typeface="Arial"/>
              </a:rPr>
              <a:t>2. Activity 6: Listen and repeat.</a:t>
            </a:r>
            <a:endParaRPr sz="3200" b="0" i="0" u="none" strike="noStrike" cap="none">
              <a:solidFill>
                <a:srgbClr val="F4FE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7"/>
          <p:cNvSpPr txBox="1"/>
          <p:nvPr/>
        </p:nvSpPr>
        <p:spPr>
          <a:xfrm>
            <a:off x="3161549" y="2949974"/>
            <a:ext cx="5636405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unito"/>
              <a:buNone/>
            </a:pPr>
            <a:r>
              <a:rPr lang="en-US" sz="3200" b="0" i="0" u="none" strike="noStrike" cap="none">
                <a:solidFill>
                  <a:srgbClr val="F4FEFF"/>
                </a:solidFill>
                <a:latin typeface="Arial"/>
                <a:ea typeface="Arial"/>
                <a:cs typeface="Arial"/>
                <a:sym typeface="Arial"/>
              </a:rPr>
              <a:t>3. Activity 7: Let’s talk.</a:t>
            </a:r>
            <a:endParaRPr sz="3200" b="0" i="0" u="none" strike="noStrike" cap="none">
              <a:solidFill>
                <a:srgbClr val="F4FE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54" name="Google Shape;554;p7"/>
          <p:cNvGrpSpPr/>
          <p:nvPr/>
        </p:nvGrpSpPr>
        <p:grpSpPr>
          <a:xfrm>
            <a:off x="10623612" y="4278990"/>
            <a:ext cx="939782" cy="793502"/>
            <a:chOff x="2846694" y="2166897"/>
            <a:chExt cx="447365" cy="359248"/>
          </a:xfrm>
        </p:grpSpPr>
        <p:sp>
          <p:nvSpPr>
            <p:cNvPr id="555" name="Google Shape;555;p7"/>
            <p:cNvSpPr/>
            <p:nvPr/>
          </p:nvSpPr>
          <p:spPr>
            <a:xfrm>
              <a:off x="2849419" y="2225532"/>
              <a:ext cx="442366" cy="291906"/>
            </a:xfrm>
            <a:custGeom>
              <a:avLst/>
              <a:gdLst/>
              <a:ahLst/>
              <a:cxnLst/>
              <a:rect l="l" t="t" r="r" b="b"/>
              <a:pathLst>
                <a:path w="21592" h="14248" extrusionOk="0">
                  <a:moveTo>
                    <a:pt x="6505" y="1"/>
                  </a:moveTo>
                  <a:cubicBezTo>
                    <a:pt x="6303" y="70"/>
                    <a:pt x="6128" y="224"/>
                    <a:pt x="6017" y="399"/>
                  </a:cubicBezTo>
                  <a:lnTo>
                    <a:pt x="3914" y="4249"/>
                  </a:lnTo>
                  <a:lnTo>
                    <a:pt x="2077" y="5311"/>
                  </a:lnTo>
                  <a:cubicBezTo>
                    <a:pt x="1859" y="5443"/>
                    <a:pt x="1699" y="5645"/>
                    <a:pt x="1657" y="5884"/>
                  </a:cubicBezTo>
                  <a:lnTo>
                    <a:pt x="0" y="13876"/>
                  </a:lnTo>
                  <a:lnTo>
                    <a:pt x="2278" y="14248"/>
                  </a:lnTo>
                  <a:lnTo>
                    <a:pt x="19223" y="14248"/>
                  </a:lnTo>
                  <a:lnTo>
                    <a:pt x="21591" y="13876"/>
                  </a:lnTo>
                  <a:lnTo>
                    <a:pt x="20620" y="7902"/>
                  </a:lnTo>
                  <a:cubicBezTo>
                    <a:pt x="20577" y="7700"/>
                    <a:pt x="20466" y="7504"/>
                    <a:pt x="20285" y="7371"/>
                  </a:cubicBezTo>
                  <a:lnTo>
                    <a:pt x="18363" y="5842"/>
                  </a:lnTo>
                  <a:lnTo>
                    <a:pt x="17391" y="2656"/>
                  </a:lnTo>
                  <a:lnTo>
                    <a:pt x="11948" y="707"/>
                  </a:lnTo>
                  <a:lnTo>
                    <a:pt x="6505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7"/>
            <p:cNvSpPr/>
            <p:nvPr/>
          </p:nvSpPr>
          <p:spPr>
            <a:xfrm>
              <a:off x="2846694" y="2509816"/>
              <a:ext cx="447365" cy="16329"/>
            </a:xfrm>
            <a:custGeom>
              <a:avLst/>
              <a:gdLst/>
              <a:ahLst/>
              <a:cxnLst/>
              <a:rect l="l" t="t" r="r" b="b"/>
              <a:pathLst>
                <a:path w="21836" h="797" extrusionOk="0">
                  <a:moveTo>
                    <a:pt x="133" y="0"/>
                  </a:moveTo>
                  <a:lnTo>
                    <a:pt x="22" y="531"/>
                  </a:lnTo>
                  <a:cubicBezTo>
                    <a:pt x="0" y="664"/>
                    <a:pt x="85" y="797"/>
                    <a:pt x="218" y="797"/>
                  </a:cubicBezTo>
                  <a:lnTo>
                    <a:pt x="4865" y="797"/>
                  </a:lnTo>
                  <a:lnTo>
                    <a:pt x="5974" y="372"/>
                  </a:lnTo>
                  <a:lnTo>
                    <a:pt x="12081" y="372"/>
                  </a:lnTo>
                  <a:lnTo>
                    <a:pt x="13340" y="797"/>
                  </a:lnTo>
                  <a:lnTo>
                    <a:pt x="21613" y="797"/>
                  </a:lnTo>
                  <a:cubicBezTo>
                    <a:pt x="21746" y="797"/>
                    <a:pt x="21836" y="664"/>
                    <a:pt x="21815" y="531"/>
                  </a:cubicBezTo>
                  <a:lnTo>
                    <a:pt x="21724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7"/>
            <p:cNvSpPr/>
            <p:nvPr/>
          </p:nvSpPr>
          <p:spPr>
            <a:xfrm>
              <a:off x="2992586" y="2166897"/>
              <a:ext cx="207702" cy="179204"/>
            </a:xfrm>
            <a:custGeom>
              <a:avLst/>
              <a:gdLst/>
              <a:ahLst/>
              <a:cxnLst/>
              <a:rect l="l" t="t" r="r" b="b"/>
              <a:pathLst>
                <a:path w="10138" h="8747" extrusionOk="0">
                  <a:moveTo>
                    <a:pt x="4573" y="1"/>
                  </a:moveTo>
                  <a:cubicBezTo>
                    <a:pt x="4360" y="1"/>
                    <a:pt x="4156" y="80"/>
                    <a:pt x="4004" y="229"/>
                  </a:cubicBezTo>
                  <a:lnTo>
                    <a:pt x="1949" y="2178"/>
                  </a:lnTo>
                  <a:lnTo>
                    <a:pt x="0" y="2730"/>
                  </a:lnTo>
                  <a:cubicBezTo>
                    <a:pt x="0" y="3834"/>
                    <a:pt x="489" y="4742"/>
                    <a:pt x="818" y="4764"/>
                  </a:cubicBezTo>
                  <a:cubicBezTo>
                    <a:pt x="831" y="4765"/>
                    <a:pt x="843" y="4765"/>
                    <a:pt x="855" y="4765"/>
                  </a:cubicBezTo>
                  <a:cubicBezTo>
                    <a:pt x="1426" y="4765"/>
                    <a:pt x="1605" y="3696"/>
                    <a:pt x="2124" y="3436"/>
                  </a:cubicBezTo>
                  <a:cubicBezTo>
                    <a:pt x="2239" y="3387"/>
                    <a:pt x="2390" y="3362"/>
                    <a:pt x="2560" y="3362"/>
                  </a:cubicBezTo>
                  <a:cubicBezTo>
                    <a:pt x="3211" y="3362"/>
                    <a:pt x="4131" y="3717"/>
                    <a:pt x="4270" y="4365"/>
                  </a:cubicBezTo>
                  <a:cubicBezTo>
                    <a:pt x="4423" y="5179"/>
                    <a:pt x="4715" y="6298"/>
                    <a:pt x="5310" y="6298"/>
                  </a:cubicBezTo>
                  <a:cubicBezTo>
                    <a:pt x="5333" y="6298"/>
                    <a:pt x="5356" y="6296"/>
                    <a:pt x="5380" y="6293"/>
                  </a:cubicBezTo>
                  <a:cubicBezTo>
                    <a:pt x="5962" y="6225"/>
                    <a:pt x="6081" y="4719"/>
                    <a:pt x="6796" y="4719"/>
                  </a:cubicBezTo>
                  <a:cubicBezTo>
                    <a:pt x="6810" y="4719"/>
                    <a:pt x="6825" y="4720"/>
                    <a:pt x="6840" y="4721"/>
                  </a:cubicBezTo>
                  <a:cubicBezTo>
                    <a:pt x="8146" y="4811"/>
                    <a:pt x="7589" y="8746"/>
                    <a:pt x="8677" y="8746"/>
                  </a:cubicBezTo>
                  <a:cubicBezTo>
                    <a:pt x="9229" y="8746"/>
                    <a:pt x="10026" y="6293"/>
                    <a:pt x="10137" y="4721"/>
                  </a:cubicBezTo>
                  <a:lnTo>
                    <a:pt x="8741" y="3925"/>
                  </a:lnTo>
                  <a:lnTo>
                    <a:pt x="7658" y="2507"/>
                  </a:lnTo>
                  <a:lnTo>
                    <a:pt x="6484" y="606"/>
                  </a:lnTo>
                  <a:lnTo>
                    <a:pt x="4870" y="54"/>
                  </a:lnTo>
                  <a:cubicBezTo>
                    <a:pt x="4772" y="18"/>
                    <a:pt x="4671" y="1"/>
                    <a:pt x="4573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7"/>
            <p:cNvSpPr/>
            <p:nvPr/>
          </p:nvSpPr>
          <p:spPr>
            <a:xfrm>
              <a:off x="2946345" y="2509816"/>
              <a:ext cx="51690" cy="16329"/>
            </a:xfrm>
            <a:custGeom>
              <a:avLst/>
              <a:gdLst/>
              <a:ahLst/>
              <a:cxnLst/>
              <a:rect l="l" t="t" r="r" b="b"/>
              <a:pathLst>
                <a:path w="2523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2061" y="797"/>
                  </a:lnTo>
                  <a:lnTo>
                    <a:pt x="2523" y="398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7"/>
            <p:cNvSpPr/>
            <p:nvPr/>
          </p:nvSpPr>
          <p:spPr>
            <a:xfrm>
              <a:off x="2949500" y="2346613"/>
              <a:ext cx="100225" cy="163224"/>
            </a:xfrm>
            <a:custGeom>
              <a:avLst/>
              <a:gdLst/>
              <a:ahLst/>
              <a:cxnLst/>
              <a:rect l="l" t="t" r="r" b="b"/>
              <a:pathLst>
                <a:path w="4892" h="7967" extrusionOk="0">
                  <a:moveTo>
                    <a:pt x="3213" y="1"/>
                  </a:moveTo>
                  <a:lnTo>
                    <a:pt x="1620" y="2258"/>
                  </a:lnTo>
                  <a:lnTo>
                    <a:pt x="824" y="3208"/>
                  </a:lnTo>
                  <a:lnTo>
                    <a:pt x="1" y="7966"/>
                  </a:lnTo>
                  <a:lnTo>
                    <a:pt x="2061" y="7966"/>
                  </a:lnTo>
                  <a:lnTo>
                    <a:pt x="4891" y="532"/>
                  </a:lnTo>
                  <a:lnTo>
                    <a:pt x="3213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7"/>
            <p:cNvSpPr/>
            <p:nvPr/>
          </p:nvSpPr>
          <p:spPr>
            <a:xfrm>
              <a:off x="2991705" y="2357492"/>
              <a:ext cx="127432" cy="159946"/>
            </a:xfrm>
            <a:custGeom>
              <a:avLst/>
              <a:gdLst/>
              <a:ahLst/>
              <a:cxnLst/>
              <a:rect l="l" t="t" r="r" b="b"/>
              <a:pathLst>
                <a:path w="6220" h="7807" extrusionOk="0">
                  <a:moveTo>
                    <a:pt x="2831" y="1"/>
                  </a:moveTo>
                  <a:lnTo>
                    <a:pt x="1615" y="1727"/>
                  </a:lnTo>
                  <a:lnTo>
                    <a:pt x="819" y="2677"/>
                  </a:lnTo>
                  <a:lnTo>
                    <a:pt x="1" y="7435"/>
                  </a:lnTo>
                  <a:lnTo>
                    <a:pt x="3208" y="7807"/>
                  </a:lnTo>
                  <a:lnTo>
                    <a:pt x="6219" y="7435"/>
                  </a:lnTo>
                  <a:lnTo>
                    <a:pt x="5932" y="3383"/>
                  </a:lnTo>
                  <a:lnTo>
                    <a:pt x="5003" y="2210"/>
                  </a:lnTo>
                  <a:lnTo>
                    <a:pt x="4313" y="463"/>
                  </a:lnTo>
                  <a:lnTo>
                    <a:pt x="2831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7"/>
            <p:cNvSpPr/>
            <p:nvPr/>
          </p:nvSpPr>
          <p:spPr>
            <a:xfrm>
              <a:off x="2988550" y="2509816"/>
              <a:ext cx="131448" cy="16329"/>
            </a:xfrm>
            <a:custGeom>
              <a:avLst/>
              <a:gdLst/>
              <a:ahLst/>
              <a:cxnLst/>
              <a:rect l="l" t="t" r="r" b="b"/>
              <a:pathLst>
                <a:path w="6416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6416" y="797"/>
                  </a:lnTo>
                  <a:lnTo>
                    <a:pt x="6373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7"/>
            <p:cNvSpPr/>
            <p:nvPr/>
          </p:nvSpPr>
          <p:spPr>
            <a:xfrm>
              <a:off x="2982690" y="2222807"/>
              <a:ext cx="223027" cy="131489"/>
            </a:xfrm>
            <a:custGeom>
              <a:avLst/>
              <a:gdLst/>
              <a:ahLst/>
              <a:cxnLst/>
              <a:rect l="l" t="t" r="r" b="b"/>
              <a:pathLst>
                <a:path w="10886" h="6418" extrusionOk="0">
                  <a:moveTo>
                    <a:pt x="483" y="1"/>
                  </a:moveTo>
                  <a:lnTo>
                    <a:pt x="43" y="134"/>
                  </a:lnTo>
                  <a:lnTo>
                    <a:pt x="0" y="134"/>
                  </a:lnTo>
                  <a:cubicBezTo>
                    <a:pt x="351" y="1132"/>
                    <a:pt x="882" y="2327"/>
                    <a:pt x="1301" y="2433"/>
                  </a:cubicBezTo>
                  <a:cubicBezTo>
                    <a:pt x="1356" y="2449"/>
                    <a:pt x="1408" y="2457"/>
                    <a:pt x="1457" y="2457"/>
                  </a:cubicBezTo>
                  <a:cubicBezTo>
                    <a:pt x="2086" y="2457"/>
                    <a:pt x="2297" y="1221"/>
                    <a:pt x="2809" y="999"/>
                  </a:cubicBezTo>
                  <a:cubicBezTo>
                    <a:pt x="2906" y="951"/>
                    <a:pt x="3020" y="928"/>
                    <a:pt x="3142" y="928"/>
                  </a:cubicBezTo>
                  <a:cubicBezTo>
                    <a:pt x="3690" y="928"/>
                    <a:pt x="4409" y="1388"/>
                    <a:pt x="4535" y="2061"/>
                  </a:cubicBezTo>
                  <a:cubicBezTo>
                    <a:pt x="4703" y="2866"/>
                    <a:pt x="4896" y="3856"/>
                    <a:pt x="5750" y="3856"/>
                  </a:cubicBezTo>
                  <a:cubicBezTo>
                    <a:pt x="5786" y="3856"/>
                    <a:pt x="5824" y="3854"/>
                    <a:pt x="5863" y="3851"/>
                  </a:cubicBezTo>
                  <a:cubicBezTo>
                    <a:pt x="6766" y="3767"/>
                    <a:pt x="6545" y="2365"/>
                    <a:pt x="7167" y="2365"/>
                  </a:cubicBezTo>
                  <a:cubicBezTo>
                    <a:pt x="7214" y="2365"/>
                    <a:pt x="7265" y="2373"/>
                    <a:pt x="7323" y="2390"/>
                  </a:cubicBezTo>
                  <a:cubicBezTo>
                    <a:pt x="8152" y="2653"/>
                    <a:pt x="7882" y="6417"/>
                    <a:pt x="9116" y="6417"/>
                  </a:cubicBezTo>
                  <a:cubicBezTo>
                    <a:pt x="9131" y="6417"/>
                    <a:pt x="9145" y="6417"/>
                    <a:pt x="9160" y="6415"/>
                  </a:cubicBezTo>
                  <a:cubicBezTo>
                    <a:pt x="10089" y="6373"/>
                    <a:pt x="10243" y="4116"/>
                    <a:pt x="10886" y="2789"/>
                  </a:cubicBezTo>
                  <a:lnTo>
                    <a:pt x="10642" y="1992"/>
                  </a:lnTo>
                  <a:lnTo>
                    <a:pt x="10620" y="1992"/>
                  </a:lnTo>
                  <a:cubicBezTo>
                    <a:pt x="10063" y="3389"/>
                    <a:pt x="9712" y="5619"/>
                    <a:pt x="9160" y="5619"/>
                  </a:cubicBezTo>
                  <a:cubicBezTo>
                    <a:pt x="8449" y="5619"/>
                    <a:pt x="8629" y="1748"/>
                    <a:pt x="7323" y="1594"/>
                  </a:cubicBezTo>
                  <a:cubicBezTo>
                    <a:pt x="7299" y="1591"/>
                    <a:pt x="7277" y="1590"/>
                    <a:pt x="7254" y="1590"/>
                  </a:cubicBezTo>
                  <a:cubicBezTo>
                    <a:pt x="6457" y="1590"/>
                    <a:pt x="6441" y="3125"/>
                    <a:pt x="5863" y="3187"/>
                  </a:cubicBezTo>
                  <a:cubicBezTo>
                    <a:pt x="5845" y="3189"/>
                    <a:pt x="5827" y="3190"/>
                    <a:pt x="5810" y="3190"/>
                  </a:cubicBezTo>
                  <a:cubicBezTo>
                    <a:pt x="5213" y="3190"/>
                    <a:pt x="5082" y="2038"/>
                    <a:pt x="4912" y="1238"/>
                  </a:cubicBezTo>
                  <a:cubicBezTo>
                    <a:pt x="4788" y="585"/>
                    <a:pt x="3797" y="254"/>
                    <a:pt x="3102" y="254"/>
                  </a:cubicBezTo>
                  <a:cubicBezTo>
                    <a:pt x="2904" y="254"/>
                    <a:pt x="2730" y="281"/>
                    <a:pt x="2607" y="335"/>
                  </a:cubicBezTo>
                  <a:cubicBezTo>
                    <a:pt x="2092" y="567"/>
                    <a:pt x="1912" y="1639"/>
                    <a:pt x="1353" y="1639"/>
                  </a:cubicBezTo>
                  <a:cubicBezTo>
                    <a:pt x="1336" y="1639"/>
                    <a:pt x="1319" y="1638"/>
                    <a:pt x="1301" y="1636"/>
                  </a:cubicBezTo>
                  <a:cubicBezTo>
                    <a:pt x="972" y="1615"/>
                    <a:pt x="749" y="819"/>
                    <a:pt x="48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3" name="Google Shape;563;p7"/>
          <p:cNvSpPr txBox="1"/>
          <p:nvPr/>
        </p:nvSpPr>
        <p:spPr>
          <a:xfrm>
            <a:off x="3182233" y="3673855"/>
            <a:ext cx="5760353" cy="657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matic SC"/>
              <a:buNone/>
            </a:pPr>
            <a:r>
              <a:rPr lang="en-US" sz="3200" b="0" i="0" u="none" strike="noStrike" cap="none" dirty="0">
                <a:solidFill>
                  <a:srgbClr val="F4FEFF"/>
                </a:solidFill>
                <a:latin typeface="Arial"/>
                <a:ea typeface="Arial"/>
                <a:cs typeface="Arial"/>
                <a:sym typeface="Arial"/>
              </a:rPr>
              <a:t>4. Activity 8: Let’s sing!</a:t>
            </a:r>
            <a:endParaRPr sz="3200" b="0" i="0" u="none" strike="noStrike" cap="none" dirty="0">
              <a:solidFill>
                <a:srgbClr val="F4FE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4" name="Google Shape;564;p7"/>
          <p:cNvGrpSpPr/>
          <p:nvPr/>
        </p:nvGrpSpPr>
        <p:grpSpPr>
          <a:xfrm>
            <a:off x="11071853" y="5969023"/>
            <a:ext cx="1120147" cy="795472"/>
            <a:chOff x="7041489" y="2866094"/>
            <a:chExt cx="460108" cy="294631"/>
          </a:xfrm>
        </p:grpSpPr>
        <p:sp>
          <p:nvSpPr>
            <p:cNvPr id="565" name="Google Shape;565;p7"/>
            <p:cNvSpPr/>
            <p:nvPr/>
          </p:nvSpPr>
          <p:spPr>
            <a:xfrm>
              <a:off x="7170192" y="2976194"/>
              <a:ext cx="301904" cy="94775"/>
            </a:xfrm>
            <a:custGeom>
              <a:avLst/>
              <a:gdLst/>
              <a:ahLst/>
              <a:cxnLst/>
              <a:rect l="l" t="t" r="r" b="b"/>
              <a:pathLst>
                <a:path w="14736" h="4626" extrusionOk="0">
                  <a:moveTo>
                    <a:pt x="600" y="1"/>
                  </a:moveTo>
                  <a:cubicBezTo>
                    <a:pt x="377" y="112"/>
                    <a:pt x="181" y="202"/>
                    <a:pt x="0" y="266"/>
                  </a:cubicBezTo>
                  <a:cubicBezTo>
                    <a:pt x="1020" y="2942"/>
                    <a:pt x="3983" y="4626"/>
                    <a:pt x="7371" y="4626"/>
                  </a:cubicBezTo>
                  <a:cubicBezTo>
                    <a:pt x="10753" y="4626"/>
                    <a:pt x="13828" y="2857"/>
                    <a:pt x="14736" y="266"/>
                  </a:cubicBezTo>
                  <a:cubicBezTo>
                    <a:pt x="14561" y="202"/>
                    <a:pt x="14359" y="112"/>
                    <a:pt x="1414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7"/>
            <p:cNvSpPr/>
            <p:nvPr/>
          </p:nvSpPr>
          <p:spPr>
            <a:xfrm>
              <a:off x="7182484" y="2866094"/>
              <a:ext cx="277442" cy="172669"/>
            </a:xfrm>
            <a:custGeom>
              <a:avLst/>
              <a:gdLst/>
              <a:ahLst/>
              <a:cxnLst/>
              <a:rect l="l" t="t" r="r" b="b"/>
              <a:pathLst>
                <a:path w="13542" h="8428" extrusionOk="0">
                  <a:moveTo>
                    <a:pt x="6436" y="1"/>
                  </a:moveTo>
                  <a:cubicBezTo>
                    <a:pt x="4402" y="86"/>
                    <a:pt x="3186" y="994"/>
                    <a:pt x="2369" y="2013"/>
                  </a:cubicBezTo>
                  <a:lnTo>
                    <a:pt x="2369" y="2475"/>
                  </a:lnTo>
                  <a:lnTo>
                    <a:pt x="1970" y="2544"/>
                  </a:lnTo>
                  <a:cubicBezTo>
                    <a:pt x="1259" y="3606"/>
                    <a:pt x="908" y="4690"/>
                    <a:pt x="420" y="5067"/>
                  </a:cubicBezTo>
                  <a:cubicBezTo>
                    <a:pt x="287" y="5199"/>
                    <a:pt x="133" y="5284"/>
                    <a:pt x="0" y="5375"/>
                  </a:cubicBezTo>
                  <a:cubicBezTo>
                    <a:pt x="1439" y="7233"/>
                    <a:pt x="3829" y="8428"/>
                    <a:pt x="6771" y="8428"/>
                  </a:cubicBezTo>
                  <a:cubicBezTo>
                    <a:pt x="9713" y="8428"/>
                    <a:pt x="12102" y="7233"/>
                    <a:pt x="13541" y="5375"/>
                  </a:cubicBezTo>
                  <a:cubicBezTo>
                    <a:pt x="13409" y="5284"/>
                    <a:pt x="13255" y="5199"/>
                    <a:pt x="13095" y="5067"/>
                  </a:cubicBezTo>
                  <a:cubicBezTo>
                    <a:pt x="12633" y="4690"/>
                    <a:pt x="12256" y="3606"/>
                    <a:pt x="11571" y="2544"/>
                  </a:cubicBezTo>
                  <a:lnTo>
                    <a:pt x="11194" y="2412"/>
                  </a:lnTo>
                  <a:lnTo>
                    <a:pt x="11173" y="2013"/>
                  </a:lnTo>
                  <a:cubicBezTo>
                    <a:pt x="10355" y="994"/>
                    <a:pt x="9139" y="86"/>
                    <a:pt x="7100" y="1"/>
                  </a:cubicBezTo>
                  <a:lnTo>
                    <a:pt x="6771" y="372"/>
                  </a:lnTo>
                  <a:lnTo>
                    <a:pt x="6436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7"/>
            <p:cNvSpPr/>
            <p:nvPr/>
          </p:nvSpPr>
          <p:spPr>
            <a:xfrm>
              <a:off x="7041489" y="2931716"/>
              <a:ext cx="131448" cy="137840"/>
            </a:xfrm>
            <a:custGeom>
              <a:avLst/>
              <a:gdLst/>
              <a:ahLst/>
              <a:cxnLst/>
              <a:rect l="l" t="t" r="r" b="b"/>
              <a:pathLst>
                <a:path w="6416" h="6728" extrusionOk="0">
                  <a:moveTo>
                    <a:pt x="2507" y="0"/>
                  </a:moveTo>
                  <a:cubicBezTo>
                    <a:pt x="1650" y="0"/>
                    <a:pt x="860" y="432"/>
                    <a:pt x="531" y="669"/>
                  </a:cubicBezTo>
                  <a:cubicBezTo>
                    <a:pt x="0" y="1046"/>
                    <a:pt x="1041" y="2878"/>
                    <a:pt x="1615" y="3611"/>
                  </a:cubicBezTo>
                  <a:cubicBezTo>
                    <a:pt x="2809" y="5092"/>
                    <a:pt x="4227" y="6728"/>
                    <a:pt x="5932" y="6728"/>
                  </a:cubicBezTo>
                  <a:cubicBezTo>
                    <a:pt x="6107" y="6728"/>
                    <a:pt x="6261" y="6728"/>
                    <a:pt x="6415" y="6706"/>
                  </a:cubicBezTo>
                  <a:lnTo>
                    <a:pt x="5157" y="2193"/>
                  </a:lnTo>
                  <a:cubicBezTo>
                    <a:pt x="4801" y="1598"/>
                    <a:pt x="4472" y="1067"/>
                    <a:pt x="4227" y="802"/>
                  </a:cubicBezTo>
                  <a:cubicBezTo>
                    <a:pt x="3706" y="201"/>
                    <a:pt x="3091" y="0"/>
                    <a:pt x="250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7"/>
            <p:cNvSpPr/>
            <p:nvPr/>
          </p:nvSpPr>
          <p:spPr>
            <a:xfrm>
              <a:off x="7128950" y="2976624"/>
              <a:ext cx="66175" cy="92501"/>
            </a:xfrm>
            <a:custGeom>
              <a:avLst/>
              <a:gdLst/>
              <a:ahLst/>
              <a:cxnLst/>
              <a:rect l="l" t="t" r="r" b="b"/>
              <a:pathLst>
                <a:path w="3230" h="4515" extrusionOk="0">
                  <a:moveTo>
                    <a:pt x="888" y="1"/>
                  </a:moveTo>
                  <a:cubicBezTo>
                    <a:pt x="601" y="203"/>
                    <a:pt x="357" y="489"/>
                    <a:pt x="203" y="978"/>
                  </a:cubicBezTo>
                  <a:cubicBezTo>
                    <a:pt x="1" y="1551"/>
                    <a:pt x="266" y="2390"/>
                    <a:pt x="866" y="3235"/>
                  </a:cubicBezTo>
                  <a:cubicBezTo>
                    <a:pt x="1132" y="3585"/>
                    <a:pt x="1551" y="4052"/>
                    <a:pt x="2146" y="4514"/>
                  </a:cubicBezTo>
                  <a:cubicBezTo>
                    <a:pt x="2592" y="4493"/>
                    <a:pt x="2943" y="4451"/>
                    <a:pt x="3229" y="4403"/>
                  </a:cubicBezTo>
                  <a:lnTo>
                    <a:pt x="1238" y="622"/>
                  </a:lnTo>
                  <a:cubicBezTo>
                    <a:pt x="1105" y="420"/>
                    <a:pt x="999" y="224"/>
                    <a:pt x="888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7"/>
            <p:cNvSpPr/>
            <p:nvPr/>
          </p:nvSpPr>
          <p:spPr>
            <a:xfrm>
              <a:off x="7222845" y="2866094"/>
              <a:ext cx="196721" cy="174963"/>
            </a:xfrm>
            <a:custGeom>
              <a:avLst/>
              <a:gdLst/>
              <a:ahLst/>
              <a:cxnLst/>
              <a:rect l="l" t="t" r="r" b="b"/>
              <a:pathLst>
                <a:path w="9602" h="8540" extrusionOk="0">
                  <a:moveTo>
                    <a:pt x="4466" y="1"/>
                  </a:moveTo>
                  <a:lnTo>
                    <a:pt x="4466" y="2544"/>
                  </a:lnTo>
                  <a:lnTo>
                    <a:pt x="2698" y="3914"/>
                  </a:lnTo>
                  <a:lnTo>
                    <a:pt x="399" y="2013"/>
                  </a:lnTo>
                  <a:cubicBezTo>
                    <a:pt x="239" y="2189"/>
                    <a:pt x="107" y="2364"/>
                    <a:pt x="0" y="2544"/>
                  </a:cubicBezTo>
                  <a:lnTo>
                    <a:pt x="2363" y="4488"/>
                  </a:lnTo>
                  <a:lnTo>
                    <a:pt x="2055" y="8051"/>
                  </a:lnTo>
                  <a:lnTo>
                    <a:pt x="2321" y="8539"/>
                  </a:lnTo>
                  <a:lnTo>
                    <a:pt x="2698" y="8231"/>
                  </a:lnTo>
                  <a:lnTo>
                    <a:pt x="3006" y="4514"/>
                  </a:lnTo>
                  <a:lnTo>
                    <a:pt x="4801" y="3118"/>
                  </a:lnTo>
                  <a:lnTo>
                    <a:pt x="6590" y="4514"/>
                  </a:lnTo>
                  <a:lnTo>
                    <a:pt x="6904" y="8231"/>
                  </a:lnTo>
                  <a:lnTo>
                    <a:pt x="7254" y="8518"/>
                  </a:lnTo>
                  <a:lnTo>
                    <a:pt x="7541" y="8051"/>
                  </a:lnTo>
                  <a:lnTo>
                    <a:pt x="7233" y="4488"/>
                  </a:lnTo>
                  <a:lnTo>
                    <a:pt x="9601" y="2544"/>
                  </a:lnTo>
                  <a:cubicBezTo>
                    <a:pt x="9468" y="2364"/>
                    <a:pt x="9336" y="2189"/>
                    <a:pt x="9203" y="2013"/>
                  </a:cubicBezTo>
                  <a:lnTo>
                    <a:pt x="6904" y="3914"/>
                  </a:lnTo>
                  <a:lnTo>
                    <a:pt x="5130" y="2544"/>
                  </a:lnTo>
                  <a:lnTo>
                    <a:pt x="513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7"/>
            <p:cNvSpPr/>
            <p:nvPr/>
          </p:nvSpPr>
          <p:spPr>
            <a:xfrm>
              <a:off x="7364270" y="3031018"/>
              <a:ext cx="14485" cy="26798"/>
            </a:xfrm>
            <a:custGeom>
              <a:avLst/>
              <a:gdLst/>
              <a:ahLst/>
              <a:cxnLst/>
              <a:rect l="l" t="t" r="r" b="b"/>
              <a:pathLst>
                <a:path w="707" h="1308" extrusionOk="0">
                  <a:moveTo>
                    <a:pt x="638" y="1"/>
                  </a:moveTo>
                  <a:cubicBezTo>
                    <a:pt x="420" y="70"/>
                    <a:pt x="218" y="112"/>
                    <a:pt x="1" y="181"/>
                  </a:cubicBezTo>
                  <a:lnTo>
                    <a:pt x="64" y="999"/>
                  </a:lnTo>
                  <a:lnTo>
                    <a:pt x="372" y="1307"/>
                  </a:lnTo>
                  <a:lnTo>
                    <a:pt x="707" y="866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7"/>
            <p:cNvSpPr/>
            <p:nvPr/>
          </p:nvSpPr>
          <p:spPr>
            <a:xfrm>
              <a:off x="7263635" y="3031018"/>
              <a:ext cx="14485" cy="27228"/>
            </a:xfrm>
            <a:custGeom>
              <a:avLst/>
              <a:gdLst/>
              <a:ahLst/>
              <a:cxnLst/>
              <a:rect l="l" t="t" r="r" b="b"/>
              <a:pathLst>
                <a:path w="707" h="1329" extrusionOk="0">
                  <a:moveTo>
                    <a:pt x="64" y="1"/>
                  </a:moveTo>
                  <a:lnTo>
                    <a:pt x="1" y="845"/>
                  </a:lnTo>
                  <a:lnTo>
                    <a:pt x="351" y="1328"/>
                  </a:lnTo>
                  <a:lnTo>
                    <a:pt x="638" y="999"/>
                  </a:lnTo>
                  <a:lnTo>
                    <a:pt x="707" y="181"/>
                  </a:lnTo>
                  <a:cubicBezTo>
                    <a:pt x="484" y="112"/>
                    <a:pt x="266" y="70"/>
                    <a:pt x="64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7"/>
            <p:cNvSpPr/>
            <p:nvPr/>
          </p:nvSpPr>
          <p:spPr>
            <a:xfrm>
              <a:off x="7151159" y="2981644"/>
              <a:ext cx="339990" cy="106084"/>
            </a:xfrm>
            <a:custGeom>
              <a:avLst/>
              <a:gdLst/>
              <a:ahLst/>
              <a:cxnLst/>
              <a:rect l="l" t="t" r="r" b="b"/>
              <a:pathLst>
                <a:path w="16595" h="5178" extrusionOk="0">
                  <a:moveTo>
                    <a:pt x="929" y="0"/>
                  </a:moveTo>
                  <a:cubicBezTo>
                    <a:pt x="531" y="154"/>
                    <a:pt x="223" y="266"/>
                    <a:pt x="0" y="531"/>
                  </a:cubicBezTo>
                  <a:cubicBezTo>
                    <a:pt x="0" y="2411"/>
                    <a:pt x="3053" y="5178"/>
                    <a:pt x="8300" y="5178"/>
                  </a:cubicBezTo>
                  <a:cubicBezTo>
                    <a:pt x="13541" y="5178"/>
                    <a:pt x="16594" y="2411"/>
                    <a:pt x="16594" y="531"/>
                  </a:cubicBezTo>
                  <a:cubicBezTo>
                    <a:pt x="16377" y="266"/>
                    <a:pt x="16042" y="154"/>
                    <a:pt x="15665" y="0"/>
                  </a:cubicBezTo>
                  <a:cubicBezTo>
                    <a:pt x="14337" y="2368"/>
                    <a:pt x="11682" y="3584"/>
                    <a:pt x="8300" y="3584"/>
                  </a:cubicBezTo>
                  <a:cubicBezTo>
                    <a:pt x="4912" y="3584"/>
                    <a:pt x="2257" y="2368"/>
                    <a:pt x="929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7"/>
            <p:cNvSpPr/>
            <p:nvPr/>
          </p:nvSpPr>
          <p:spPr>
            <a:xfrm>
              <a:off x="7187913" y="3066810"/>
              <a:ext cx="64331" cy="34521"/>
            </a:xfrm>
            <a:custGeom>
              <a:avLst/>
              <a:gdLst/>
              <a:ahLst/>
              <a:cxnLst/>
              <a:rect l="l" t="t" r="r" b="b"/>
              <a:pathLst>
                <a:path w="3140" h="1685" extrusionOk="0">
                  <a:moveTo>
                    <a:pt x="351" y="1"/>
                  </a:moveTo>
                  <a:cubicBezTo>
                    <a:pt x="351" y="1"/>
                    <a:pt x="219" y="245"/>
                    <a:pt x="1" y="601"/>
                  </a:cubicBezTo>
                  <a:lnTo>
                    <a:pt x="882" y="1440"/>
                  </a:lnTo>
                  <a:lnTo>
                    <a:pt x="2698" y="1684"/>
                  </a:lnTo>
                  <a:lnTo>
                    <a:pt x="3139" y="1063"/>
                  </a:lnTo>
                  <a:lnTo>
                    <a:pt x="1790" y="293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7"/>
            <p:cNvSpPr/>
            <p:nvPr/>
          </p:nvSpPr>
          <p:spPr>
            <a:xfrm>
              <a:off x="7127107" y="3079123"/>
              <a:ext cx="116103" cy="81602"/>
            </a:xfrm>
            <a:custGeom>
              <a:avLst/>
              <a:gdLst/>
              <a:ahLst/>
              <a:cxnLst/>
              <a:rect l="l" t="t" r="r" b="b"/>
              <a:pathLst>
                <a:path w="5667" h="3983" extrusionOk="0">
                  <a:moveTo>
                    <a:pt x="2969" y="0"/>
                  </a:moveTo>
                  <a:cubicBezTo>
                    <a:pt x="2417" y="951"/>
                    <a:pt x="1397" y="2655"/>
                    <a:pt x="1195" y="2719"/>
                  </a:cubicBezTo>
                  <a:cubicBezTo>
                    <a:pt x="1063" y="2788"/>
                    <a:pt x="601" y="2963"/>
                    <a:pt x="293" y="3250"/>
                  </a:cubicBezTo>
                  <a:cubicBezTo>
                    <a:pt x="0" y="3494"/>
                    <a:pt x="181" y="3983"/>
                    <a:pt x="558" y="3983"/>
                  </a:cubicBezTo>
                  <a:lnTo>
                    <a:pt x="2767" y="3983"/>
                  </a:lnTo>
                  <a:cubicBezTo>
                    <a:pt x="3256" y="3983"/>
                    <a:pt x="3718" y="3738"/>
                    <a:pt x="4010" y="3361"/>
                  </a:cubicBezTo>
                  <a:lnTo>
                    <a:pt x="5666" y="1083"/>
                  </a:lnTo>
                  <a:cubicBezTo>
                    <a:pt x="5024" y="929"/>
                    <a:pt x="4408" y="706"/>
                    <a:pt x="3850" y="462"/>
                  </a:cubicBezTo>
                  <a:cubicBezTo>
                    <a:pt x="3542" y="329"/>
                    <a:pt x="3234" y="175"/>
                    <a:pt x="2969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7"/>
            <p:cNvSpPr/>
            <p:nvPr/>
          </p:nvSpPr>
          <p:spPr>
            <a:xfrm>
              <a:off x="7393649" y="3068224"/>
              <a:ext cx="56689" cy="34521"/>
            </a:xfrm>
            <a:custGeom>
              <a:avLst/>
              <a:gdLst/>
              <a:ahLst/>
              <a:cxnLst/>
              <a:rect l="l" t="t" r="r" b="b"/>
              <a:pathLst>
                <a:path w="2767" h="1685" extrusionOk="0">
                  <a:moveTo>
                    <a:pt x="2501" y="1"/>
                  </a:moveTo>
                  <a:lnTo>
                    <a:pt x="1264" y="197"/>
                  </a:lnTo>
                  <a:lnTo>
                    <a:pt x="0" y="952"/>
                  </a:lnTo>
                  <a:cubicBezTo>
                    <a:pt x="91" y="1175"/>
                    <a:pt x="202" y="1392"/>
                    <a:pt x="314" y="1615"/>
                  </a:cubicBezTo>
                  <a:lnTo>
                    <a:pt x="1684" y="1684"/>
                  </a:lnTo>
                  <a:lnTo>
                    <a:pt x="2767" y="644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7"/>
            <p:cNvSpPr/>
            <p:nvPr/>
          </p:nvSpPr>
          <p:spPr>
            <a:xfrm>
              <a:off x="7400061" y="3081397"/>
              <a:ext cx="78897" cy="79328"/>
            </a:xfrm>
            <a:custGeom>
              <a:avLst/>
              <a:gdLst/>
              <a:ahLst/>
              <a:cxnLst/>
              <a:rect l="l" t="t" r="r" b="b"/>
              <a:pathLst>
                <a:path w="3851" h="3872" extrusionOk="0">
                  <a:moveTo>
                    <a:pt x="2454" y="1"/>
                  </a:moveTo>
                  <a:cubicBezTo>
                    <a:pt x="2236" y="133"/>
                    <a:pt x="2013" y="245"/>
                    <a:pt x="1769" y="351"/>
                  </a:cubicBezTo>
                  <a:cubicBezTo>
                    <a:pt x="1217" y="595"/>
                    <a:pt x="617" y="797"/>
                    <a:pt x="1" y="972"/>
                  </a:cubicBezTo>
                  <a:cubicBezTo>
                    <a:pt x="330" y="1657"/>
                    <a:pt x="643" y="2342"/>
                    <a:pt x="664" y="2544"/>
                  </a:cubicBezTo>
                  <a:cubicBezTo>
                    <a:pt x="686" y="2698"/>
                    <a:pt x="595" y="2921"/>
                    <a:pt x="510" y="3118"/>
                  </a:cubicBezTo>
                  <a:cubicBezTo>
                    <a:pt x="330" y="3473"/>
                    <a:pt x="574" y="3872"/>
                    <a:pt x="951" y="3872"/>
                  </a:cubicBezTo>
                  <a:lnTo>
                    <a:pt x="3250" y="3872"/>
                  </a:lnTo>
                  <a:cubicBezTo>
                    <a:pt x="3606" y="3872"/>
                    <a:pt x="3851" y="3495"/>
                    <a:pt x="3718" y="3165"/>
                  </a:cubicBezTo>
                  <a:lnTo>
                    <a:pt x="2454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7"/>
            <p:cNvSpPr/>
            <p:nvPr/>
          </p:nvSpPr>
          <p:spPr>
            <a:xfrm>
              <a:off x="7140710" y="2992522"/>
              <a:ext cx="360887" cy="103359"/>
            </a:xfrm>
            <a:custGeom>
              <a:avLst/>
              <a:gdLst/>
              <a:ahLst/>
              <a:cxnLst/>
              <a:rect l="l" t="t" r="r" b="b"/>
              <a:pathLst>
                <a:path w="17615" h="5045" extrusionOk="0">
                  <a:moveTo>
                    <a:pt x="510" y="0"/>
                  </a:moveTo>
                  <a:cubicBezTo>
                    <a:pt x="425" y="112"/>
                    <a:pt x="356" y="244"/>
                    <a:pt x="292" y="420"/>
                  </a:cubicBezTo>
                  <a:cubicBezTo>
                    <a:pt x="0" y="1306"/>
                    <a:pt x="1885" y="5045"/>
                    <a:pt x="8810" y="5045"/>
                  </a:cubicBezTo>
                  <a:cubicBezTo>
                    <a:pt x="15734" y="5045"/>
                    <a:pt x="17614" y="1306"/>
                    <a:pt x="17327" y="420"/>
                  </a:cubicBezTo>
                  <a:cubicBezTo>
                    <a:pt x="17258" y="244"/>
                    <a:pt x="17195" y="112"/>
                    <a:pt x="17104" y="0"/>
                  </a:cubicBezTo>
                  <a:cubicBezTo>
                    <a:pt x="16398" y="1662"/>
                    <a:pt x="14051" y="4248"/>
                    <a:pt x="8810" y="4248"/>
                  </a:cubicBezTo>
                  <a:cubicBezTo>
                    <a:pt x="3563" y="4248"/>
                    <a:pt x="1222" y="1662"/>
                    <a:pt x="51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7"/>
            <p:cNvSpPr/>
            <p:nvPr/>
          </p:nvSpPr>
          <p:spPr>
            <a:xfrm>
              <a:off x="7083591" y="2955317"/>
              <a:ext cx="13624" cy="19586"/>
            </a:xfrm>
            <a:custGeom>
              <a:avLst/>
              <a:gdLst/>
              <a:ahLst/>
              <a:cxnLst/>
              <a:rect l="l" t="t" r="r" b="b"/>
              <a:pathLst>
                <a:path w="665" h="956" extrusionOk="0">
                  <a:moveTo>
                    <a:pt x="335" y="0"/>
                  </a:moveTo>
                  <a:cubicBezTo>
                    <a:pt x="133" y="0"/>
                    <a:pt x="0" y="159"/>
                    <a:pt x="0" y="335"/>
                  </a:cubicBezTo>
                  <a:lnTo>
                    <a:pt x="0" y="643"/>
                  </a:lnTo>
                  <a:cubicBezTo>
                    <a:pt x="0" y="823"/>
                    <a:pt x="133" y="956"/>
                    <a:pt x="335" y="956"/>
                  </a:cubicBezTo>
                  <a:cubicBezTo>
                    <a:pt x="510" y="956"/>
                    <a:pt x="664" y="823"/>
                    <a:pt x="664" y="643"/>
                  </a:cubicBezTo>
                  <a:lnTo>
                    <a:pt x="664" y="335"/>
                  </a:lnTo>
                  <a:cubicBezTo>
                    <a:pt x="664" y="159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9" name="Google Shape;579;p7"/>
          <p:cNvGrpSpPr/>
          <p:nvPr/>
        </p:nvGrpSpPr>
        <p:grpSpPr>
          <a:xfrm rot="-1679516">
            <a:off x="436831" y="6164195"/>
            <a:ext cx="345870" cy="446504"/>
            <a:chOff x="5899168" y="3486640"/>
            <a:chExt cx="345870" cy="446504"/>
          </a:xfrm>
        </p:grpSpPr>
        <p:sp>
          <p:nvSpPr>
            <p:cNvPr id="580" name="Google Shape;580;p7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7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7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7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4" name="Google Shape;584;p7"/>
          <p:cNvGrpSpPr/>
          <p:nvPr/>
        </p:nvGrpSpPr>
        <p:grpSpPr>
          <a:xfrm rot="2772819">
            <a:off x="5083498" y="6231346"/>
            <a:ext cx="345870" cy="446504"/>
            <a:chOff x="5899168" y="3486640"/>
            <a:chExt cx="345870" cy="446504"/>
          </a:xfrm>
        </p:grpSpPr>
        <p:sp>
          <p:nvSpPr>
            <p:cNvPr id="585" name="Google Shape;585;p7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7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7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7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9" name="Google Shape;589;p7"/>
          <p:cNvGrpSpPr/>
          <p:nvPr/>
        </p:nvGrpSpPr>
        <p:grpSpPr>
          <a:xfrm flipH="1">
            <a:off x="2317518" y="5834369"/>
            <a:ext cx="667722" cy="489565"/>
            <a:chOff x="3443208" y="4164121"/>
            <a:chExt cx="454659" cy="362526"/>
          </a:xfrm>
        </p:grpSpPr>
        <p:sp>
          <p:nvSpPr>
            <p:cNvPr id="590" name="Google Shape;590;p7"/>
            <p:cNvSpPr/>
            <p:nvPr/>
          </p:nvSpPr>
          <p:spPr>
            <a:xfrm>
              <a:off x="3443208" y="4164121"/>
              <a:ext cx="444210" cy="351361"/>
            </a:xfrm>
            <a:custGeom>
              <a:avLst/>
              <a:gdLst/>
              <a:ahLst/>
              <a:cxnLst/>
              <a:rect l="l" t="t" r="r" b="b"/>
              <a:pathLst>
                <a:path w="21682" h="17150" extrusionOk="0">
                  <a:moveTo>
                    <a:pt x="2600" y="0"/>
                  </a:moveTo>
                  <a:cubicBezTo>
                    <a:pt x="2574" y="0"/>
                    <a:pt x="2548" y="3"/>
                    <a:pt x="2522" y="10"/>
                  </a:cubicBezTo>
                  <a:cubicBezTo>
                    <a:pt x="2347" y="52"/>
                    <a:pt x="2236" y="233"/>
                    <a:pt x="2278" y="408"/>
                  </a:cubicBezTo>
                  <a:lnTo>
                    <a:pt x="2719" y="2113"/>
                  </a:lnTo>
                  <a:cubicBezTo>
                    <a:pt x="2612" y="2081"/>
                    <a:pt x="2497" y="2065"/>
                    <a:pt x="2378" y="2065"/>
                  </a:cubicBezTo>
                  <a:cubicBezTo>
                    <a:pt x="2083" y="2065"/>
                    <a:pt x="1759" y="2160"/>
                    <a:pt x="1460" y="2330"/>
                  </a:cubicBezTo>
                  <a:lnTo>
                    <a:pt x="1020" y="631"/>
                  </a:lnTo>
                  <a:cubicBezTo>
                    <a:pt x="965" y="487"/>
                    <a:pt x="842" y="387"/>
                    <a:pt x="704" y="387"/>
                  </a:cubicBezTo>
                  <a:cubicBezTo>
                    <a:pt x="668" y="387"/>
                    <a:pt x="632" y="394"/>
                    <a:pt x="595" y="408"/>
                  </a:cubicBezTo>
                  <a:cubicBezTo>
                    <a:pt x="420" y="450"/>
                    <a:pt x="329" y="631"/>
                    <a:pt x="377" y="806"/>
                  </a:cubicBezTo>
                  <a:lnTo>
                    <a:pt x="887" y="2755"/>
                  </a:lnTo>
                  <a:cubicBezTo>
                    <a:pt x="329" y="3307"/>
                    <a:pt x="0" y="4125"/>
                    <a:pt x="308" y="5097"/>
                  </a:cubicBezTo>
                  <a:cubicBezTo>
                    <a:pt x="643" y="6138"/>
                    <a:pt x="1524" y="5384"/>
                    <a:pt x="1705" y="6669"/>
                  </a:cubicBezTo>
                  <a:cubicBezTo>
                    <a:pt x="1859" y="7773"/>
                    <a:pt x="2676" y="13508"/>
                    <a:pt x="4094" y="15961"/>
                  </a:cubicBezTo>
                  <a:cubicBezTo>
                    <a:pt x="4445" y="16227"/>
                    <a:pt x="5464" y="16604"/>
                    <a:pt x="6351" y="16715"/>
                  </a:cubicBezTo>
                  <a:cubicBezTo>
                    <a:pt x="9042" y="17019"/>
                    <a:pt x="12783" y="17150"/>
                    <a:pt x="15833" y="17150"/>
                  </a:cubicBezTo>
                  <a:cubicBezTo>
                    <a:pt x="18327" y="17150"/>
                    <a:pt x="20359" y="17062"/>
                    <a:pt x="20975" y="16912"/>
                  </a:cubicBezTo>
                  <a:cubicBezTo>
                    <a:pt x="21283" y="16848"/>
                    <a:pt x="21681" y="16694"/>
                    <a:pt x="21681" y="16296"/>
                  </a:cubicBezTo>
                  <a:cubicBezTo>
                    <a:pt x="21172" y="15786"/>
                    <a:pt x="19823" y="15101"/>
                    <a:pt x="17258" y="14193"/>
                  </a:cubicBezTo>
                  <a:lnTo>
                    <a:pt x="5353" y="7354"/>
                  </a:lnTo>
                  <a:cubicBezTo>
                    <a:pt x="5353" y="7354"/>
                    <a:pt x="4710" y="4168"/>
                    <a:pt x="3584" y="2755"/>
                  </a:cubicBezTo>
                  <a:lnTo>
                    <a:pt x="2921" y="254"/>
                  </a:lnTo>
                  <a:cubicBezTo>
                    <a:pt x="2884" y="100"/>
                    <a:pt x="2748" y="0"/>
                    <a:pt x="260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7"/>
            <p:cNvSpPr/>
            <p:nvPr/>
          </p:nvSpPr>
          <p:spPr>
            <a:xfrm>
              <a:off x="3527084" y="4491122"/>
              <a:ext cx="370783" cy="35525"/>
            </a:xfrm>
            <a:custGeom>
              <a:avLst/>
              <a:gdLst/>
              <a:ahLst/>
              <a:cxnLst/>
              <a:rect l="l" t="t" r="r" b="b"/>
              <a:pathLst>
                <a:path w="18098" h="1734" extrusionOk="0">
                  <a:moveTo>
                    <a:pt x="0" y="0"/>
                  </a:moveTo>
                  <a:lnTo>
                    <a:pt x="0" y="0"/>
                  </a:lnTo>
                  <a:cubicBezTo>
                    <a:pt x="244" y="399"/>
                    <a:pt x="483" y="733"/>
                    <a:pt x="749" y="908"/>
                  </a:cubicBezTo>
                  <a:cubicBezTo>
                    <a:pt x="1585" y="1521"/>
                    <a:pt x="5577" y="1733"/>
                    <a:pt x="9407" y="1733"/>
                  </a:cubicBezTo>
                  <a:cubicBezTo>
                    <a:pt x="12777" y="1733"/>
                    <a:pt x="16021" y="1569"/>
                    <a:pt x="16881" y="1370"/>
                  </a:cubicBezTo>
                  <a:cubicBezTo>
                    <a:pt x="17741" y="1174"/>
                    <a:pt x="18097" y="839"/>
                    <a:pt x="17587" y="335"/>
                  </a:cubicBezTo>
                  <a:lnTo>
                    <a:pt x="17587" y="335"/>
                  </a:lnTo>
                  <a:cubicBezTo>
                    <a:pt x="17433" y="420"/>
                    <a:pt x="17189" y="510"/>
                    <a:pt x="16881" y="574"/>
                  </a:cubicBezTo>
                  <a:cubicBezTo>
                    <a:pt x="16259" y="717"/>
                    <a:pt x="14225" y="803"/>
                    <a:pt x="11732" y="803"/>
                  </a:cubicBezTo>
                  <a:cubicBezTo>
                    <a:pt x="7674" y="803"/>
                    <a:pt x="2398" y="576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7"/>
            <p:cNvSpPr/>
            <p:nvPr/>
          </p:nvSpPr>
          <p:spPr>
            <a:xfrm>
              <a:off x="3551997" y="4164325"/>
              <a:ext cx="341834" cy="292275"/>
            </a:xfrm>
            <a:custGeom>
              <a:avLst/>
              <a:gdLst/>
              <a:ahLst/>
              <a:cxnLst/>
              <a:rect l="l" t="t" r="r" b="b"/>
              <a:pathLst>
                <a:path w="16685" h="14266" extrusionOk="0">
                  <a:moveTo>
                    <a:pt x="8477" y="0"/>
                  </a:moveTo>
                  <a:cubicBezTo>
                    <a:pt x="7618" y="0"/>
                    <a:pt x="6744" y="135"/>
                    <a:pt x="5884" y="419"/>
                  </a:cubicBezTo>
                  <a:cubicBezTo>
                    <a:pt x="2188" y="1614"/>
                    <a:pt x="112" y="4025"/>
                    <a:pt x="0" y="8055"/>
                  </a:cubicBezTo>
                  <a:cubicBezTo>
                    <a:pt x="0" y="11745"/>
                    <a:pt x="2937" y="14266"/>
                    <a:pt x="6102" y="14266"/>
                  </a:cubicBezTo>
                  <a:cubicBezTo>
                    <a:pt x="6900" y="14266"/>
                    <a:pt x="7713" y="14106"/>
                    <a:pt x="8496" y="13764"/>
                  </a:cubicBezTo>
                  <a:cubicBezTo>
                    <a:pt x="8528" y="13750"/>
                    <a:pt x="8562" y="13744"/>
                    <a:pt x="8595" y="13744"/>
                  </a:cubicBezTo>
                  <a:cubicBezTo>
                    <a:pt x="8628" y="13744"/>
                    <a:pt x="8661" y="13750"/>
                    <a:pt x="8693" y="13764"/>
                  </a:cubicBezTo>
                  <a:cubicBezTo>
                    <a:pt x="8882" y="13844"/>
                    <a:pt x="9368" y="14021"/>
                    <a:pt x="10158" y="14021"/>
                  </a:cubicBezTo>
                  <a:cubicBezTo>
                    <a:pt x="10675" y="14021"/>
                    <a:pt x="11322" y="13945"/>
                    <a:pt x="12102" y="13716"/>
                  </a:cubicBezTo>
                  <a:cubicBezTo>
                    <a:pt x="14800" y="12919"/>
                    <a:pt x="16685" y="10312"/>
                    <a:pt x="16685" y="7413"/>
                  </a:cubicBezTo>
                  <a:cubicBezTo>
                    <a:pt x="16658" y="6860"/>
                    <a:pt x="16552" y="6303"/>
                    <a:pt x="16371" y="5751"/>
                  </a:cubicBezTo>
                  <a:cubicBezTo>
                    <a:pt x="15238" y="2234"/>
                    <a:pt x="11975" y="0"/>
                    <a:pt x="847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7"/>
            <p:cNvSpPr/>
            <p:nvPr/>
          </p:nvSpPr>
          <p:spPr>
            <a:xfrm>
              <a:off x="3551997" y="4329352"/>
              <a:ext cx="160479" cy="135853"/>
            </a:xfrm>
            <a:custGeom>
              <a:avLst/>
              <a:gdLst/>
              <a:ahLst/>
              <a:cxnLst/>
              <a:rect l="l" t="t" r="r" b="b"/>
              <a:pathLst>
                <a:path w="7833" h="6631" extrusionOk="0">
                  <a:moveTo>
                    <a:pt x="0" y="0"/>
                  </a:moveTo>
                  <a:lnTo>
                    <a:pt x="0" y="797"/>
                  </a:lnTo>
                  <a:cubicBezTo>
                    <a:pt x="94" y="4187"/>
                    <a:pt x="2905" y="6631"/>
                    <a:pt x="6013" y="6631"/>
                  </a:cubicBezTo>
                  <a:cubicBezTo>
                    <a:pt x="6615" y="6631"/>
                    <a:pt x="7227" y="6539"/>
                    <a:pt x="7833" y="6346"/>
                  </a:cubicBezTo>
                  <a:lnTo>
                    <a:pt x="7721" y="5905"/>
                  </a:lnTo>
                  <a:lnTo>
                    <a:pt x="7015" y="5751"/>
                  </a:lnTo>
                  <a:cubicBezTo>
                    <a:pt x="6692" y="5805"/>
                    <a:pt x="6369" y="5831"/>
                    <a:pt x="6049" y="5831"/>
                  </a:cubicBezTo>
                  <a:cubicBezTo>
                    <a:pt x="2947" y="5831"/>
                    <a:pt x="101" y="3389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7"/>
            <p:cNvSpPr/>
            <p:nvPr/>
          </p:nvSpPr>
          <p:spPr>
            <a:xfrm>
              <a:off x="3712455" y="4316179"/>
              <a:ext cx="184961" cy="143085"/>
            </a:xfrm>
            <a:custGeom>
              <a:avLst/>
              <a:gdLst/>
              <a:ahLst/>
              <a:cxnLst/>
              <a:rect l="l" t="t" r="r" b="b"/>
              <a:pathLst>
                <a:path w="9028" h="6984" extrusionOk="0">
                  <a:moveTo>
                    <a:pt x="8853" y="1"/>
                  </a:moveTo>
                  <a:lnTo>
                    <a:pt x="8853" y="1"/>
                  </a:lnTo>
                  <a:cubicBezTo>
                    <a:pt x="8693" y="2656"/>
                    <a:pt x="6968" y="5130"/>
                    <a:pt x="4270" y="5927"/>
                  </a:cubicBezTo>
                  <a:cubicBezTo>
                    <a:pt x="3497" y="6154"/>
                    <a:pt x="2854" y="6231"/>
                    <a:pt x="2339" y="6231"/>
                  </a:cubicBezTo>
                  <a:cubicBezTo>
                    <a:pt x="1541" y="6231"/>
                    <a:pt x="1051" y="6047"/>
                    <a:pt x="861" y="5953"/>
                  </a:cubicBezTo>
                  <a:cubicBezTo>
                    <a:pt x="829" y="5940"/>
                    <a:pt x="796" y="5933"/>
                    <a:pt x="763" y="5933"/>
                  </a:cubicBezTo>
                  <a:cubicBezTo>
                    <a:pt x="730" y="5933"/>
                    <a:pt x="696" y="5940"/>
                    <a:pt x="664" y="5953"/>
                  </a:cubicBezTo>
                  <a:cubicBezTo>
                    <a:pt x="441" y="6060"/>
                    <a:pt x="224" y="6150"/>
                    <a:pt x="1" y="6219"/>
                  </a:cubicBezTo>
                  <a:lnTo>
                    <a:pt x="1" y="6527"/>
                  </a:lnTo>
                  <a:lnTo>
                    <a:pt x="818" y="6660"/>
                  </a:lnTo>
                  <a:cubicBezTo>
                    <a:pt x="1386" y="6872"/>
                    <a:pt x="1997" y="6984"/>
                    <a:pt x="2622" y="6984"/>
                  </a:cubicBezTo>
                  <a:cubicBezTo>
                    <a:pt x="3167" y="6984"/>
                    <a:pt x="3723" y="6899"/>
                    <a:pt x="4270" y="6723"/>
                  </a:cubicBezTo>
                  <a:cubicBezTo>
                    <a:pt x="7212" y="5752"/>
                    <a:pt x="9028" y="2943"/>
                    <a:pt x="8853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7"/>
            <p:cNvSpPr/>
            <p:nvPr/>
          </p:nvSpPr>
          <p:spPr>
            <a:xfrm>
              <a:off x="3639888" y="4263833"/>
              <a:ext cx="183670" cy="186067"/>
            </a:xfrm>
            <a:custGeom>
              <a:avLst/>
              <a:gdLst/>
              <a:ahLst/>
              <a:cxnLst/>
              <a:rect l="l" t="t" r="r" b="b"/>
              <a:pathLst>
                <a:path w="8965" h="9082" extrusionOk="0">
                  <a:moveTo>
                    <a:pt x="4902" y="0"/>
                  </a:moveTo>
                  <a:cubicBezTo>
                    <a:pt x="4516" y="0"/>
                    <a:pt x="4124" y="60"/>
                    <a:pt x="3739" y="187"/>
                  </a:cubicBezTo>
                  <a:cubicBezTo>
                    <a:pt x="1328" y="963"/>
                    <a:pt x="1" y="3549"/>
                    <a:pt x="797" y="5960"/>
                  </a:cubicBezTo>
                  <a:cubicBezTo>
                    <a:pt x="1174" y="7154"/>
                    <a:pt x="1881" y="8195"/>
                    <a:pt x="2725" y="8949"/>
                  </a:cubicBezTo>
                  <a:lnTo>
                    <a:pt x="3389" y="9082"/>
                  </a:lnTo>
                  <a:lnTo>
                    <a:pt x="3543" y="8774"/>
                  </a:lnTo>
                  <a:cubicBezTo>
                    <a:pt x="2613" y="8084"/>
                    <a:pt x="1817" y="6979"/>
                    <a:pt x="1419" y="5763"/>
                  </a:cubicBezTo>
                  <a:cubicBezTo>
                    <a:pt x="755" y="3703"/>
                    <a:pt x="1881" y="1472"/>
                    <a:pt x="3941" y="809"/>
                  </a:cubicBezTo>
                  <a:cubicBezTo>
                    <a:pt x="4260" y="704"/>
                    <a:pt x="4582" y="654"/>
                    <a:pt x="4900" y="654"/>
                  </a:cubicBezTo>
                  <a:cubicBezTo>
                    <a:pt x="6190" y="654"/>
                    <a:pt x="7386" y="1478"/>
                    <a:pt x="7812" y="2773"/>
                  </a:cubicBezTo>
                  <a:cubicBezTo>
                    <a:pt x="8232" y="4037"/>
                    <a:pt x="7547" y="5386"/>
                    <a:pt x="6288" y="5806"/>
                  </a:cubicBezTo>
                  <a:cubicBezTo>
                    <a:pt x="6102" y="5867"/>
                    <a:pt x="5909" y="5897"/>
                    <a:pt x="5716" y="5897"/>
                  </a:cubicBezTo>
                  <a:cubicBezTo>
                    <a:pt x="5426" y="5897"/>
                    <a:pt x="5135" y="5828"/>
                    <a:pt x="4870" y="5694"/>
                  </a:cubicBezTo>
                  <a:cubicBezTo>
                    <a:pt x="4429" y="5476"/>
                    <a:pt x="4095" y="5078"/>
                    <a:pt x="3941" y="4611"/>
                  </a:cubicBezTo>
                  <a:cubicBezTo>
                    <a:pt x="3908" y="4476"/>
                    <a:pt x="3781" y="4391"/>
                    <a:pt x="3653" y="4391"/>
                  </a:cubicBezTo>
                  <a:cubicBezTo>
                    <a:pt x="3616" y="4391"/>
                    <a:pt x="3578" y="4398"/>
                    <a:pt x="3543" y="4414"/>
                  </a:cubicBezTo>
                  <a:cubicBezTo>
                    <a:pt x="3367" y="4457"/>
                    <a:pt x="3256" y="4632"/>
                    <a:pt x="3320" y="4813"/>
                  </a:cubicBezTo>
                  <a:cubicBezTo>
                    <a:pt x="3521" y="5455"/>
                    <a:pt x="3962" y="5986"/>
                    <a:pt x="4562" y="6273"/>
                  </a:cubicBezTo>
                  <a:cubicBezTo>
                    <a:pt x="4918" y="6457"/>
                    <a:pt x="5306" y="6546"/>
                    <a:pt x="5697" y="6546"/>
                  </a:cubicBezTo>
                  <a:cubicBezTo>
                    <a:pt x="5961" y="6546"/>
                    <a:pt x="6226" y="6506"/>
                    <a:pt x="6485" y="6427"/>
                  </a:cubicBezTo>
                  <a:cubicBezTo>
                    <a:pt x="8078" y="5896"/>
                    <a:pt x="8964" y="4170"/>
                    <a:pt x="8455" y="2577"/>
                  </a:cubicBezTo>
                  <a:cubicBezTo>
                    <a:pt x="7939" y="996"/>
                    <a:pt x="6470" y="0"/>
                    <a:pt x="490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7"/>
            <p:cNvSpPr/>
            <p:nvPr/>
          </p:nvSpPr>
          <p:spPr>
            <a:xfrm>
              <a:off x="3695696" y="4443570"/>
              <a:ext cx="33538" cy="15796"/>
            </a:xfrm>
            <a:custGeom>
              <a:avLst/>
              <a:gdLst/>
              <a:ahLst/>
              <a:cxnLst/>
              <a:rect l="l" t="t" r="r" b="b"/>
              <a:pathLst>
                <a:path w="1637" h="771" extrusionOk="0">
                  <a:moveTo>
                    <a:pt x="819" y="1"/>
                  </a:moveTo>
                  <a:cubicBezTo>
                    <a:pt x="553" y="65"/>
                    <a:pt x="288" y="134"/>
                    <a:pt x="1" y="176"/>
                  </a:cubicBezTo>
                  <a:cubicBezTo>
                    <a:pt x="266" y="420"/>
                    <a:pt x="532" y="596"/>
                    <a:pt x="819" y="771"/>
                  </a:cubicBezTo>
                  <a:cubicBezTo>
                    <a:pt x="1084" y="686"/>
                    <a:pt x="1371" y="574"/>
                    <a:pt x="1636" y="442"/>
                  </a:cubicBezTo>
                  <a:cubicBezTo>
                    <a:pt x="1350" y="330"/>
                    <a:pt x="1084" y="176"/>
                    <a:pt x="819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7" name="Google Shape;597;p7"/>
          <p:cNvGrpSpPr/>
          <p:nvPr/>
        </p:nvGrpSpPr>
        <p:grpSpPr>
          <a:xfrm>
            <a:off x="2611445" y="4522778"/>
            <a:ext cx="434954" cy="552628"/>
            <a:chOff x="7113073" y="3486640"/>
            <a:chExt cx="319216" cy="446504"/>
          </a:xfrm>
        </p:grpSpPr>
        <p:sp>
          <p:nvSpPr>
            <p:cNvPr id="598" name="Google Shape;598;p7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7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7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7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7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7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7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7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7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7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7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7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7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7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7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7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7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7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7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7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7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7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7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7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7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7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7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7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7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7" name="Google Shape;627;p7"/>
          <p:cNvGrpSpPr/>
          <p:nvPr/>
        </p:nvGrpSpPr>
        <p:grpSpPr>
          <a:xfrm>
            <a:off x="215045" y="4041256"/>
            <a:ext cx="702630" cy="1039671"/>
            <a:chOff x="7113073" y="3486640"/>
            <a:chExt cx="319216" cy="446504"/>
          </a:xfrm>
        </p:grpSpPr>
        <p:sp>
          <p:nvSpPr>
            <p:cNvPr id="628" name="Google Shape;628;p7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7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7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7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7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7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7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7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7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7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7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7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7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7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7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7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7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7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7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7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7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7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7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7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7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7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7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7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7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7" name="Google Shape;657;p7"/>
          <p:cNvGrpSpPr/>
          <p:nvPr/>
        </p:nvGrpSpPr>
        <p:grpSpPr>
          <a:xfrm rot="185910">
            <a:off x="7641200" y="5936787"/>
            <a:ext cx="345870" cy="446504"/>
            <a:chOff x="5899168" y="3486640"/>
            <a:chExt cx="345870" cy="446504"/>
          </a:xfrm>
        </p:grpSpPr>
        <p:sp>
          <p:nvSpPr>
            <p:cNvPr id="658" name="Google Shape;658;p7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2" name="Google Shape;662;p7"/>
          <p:cNvSpPr txBox="1"/>
          <p:nvPr/>
        </p:nvSpPr>
        <p:spPr>
          <a:xfrm>
            <a:off x="3217834" y="4499709"/>
            <a:ext cx="5760353" cy="657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matic SC"/>
              <a:buNone/>
            </a:pPr>
            <a:r>
              <a:rPr lang="en-US" sz="3200" b="0" i="0" u="none" strike="noStrike" cap="none" dirty="0">
                <a:solidFill>
                  <a:srgbClr val="F4FEFF"/>
                </a:solidFill>
                <a:latin typeface="Arial"/>
                <a:ea typeface="Arial"/>
                <a:cs typeface="Arial"/>
                <a:sym typeface="Arial"/>
              </a:rPr>
              <a:t>5. Fun corner and </a:t>
            </a:r>
            <a:r>
              <a:rPr lang="en-US" sz="3200" dirty="0">
                <a:solidFill>
                  <a:srgbClr val="F4FEFF"/>
                </a:solidFill>
              </a:rPr>
              <a:t>W</a:t>
            </a:r>
            <a:r>
              <a:rPr lang="en-US" sz="3200" b="0" i="0" u="none" strike="noStrike" cap="none" dirty="0">
                <a:solidFill>
                  <a:srgbClr val="F4FEFF"/>
                </a:solidFill>
                <a:latin typeface="Arial"/>
                <a:ea typeface="Arial"/>
                <a:cs typeface="Arial"/>
                <a:sym typeface="Arial"/>
              </a:rPr>
              <a:t>rap-up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685C0"/>
            </a:gs>
            <a:gs pos="8000">
              <a:srgbClr val="A685C0"/>
            </a:gs>
            <a:gs pos="100000">
              <a:srgbClr val="FFEDB7"/>
            </a:gs>
          </a:gsLst>
          <a:lin ang="5400000" scaled="0"/>
        </a:gradFill>
        <a:effectLst/>
      </p:bgPr>
    </p:bg>
    <p:spTree>
      <p:nvGrpSpPr>
        <p:cNvPr id="1" name="Shape 2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8" name="Google Shape;2118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8288"/>
            <a:ext cx="12192000" cy="6839712"/>
          </a:xfrm>
          <a:prstGeom prst="rect">
            <a:avLst/>
          </a:prstGeom>
          <a:noFill/>
          <a:ln>
            <a:noFill/>
          </a:ln>
        </p:spPr>
      </p:pic>
      <p:sp>
        <p:nvSpPr>
          <p:cNvPr id="2119" name="Google Shape;2119;p25"/>
          <p:cNvSpPr/>
          <p:nvPr/>
        </p:nvSpPr>
        <p:spPr>
          <a:xfrm>
            <a:off x="2877578" y="116138"/>
            <a:ext cx="402440" cy="420276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2120" name="Google Shape;2120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8674" y="283972"/>
            <a:ext cx="714162" cy="683279"/>
          </a:xfrm>
          <a:prstGeom prst="rect">
            <a:avLst/>
          </a:prstGeom>
          <a:noFill/>
          <a:ln>
            <a:noFill/>
          </a:ln>
        </p:spPr>
      </p:pic>
      <p:sp>
        <p:nvSpPr>
          <p:cNvPr id="2121" name="Google Shape;2121;p25"/>
          <p:cNvSpPr txBox="1"/>
          <p:nvPr/>
        </p:nvSpPr>
        <p:spPr>
          <a:xfrm>
            <a:off x="1278330" y="500976"/>
            <a:ext cx="302622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Let’s sing!</a:t>
            </a:r>
            <a:endParaRPr/>
          </a:p>
        </p:txBody>
      </p:sp>
      <p:pic>
        <p:nvPicPr>
          <p:cNvPr id="2122" name="Google Shape;2122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17253" y="878491"/>
            <a:ext cx="590039" cy="620410"/>
          </a:xfrm>
          <a:prstGeom prst="rect">
            <a:avLst/>
          </a:prstGeom>
          <a:noFill/>
          <a:ln>
            <a:noFill/>
          </a:ln>
        </p:spPr>
      </p:pic>
      <p:sp>
        <p:nvSpPr>
          <p:cNvPr id="2123" name="Google Shape;2123;p25"/>
          <p:cNvSpPr/>
          <p:nvPr/>
        </p:nvSpPr>
        <p:spPr>
          <a:xfrm>
            <a:off x="5832612" y="6182556"/>
            <a:ext cx="548640" cy="54864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9E76B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4" name="Google Shape;2124;p25"/>
          <p:cNvSpPr/>
          <p:nvPr/>
        </p:nvSpPr>
        <p:spPr>
          <a:xfrm rot="5400000">
            <a:off x="6002283" y="6327572"/>
            <a:ext cx="320040" cy="274320"/>
          </a:xfrm>
          <a:prstGeom prst="triangle">
            <a:avLst>
              <a:gd name="adj" fmla="val 50000"/>
            </a:avLst>
          </a:prstGeom>
          <a:solidFill>
            <a:srgbClr val="9E76B3"/>
          </a:solidFill>
          <a:ln w="25400" cap="flat" cmpd="sng">
            <a:solidFill>
              <a:srgbClr val="9E76B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25" name="Google Shape;2125;p25"/>
          <p:cNvGrpSpPr/>
          <p:nvPr/>
        </p:nvGrpSpPr>
        <p:grpSpPr>
          <a:xfrm rot="5400000">
            <a:off x="5925428" y="6326046"/>
            <a:ext cx="365760" cy="274320"/>
            <a:chOff x="4333009" y="4935682"/>
            <a:chExt cx="417647" cy="349480"/>
          </a:xfrm>
        </p:grpSpPr>
        <p:sp>
          <p:nvSpPr>
            <p:cNvPr id="2126" name="Google Shape;2126;p25"/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>
                <a:gd name="adj1" fmla="val 23520"/>
              </a:avLst>
            </a:prstGeom>
            <a:solidFill>
              <a:srgbClr val="9E76B3"/>
            </a:solidFill>
            <a:ln w="25400" cap="flat" cmpd="sng">
              <a:solidFill>
                <a:srgbClr val="9E76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25"/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>
                <a:gd name="adj1" fmla="val 23520"/>
              </a:avLst>
            </a:prstGeom>
            <a:solidFill>
              <a:srgbClr val="9E76B3"/>
            </a:solidFill>
            <a:ln w="25400" cap="flat" cmpd="sng">
              <a:solidFill>
                <a:srgbClr val="9E76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128" name="Google Shape;2128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430878" y="10272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9" name="Google Shape;2129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430878" y="737932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0" name="Google Shape;2130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430878" y="1465592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1" name="Google Shape;2131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430878" y="2075192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2" name="Google Shape;2132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430878" y="2724218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3" name="Google Shape;2133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430878" y="3333818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4" name="Google Shape;2134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430878" y="4002024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5" name="Google Shape;2135;p25"/>
          <p:cNvSpPr txBox="1"/>
          <p:nvPr/>
        </p:nvSpPr>
        <p:spPr>
          <a:xfrm>
            <a:off x="1961805" y="1715179"/>
            <a:ext cx="36576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 you draw a </a:t>
            </a:r>
            <a:r>
              <a:rPr lang="en-US" sz="2800">
                <a:solidFill>
                  <a:srgbClr val="DA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an?</a:t>
            </a:r>
            <a:endParaRPr/>
          </a:p>
        </p:txBody>
      </p:sp>
      <p:sp>
        <p:nvSpPr>
          <p:cNvPr id="2136" name="Google Shape;2136;p25"/>
          <p:cNvSpPr txBox="1"/>
          <p:nvPr/>
        </p:nvSpPr>
        <p:spPr>
          <a:xfrm>
            <a:off x="1961805" y="2240816"/>
            <a:ext cx="27432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Yes, I can.</a:t>
            </a:r>
            <a:endParaRPr/>
          </a:p>
        </p:txBody>
      </p:sp>
      <p:sp>
        <p:nvSpPr>
          <p:cNvPr id="2137" name="Google Shape;2137;p25"/>
          <p:cNvSpPr txBox="1"/>
          <p:nvPr/>
        </p:nvSpPr>
        <p:spPr>
          <a:xfrm>
            <a:off x="1961805" y="3003365"/>
            <a:ext cx="448056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 you draw a </a:t>
            </a: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olleyball?</a:t>
            </a:r>
            <a:endParaRPr/>
          </a:p>
        </p:txBody>
      </p:sp>
      <p:sp>
        <p:nvSpPr>
          <p:cNvPr id="2138" name="Google Shape;2138;p25"/>
          <p:cNvSpPr txBox="1"/>
          <p:nvPr/>
        </p:nvSpPr>
        <p:spPr>
          <a:xfrm>
            <a:off x="1979682" y="4138150"/>
            <a:ext cx="400934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 you draw a </a:t>
            </a:r>
            <a:r>
              <a:rPr lang="en-US" sz="2800">
                <a:solidFill>
                  <a:srgbClr val="DA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illage?</a:t>
            </a:r>
            <a:endParaRPr/>
          </a:p>
        </p:txBody>
      </p:sp>
      <p:sp>
        <p:nvSpPr>
          <p:cNvPr id="2139" name="Google Shape;2139;p25"/>
          <p:cNvSpPr txBox="1"/>
          <p:nvPr/>
        </p:nvSpPr>
        <p:spPr>
          <a:xfrm>
            <a:off x="1979679" y="4619676"/>
            <a:ext cx="2286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No, I can’t.</a:t>
            </a:r>
            <a:endParaRPr/>
          </a:p>
        </p:txBody>
      </p:sp>
      <p:sp>
        <p:nvSpPr>
          <p:cNvPr id="2140" name="Google Shape;2140;p25"/>
          <p:cNvSpPr txBox="1"/>
          <p:nvPr/>
        </p:nvSpPr>
        <p:spPr>
          <a:xfrm>
            <a:off x="1961805" y="1712668"/>
            <a:ext cx="36576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Can you draw a </a:t>
            </a:r>
            <a:r>
              <a:rPr lang="en-US" sz="2800">
                <a:solidFill>
                  <a:srgbClr val="DA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an?</a:t>
            </a:r>
            <a:endParaRPr/>
          </a:p>
        </p:txBody>
      </p:sp>
      <p:sp>
        <p:nvSpPr>
          <p:cNvPr id="2141" name="Google Shape;2141;p25"/>
          <p:cNvSpPr txBox="1"/>
          <p:nvPr/>
        </p:nvSpPr>
        <p:spPr>
          <a:xfrm>
            <a:off x="1961805" y="2238385"/>
            <a:ext cx="27432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Yes, I can.</a:t>
            </a:r>
            <a:endParaRPr/>
          </a:p>
        </p:txBody>
      </p:sp>
      <p:sp>
        <p:nvSpPr>
          <p:cNvPr id="2142" name="Google Shape;2142;p25"/>
          <p:cNvSpPr txBox="1"/>
          <p:nvPr/>
        </p:nvSpPr>
        <p:spPr>
          <a:xfrm>
            <a:off x="1961805" y="3001544"/>
            <a:ext cx="448056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Can you draw a </a:t>
            </a: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olleyball?</a:t>
            </a:r>
            <a:endParaRPr/>
          </a:p>
        </p:txBody>
      </p:sp>
      <p:sp>
        <p:nvSpPr>
          <p:cNvPr id="2143" name="Google Shape;2143;p25"/>
          <p:cNvSpPr txBox="1"/>
          <p:nvPr/>
        </p:nvSpPr>
        <p:spPr>
          <a:xfrm>
            <a:off x="1979681" y="4138150"/>
            <a:ext cx="400934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Can you draw a </a:t>
            </a:r>
            <a:r>
              <a:rPr lang="en-US" sz="2800">
                <a:solidFill>
                  <a:srgbClr val="DA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illage?</a:t>
            </a:r>
            <a:endParaRPr/>
          </a:p>
        </p:txBody>
      </p:sp>
      <p:sp>
        <p:nvSpPr>
          <p:cNvPr id="2144" name="Google Shape;2144;p25"/>
          <p:cNvSpPr txBox="1"/>
          <p:nvPr/>
        </p:nvSpPr>
        <p:spPr>
          <a:xfrm>
            <a:off x="1979679" y="4618764"/>
            <a:ext cx="2286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No, I can’t.</a:t>
            </a:r>
            <a:endParaRPr/>
          </a:p>
        </p:txBody>
      </p:sp>
      <p:sp>
        <p:nvSpPr>
          <p:cNvPr id="2145" name="Google Shape;2145;p25"/>
          <p:cNvSpPr txBox="1"/>
          <p:nvPr/>
        </p:nvSpPr>
        <p:spPr>
          <a:xfrm>
            <a:off x="1961805" y="1712488"/>
            <a:ext cx="36576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 you draw a </a:t>
            </a:r>
            <a:r>
              <a:rPr lang="en-US" sz="2800">
                <a:solidFill>
                  <a:srgbClr val="DA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an?</a:t>
            </a:r>
            <a:endParaRPr/>
          </a:p>
        </p:txBody>
      </p:sp>
      <p:sp>
        <p:nvSpPr>
          <p:cNvPr id="2146" name="Google Shape;2146;p25"/>
          <p:cNvSpPr txBox="1"/>
          <p:nvPr/>
        </p:nvSpPr>
        <p:spPr>
          <a:xfrm>
            <a:off x="1961805" y="2241039"/>
            <a:ext cx="27432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Yes, I can.</a:t>
            </a:r>
            <a:endParaRPr/>
          </a:p>
        </p:txBody>
      </p:sp>
      <p:sp>
        <p:nvSpPr>
          <p:cNvPr id="2147" name="Google Shape;2147;p25"/>
          <p:cNvSpPr txBox="1"/>
          <p:nvPr/>
        </p:nvSpPr>
        <p:spPr>
          <a:xfrm>
            <a:off x="1961805" y="3001558"/>
            <a:ext cx="448056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 you draw a </a:t>
            </a: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olleyball?</a:t>
            </a:r>
            <a:endParaRPr/>
          </a:p>
        </p:txBody>
      </p:sp>
      <p:sp>
        <p:nvSpPr>
          <p:cNvPr id="2148" name="Google Shape;2148;p25"/>
          <p:cNvSpPr txBox="1"/>
          <p:nvPr/>
        </p:nvSpPr>
        <p:spPr>
          <a:xfrm>
            <a:off x="1979682" y="4138150"/>
            <a:ext cx="400934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 you draw a </a:t>
            </a:r>
            <a:r>
              <a:rPr lang="en-US" sz="2800">
                <a:solidFill>
                  <a:srgbClr val="DA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illage?</a:t>
            </a:r>
            <a:endParaRPr/>
          </a:p>
        </p:txBody>
      </p:sp>
      <p:sp>
        <p:nvSpPr>
          <p:cNvPr id="2149" name="Google Shape;2149;p25"/>
          <p:cNvSpPr txBox="1"/>
          <p:nvPr/>
        </p:nvSpPr>
        <p:spPr>
          <a:xfrm>
            <a:off x="1956086" y="2240583"/>
            <a:ext cx="27432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Yes, I can.</a:t>
            </a:r>
            <a:endParaRPr/>
          </a:p>
        </p:txBody>
      </p:sp>
      <p:sp>
        <p:nvSpPr>
          <p:cNvPr id="2150" name="Google Shape;2150;p25"/>
          <p:cNvSpPr txBox="1"/>
          <p:nvPr/>
        </p:nvSpPr>
        <p:spPr>
          <a:xfrm>
            <a:off x="1979679" y="4619220"/>
            <a:ext cx="2286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No, I can’t.</a:t>
            </a:r>
            <a:endParaRPr/>
          </a:p>
        </p:txBody>
      </p:sp>
      <p:sp>
        <p:nvSpPr>
          <p:cNvPr id="2151" name="Google Shape;2151;p25"/>
          <p:cNvSpPr txBox="1"/>
          <p:nvPr/>
        </p:nvSpPr>
        <p:spPr>
          <a:xfrm>
            <a:off x="1961805" y="1711038"/>
            <a:ext cx="36576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Can you draw a </a:t>
            </a:r>
            <a:r>
              <a:rPr lang="en-US" sz="2800">
                <a:solidFill>
                  <a:srgbClr val="DA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an?</a:t>
            </a:r>
            <a:endParaRPr/>
          </a:p>
        </p:txBody>
      </p:sp>
      <p:sp>
        <p:nvSpPr>
          <p:cNvPr id="2152" name="Google Shape;2152;p25"/>
          <p:cNvSpPr txBox="1"/>
          <p:nvPr/>
        </p:nvSpPr>
        <p:spPr>
          <a:xfrm>
            <a:off x="1948926" y="3001099"/>
            <a:ext cx="448056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Can you draw a </a:t>
            </a: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olleyball?</a:t>
            </a:r>
            <a:endParaRPr/>
          </a:p>
        </p:txBody>
      </p:sp>
      <p:sp>
        <p:nvSpPr>
          <p:cNvPr id="2153" name="Google Shape;2153;p25"/>
          <p:cNvSpPr txBox="1"/>
          <p:nvPr/>
        </p:nvSpPr>
        <p:spPr>
          <a:xfrm>
            <a:off x="1985743" y="4131912"/>
            <a:ext cx="400934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Can you draw a </a:t>
            </a:r>
            <a:r>
              <a:rPr lang="en-US" sz="2800">
                <a:solidFill>
                  <a:srgbClr val="DA0000"/>
                </a:solidFill>
                <a:latin typeface="Arial"/>
                <a:ea typeface="Arial"/>
                <a:cs typeface="Arial"/>
                <a:sym typeface="Arial"/>
              </a:rPr>
              <a:t>vi</a:t>
            </a: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llage?</a:t>
            </a:r>
            <a:endParaRPr/>
          </a:p>
        </p:txBody>
      </p:sp>
      <p:sp>
        <p:nvSpPr>
          <p:cNvPr id="2154" name="Google Shape;2154;p25"/>
          <p:cNvSpPr txBox="1"/>
          <p:nvPr/>
        </p:nvSpPr>
        <p:spPr>
          <a:xfrm>
            <a:off x="1979679" y="4625405"/>
            <a:ext cx="2286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No, I can’t.</a:t>
            </a:r>
            <a:endParaRPr/>
          </a:p>
        </p:txBody>
      </p:sp>
      <p:sp>
        <p:nvSpPr>
          <p:cNvPr id="2155" name="Google Shape;2155;p25"/>
          <p:cNvSpPr txBox="1"/>
          <p:nvPr/>
        </p:nvSpPr>
        <p:spPr>
          <a:xfrm>
            <a:off x="1964489" y="3513353"/>
            <a:ext cx="27432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Yes, I can.</a:t>
            </a:r>
            <a:endParaRPr/>
          </a:p>
        </p:txBody>
      </p:sp>
      <p:sp>
        <p:nvSpPr>
          <p:cNvPr id="2156" name="Google Shape;2156;p25"/>
          <p:cNvSpPr txBox="1"/>
          <p:nvPr/>
        </p:nvSpPr>
        <p:spPr>
          <a:xfrm>
            <a:off x="1964489" y="3510922"/>
            <a:ext cx="27432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Yes, I can.</a:t>
            </a:r>
            <a:endParaRPr/>
          </a:p>
        </p:txBody>
      </p:sp>
      <p:sp>
        <p:nvSpPr>
          <p:cNvPr id="2157" name="Google Shape;2157;p25"/>
          <p:cNvSpPr txBox="1"/>
          <p:nvPr/>
        </p:nvSpPr>
        <p:spPr>
          <a:xfrm>
            <a:off x="1964489" y="3513576"/>
            <a:ext cx="27432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Yes, I can.</a:t>
            </a:r>
            <a:endParaRPr/>
          </a:p>
        </p:txBody>
      </p:sp>
      <p:sp>
        <p:nvSpPr>
          <p:cNvPr id="2158" name="Google Shape;2158;p25"/>
          <p:cNvSpPr txBox="1"/>
          <p:nvPr/>
        </p:nvSpPr>
        <p:spPr>
          <a:xfrm>
            <a:off x="1971649" y="3513120"/>
            <a:ext cx="27432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DCF"/>
                </a:solidFill>
                <a:latin typeface="Arial"/>
                <a:ea typeface="Arial"/>
                <a:cs typeface="Arial"/>
                <a:sym typeface="Arial"/>
              </a:rPr>
              <a:t>Yes, I can.</a:t>
            </a:r>
            <a:endParaRPr/>
          </a:p>
        </p:txBody>
      </p:sp>
      <p:sp>
        <p:nvSpPr>
          <p:cNvPr id="2159" name="Google Shape;2159;p25"/>
          <p:cNvSpPr/>
          <p:nvPr/>
        </p:nvSpPr>
        <p:spPr>
          <a:xfrm>
            <a:off x="6554321" y="150993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160" name="Google Shape;2160;p25"/>
          <p:cNvSpPr/>
          <p:nvPr/>
        </p:nvSpPr>
        <p:spPr>
          <a:xfrm>
            <a:off x="9753602" y="161212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161" name="Google Shape;2161;p25"/>
          <p:cNvSpPr/>
          <p:nvPr/>
        </p:nvSpPr>
        <p:spPr>
          <a:xfrm>
            <a:off x="3827330" y="2191095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162" name="Google Shape;2162;p25"/>
          <p:cNvSpPr/>
          <p:nvPr/>
        </p:nvSpPr>
        <p:spPr>
          <a:xfrm>
            <a:off x="9700028" y="229729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163" name="Google Shape;2163;p25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164" name="Google Shape;2164;p25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165" name="Google Shape;2165;p25"/>
          <p:cNvSpPr/>
          <p:nvPr/>
        </p:nvSpPr>
        <p:spPr>
          <a:xfrm>
            <a:off x="2957363" y="2876064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166" name="Google Shape;2166;p25"/>
          <p:cNvSpPr/>
          <p:nvPr/>
        </p:nvSpPr>
        <p:spPr>
          <a:xfrm>
            <a:off x="5776532" y="-30655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0"/>
                                        <p:tgtEl>
                                          <p:spTgt spid="2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3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32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35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3000"/>
                                        <p:tgtEl>
                                          <p:spTgt spid="2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200"/>
                                        <p:tgtEl>
                                          <p:spTgt spid="2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20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3100"/>
                                        <p:tgtEl>
                                          <p:spTgt spid="2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10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3000"/>
                                        <p:tgtEl>
                                          <p:spTgt spid="2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001"/>
                            </p:stCondLst>
                            <p:childTnLst>
                              <p:par>
                                <p:cTn id="1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3000"/>
                                        <p:tgtEl>
                                          <p:spTgt spid="2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000"/>
                            </p:stCondLst>
                            <p:childTnLst>
                              <p:par>
                                <p:cTn id="1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200"/>
                                        <p:tgtEl>
                                          <p:spTgt spid="2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200"/>
                            </p:stCondLst>
                            <p:childTnLst>
                              <p:par>
                                <p:cTn id="1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52941"/>
          </a:srgbClr>
        </a:solidFill>
        <a:effectLst/>
      </p:bgPr>
    </p:bg>
    <p:spTree>
      <p:nvGrpSpPr>
        <p:cNvPr id="1" name="Shape 2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1" name="Google Shape;2171;p26"/>
          <p:cNvGrpSpPr/>
          <p:nvPr/>
        </p:nvGrpSpPr>
        <p:grpSpPr>
          <a:xfrm>
            <a:off x="1906249" y="5357466"/>
            <a:ext cx="368160" cy="446628"/>
            <a:chOff x="4687455" y="3486517"/>
            <a:chExt cx="368160" cy="446628"/>
          </a:xfrm>
        </p:grpSpPr>
        <p:sp>
          <p:nvSpPr>
            <p:cNvPr id="2172" name="Google Shape;2172;p26"/>
            <p:cNvSpPr/>
            <p:nvPr/>
          </p:nvSpPr>
          <p:spPr>
            <a:xfrm>
              <a:off x="4948548" y="3676600"/>
              <a:ext cx="101638" cy="182236"/>
            </a:xfrm>
            <a:custGeom>
              <a:avLst/>
              <a:gdLst/>
              <a:ahLst/>
              <a:cxnLst/>
              <a:rect l="l" t="t" r="r" b="b"/>
              <a:pathLst>
                <a:path w="4961" h="8895" extrusionOk="0">
                  <a:moveTo>
                    <a:pt x="4960" y="0"/>
                  </a:moveTo>
                  <a:cubicBezTo>
                    <a:pt x="4960" y="1"/>
                    <a:pt x="510" y="3516"/>
                    <a:pt x="1" y="8895"/>
                  </a:cubicBezTo>
                  <a:cubicBezTo>
                    <a:pt x="797" y="8672"/>
                    <a:pt x="2348" y="7764"/>
                    <a:pt x="3564" y="4710"/>
                  </a:cubicBezTo>
                  <a:cubicBezTo>
                    <a:pt x="4095" y="3362"/>
                    <a:pt x="4562" y="1923"/>
                    <a:pt x="4849" y="861"/>
                  </a:cubicBezTo>
                  <a:cubicBezTo>
                    <a:pt x="4939" y="287"/>
                    <a:pt x="4960" y="0"/>
                    <a:pt x="496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26"/>
            <p:cNvSpPr/>
            <p:nvPr/>
          </p:nvSpPr>
          <p:spPr>
            <a:xfrm>
              <a:off x="4889257" y="3644394"/>
              <a:ext cx="61155" cy="213910"/>
            </a:xfrm>
            <a:custGeom>
              <a:avLst/>
              <a:gdLst/>
              <a:ahLst/>
              <a:cxnLst/>
              <a:rect l="l" t="t" r="r" b="b"/>
              <a:pathLst>
                <a:path w="2985" h="10441" extrusionOk="0">
                  <a:moveTo>
                    <a:pt x="218" y="1"/>
                  </a:moveTo>
                  <a:cubicBezTo>
                    <a:pt x="218" y="1"/>
                    <a:pt x="1" y="1971"/>
                    <a:pt x="155" y="4116"/>
                  </a:cubicBezTo>
                  <a:cubicBezTo>
                    <a:pt x="287" y="5088"/>
                    <a:pt x="463" y="6038"/>
                    <a:pt x="707" y="6723"/>
                  </a:cubicBezTo>
                  <a:cubicBezTo>
                    <a:pt x="1859" y="9936"/>
                    <a:pt x="2895" y="10440"/>
                    <a:pt x="2895" y="10440"/>
                  </a:cubicBezTo>
                  <a:cubicBezTo>
                    <a:pt x="2985" y="8497"/>
                    <a:pt x="2921" y="3404"/>
                    <a:pt x="21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26"/>
            <p:cNvSpPr/>
            <p:nvPr/>
          </p:nvSpPr>
          <p:spPr>
            <a:xfrm>
              <a:off x="4892412" y="3644783"/>
              <a:ext cx="155480" cy="288362"/>
            </a:xfrm>
            <a:custGeom>
              <a:avLst/>
              <a:gdLst/>
              <a:ahLst/>
              <a:cxnLst/>
              <a:rect l="l" t="t" r="r" b="b"/>
              <a:pathLst>
                <a:path w="7589" h="14075" extrusionOk="0">
                  <a:moveTo>
                    <a:pt x="4227" y="0"/>
                  </a:moveTo>
                  <a:cubicBezTo>
                    <a:pt x="4066" y="0"/>
                    <a:pt x="3911" y="107"/>
                    <a:pt x="3872" y="268"/>
                  </a:cubicBezTo>
                  <a:cubicBezTo>
                    <a:pt x="3250" y="3035"/>
                    <a:pt x="2831" y="6550"/>
                    <a:pt x="2587" y="9009"/>
                  </a:cubicBezTo>
                  <a:cubicBezTo>
                    <a:pt x="2544" y="9386"/>
                    <a:pt x="2502" y="9736"/>
                    <a:pt x="2475" y="10092"/>
                  </a:cubicBezTo>
                  <a:cubicBezTo>
                    <a:pt x="2056" y="9519"/>
                    <a:pt x="1195" y="8234"/>
                    <a:pt x="553" y="6332"/>
                  </a:cubicBezTo>
                  <a:cubicBezTo>
                    <a:pt x="309" y="5642"/>
                    <a:pt x="133" y="4872"/>
                    <a:pt x="1" y="4097"/>
                  </a:cubicBezTo>
                  <a:lnTo>
                    <a:pt x="1" y="4097"/>
                  </a:lnTo>
                  <a:cubicBezTo>
                    <a:pt x="64" y="5111"/>
                    <a:pt x="245" y="6200"/>
                    <a:pt x="553" y="7102"/>
                  </a:cubicBezTo>
                  <a:cubicBezTo>
                    <a:pt x="1195" y="8988"/>
                    <a:pt x="1992" y="10267"/>
                    <a:pt x="2411" y="10867"/>
                  </a:cubicBezTo>
                  <a:cubicBezTo>
                    <a:pt x="2257" y="12572"/>
                    <a:pt x="2188" y="13719"/>
                    <a:pt x="2188" y="13740"/>
                  </a:cubicBezTo>
                  <a:cubicBezTo>
                    <a:pt x="2167" y="13921"/>
                    <a:pt x="2300" y="14075"/>
                    <a:pt x="2502" y="14075"/>
                  </a:cubicBezTo>
                  <a:cubicBezTo>
                    <a:pt x="2677" y="14075"/>
                    <a:pt x="2831" y="13942"/>
                    <a:pt x="2831" y="13788"/>
                  </a:cubicBezTo>
                  <a:cubicBezTo>
                    <a:pt x="2831" y="13767"/>
                    <a:pt x="2900" y="12657"/>
                    <a:pt x="3054" y="11021"/>
                  </a:cubicBezTo>
                  <a:cubicBezTo>
                    <a:pt x="3739" y="10533"/>
                    <a:pt x="5311" y="9205"/>
                    <a:pt x="6304" y="6662"/>
                  </a:cubicBezTo>
                  <a:cubicBezTo>
                    <a:pt x="7079" y="4670"/>
                    <a:pt x="7435" y="3231"/>
                    <a:pt x="7589" y="2414"/>
                  </a:cubicBezTo>
                  <a:lnTo>
                    <a:pt x="7589" y="2414"/>
                  </a:lnTo>
                  <a:cubicBezTo>
                    <a:pt x="7254" y="3343"/>
                    <a:pt x="6835" y="4538"/>
                    <a:pt x="6304" y="5886"/>
                  </a:cubicBezTo>
                  <a:cubicBezTo>
                    <a:pt x="5332" y="8345"/>
                    <a:pt x="3850" y="9651"/>
                    <a:pt x="3118" y="10182"/>
                  </a:cubicBezTo>
                  <a:cubicBezTo>
                    <a:pt x="3165" y="9827"/>
                    <a:pt x="3187" y="9471"/>
                    <a:pt x="3229" y="9073"/>
                  </a:cubicBezTo>
                  <a:cubicBezTo>
                    <a:pt x="3473" y="6640"/>
                    <a:pt x="3893" y="3146"/>
                    <a:pt x="4514" y="401"/>
                  </a:cubicBezTo>
                  <a:cubicBezTo>
                    <a:pt x="4557" y="226"/>
                    <a:pt x="4445" y="45"/>
                    <a:pt x="4270" y="3"/>
                  </a:cubicBezTo>
                  <a:cubicBezTo>
                    <a:pt x="4256" y="1"/>
                    <a:pt x="4241" y="0"/>
                    <a:pt x="42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26"/>
            <p:cNvSpPr/>
            <p:nvPr/>
          </p:nvSpPr>
          <p:spPr>
            <a:xfrm>
              <a:off x="4692884" y="3676600"/>
              <a:ext cx="101208" cy="182236"/>
            </a:xfrm>
            <a:custGeom>
              <a:avLst/>
              <a:gdLst/>
              <a:ahLst/>
              <a:cxnLst/>
              <a:rect l="l" t="t" r="r" b="b"/>
              <a:pathLst>
                <a:path w="4940" h="8895" extrusionOk="0">
                  <a:moveTo>
                    <a:pt x="1" y="0"/>
                  </a:moveTo>
                  <a:cubicBezTo>
                    <a:pt x="1" y="0"/>
                    <a:pt x="1" y="287"/>
                    <a:pt x="112" y="861"/>
                  </a:cubicBezTo>
                  <a:cubicBezTo>
                    <a:pt x="378" y="1880"/>
                    <a:pt x="845" y="3362"/>
                    <a:pt x="1376" y="4710"/>
                  </a:cubicBezTo>
                  <a:cubicBezTo>
                    <a:pt x="2592" y="7764"/>
                    <a:pt x="4095" y="8714"/>
                    <a:pt x="4939" y="8895"/>
                  </a:cubicBezTo>
                  <a:cubicBezTo>
                    <a:pt x="4429" y="3516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26"/>
            <p:cNvSpPr/>
            <p:nvPr/>
          </p:nvSpPr>
          <p:spPr>
            <a:xfrm>
              <a:off x="4792208" y="3644394"/>
              <a:ext cx="61176" cy="213910"/>
            </a:xfrm>
            <a:custGeom>
              <a:avLst/>
              <a:gdLst/>
              <a:ahLst/>
              <a:cxnLst/>
              <a:rect l="l" t="t" r="r" b="b"/>
              <a:pathLst>
                <a:path w="2986" h="10441" extrusionOk="0">
                  <a:moveTo>
                    <a:pt x="2768" y="1"/>
                  </a:moveTo>
                  <a:cubicBezTo>
                    <a:pt x="65" y="3404"/>
                    <a:pt x="1" y="8497"/>
                    <a:pt x="91" y="10440"/>
                  </a:cubicBezTo>
                  <a:cubicBezTo>
                    <a:pt x="91" y="10440"/>
                    <a:pt x="1021" y="10201"/>
                    <a:pt x="2300" y="6723"/>
                  </a:cubicBezTo>
                  <a:cubicBezTo>
                    <a:pt x="2545" y="6059"/>
                    <a:pt x="2720" y="4997"/>
                    <a:pt x="2831" y="4116"/>
                  </a:cubicBezTo>
                  <a:cubicBezTo>
                    <a:pt x="2985" y="1971"/>
                    <a:pt x="2768" y="1"/>
                    <a:pt x="276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26"/>
            <p:cNvSpPr/>
            <p:nvPr/>
          </p:nvSpPr>
          <p:spPr>
            <a:xfrm>
              <a:off x="4695179" y="3644783"/>
              <a:ext cx="155049" cy="288362"/>
            </a:xfrm>
            <a:custGeom>
              <a:avLst/>
              <a:gdLst/>
              <a:ahLst/>
              <a:cxnLst/>
              <a:rect l="l" t="t" r="r" b="b"/>
              <a:pathLst>
                <a:path w="7568" h="14075" extrusionOk="0">
                  <a:moveTo>
                    <a:pt x="3341" y="0"/>
                  </a:moveTo>
                  <a:cubicBezTo>
                    <a:pt x="3327" y="0"/>
                    <a:pt x="3312" y="1"/>
                    <a:pt x="3298" y="3"/>
                  </a:cubicBezTo>
                  <a:cubicBezTo>
                    <a:pt x="3144" y="45"/>
                    <a:pt x="3032" y="226"/>
                    <a:pt x="3054" y="401"/>
                  </a:cubicBezTo>
                  <a:cubicBezTo>
                    <a:pt x="3675" y="3146"/>
                    <a:pt x="4094" y="6640"/>
                    <a:pt x="4339" y="9073"/>
                  </a:cubicBezTo>
                  <a:cubicBezTo>
                    <a:pt x="4381" y="9471"/>
                    <a:pt x="4429" y="9827"/>
                    <a:pt x="4450" y="10182"/>
                  </a:cubicBezTo>
                  <a:cubicBezTo>
                    <a:pt x="3717" y="9651"/>
                    <a:pt x="2236" y="8345"/>
                    <a:pt x="1264" y="5886"/>
                  </a:cubicBezTo>
                  <a:cubicBezTo>
                    <a:pt x="733" y="4538"/>
                    <a:pt x="314" y="3343"/>
                    <a:pt x="0" y="2414"/>
                  </a:cubicBezTo>
                  <a:lnTo>
                    <a:pt x="0" y="2414"/>
                  </a:lnTo>
                  <a:cubicBezTo>
                    <a:pt x="133" y="3231"/>
                    <a:pt x="489" y="4670"/>
                    <a:pt x="1264" y="6662"/>
                  </a:cubicBezTo>
                  <a:cubicBezTo>
                    <a:pt x="2278" y="9205"/>
                    <a:pt x="3829" y="10533"/>
                    <a:pt x="4535" y="11021"/>
                  </a:cubicBezTo>
                  <a:cubicBezTo>
                    <a:pt x="4668" y="12657"/>
                    <a:pt x="4737" y="13767"/>
                    <a:pt x="4737" y="13788"/>
                  </a:cubicBezTo>
                  <a:cubicBezTo>
                    <a:pt x="4758" y="13942"/>
                    <a:pt x="4891" y="14075"/>
                    <a:pt x="5066" y="14075"/>
                  </a:cubicBezTo>
                  <a:lnTo>
                    <a:pt x="5093" y="14075"/>
                  </a:lnTo>
                  <a:cubicBezTo>
                    <a:pt x="5268" y="14075"/>
                    <a:pt x="5401" y="13921"/>
                    <a:pt x="5401" y="13740"/>
                  </a:cubicBezTo>
                  <a:cubicBezTo>
                    <a:pt x="5379" y="13719"/>
                    <a:pt x="5310" y="12572"/>
                    <a:pt x="5156" y="10867"/>
                  </a:cubicBezTo>
                  <a:cubicBezTo>
                    <a:pt x="5576" y="10267"/>
                    <a:pt x="6394" y="8988"/>
                    <a:pt x="7036" y="7102"/>
                  </a:cubicBezTo>
                  <a:cubicBezTo>
                    <a:pt x="7350" y="6200"/>
                    <a:pt x="7504" y="5111"/>
                    <a:pt x="7567" y="4097"/>
                  </a:cubicBezTo>
                  <a:lnTo>
                    <a:pt x="7567" y="4097"/>
                  </a:lnTo>
                  <a:cubicBezTo>
                    <a:pt x="7435" y="4872"/>
                    <a:pt x="7259" y="5642"/>
                    <a:pt x="7036" y="6332"/>
                  </a:cubicBezTo>
                  <a:cubicBezTo>
                    <a:pt x="6372" y="8234"/>
                    <a:pt x="5533" y="9519"/>
                    <a:pt x="5093" y="10092"/>
                  </a:cubicBezTo>
                  <a:cubicBezTo>
                    <a:pt x="5066" y="9736"/>
                    <a:pt x="5024" y="9386"/>
                    <a:pt x="5002" y="9009"/>
                  </a:cubicBezTo>
                  <a:cubicBezTo>
                    <a:pt x="4737" y="6550"/>
                    <a:pt x="4317" y="3035"/>
                    <a:pt x="3696" y="268"/>
                  </a:cubicBezTo>
                  <a:cubicBezTo>
                    <a:pt x="3657" y="107"/>
                    <a:pt x="3502" y="0"/>
                    <a:pt x="334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26"/>
            <p:cNvSpPr/>
            <p:nvPr/>
          </p:nvSpPr>
          <p:spPr>
            <a:xfrm>
              <a:off x="4731503" y="3486517"/>
              <a:ext cx="80639" cy="155008"/>
            </a:xfrm>
            <a:custGeom>
              <a:avLst/>
              <a:gdLst/>
              <a:ahLst/>
              <a:cxnLst/>
              <a:rect l="l" t="t" r="r" b="b"/>
              <a:pathLst>
                <a:path w="3936" h="7566" extrusionOk="0">
                  <a:moveTo>
                    <a:pt x="126" y="1"/>
                  </a:moveTo>
                  <a:cubicBezTo>
                    <a:pt x="84" y="1"/>
                    <a:pt x="42" y="3"/>
                    <a:pt x="1" y="7"/>
                  </a:cubicBezTo>
                  <a:lnTo>
                    <a:pt x="1923" y="7553"/>
                  </a:lnTo>
                  <a:cubicBezTo>
                    <a:pt x="1996" y="7561"/>
                    <a:pt x="2067" y="7566"/>
                    <a:pt x="2135" y="7566"/>
                  </a:cubicBezTo>
                  <a:cubicBezTo>
                    <a:pt x="3437" y="7566"/>
                    <a:pt x="3936" y="6034"/>
                    <a:pt x="3936" y="4919"/>
                  </a:cubicBezTo>
                  <a:cubicBezTo>
                    <a:pt x="3914" y="4696"/>
                    <a:pt x="3872" y="4451"/>
                    <a:pt x="3803" y="4234"/>
                  </a:cubicBezTo>
                  <a:cubicBezTo>
                    <a:pt x="3374" y="2637"/>
                    <a:pt x="1624" y="1"/>
                    <a:pt x="1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26"/>
            <p:cNvSpPr/>
            <p:nvPr/>
          </p:nvSpPr>
          <p:spPr>
            <a:xfrm>
              <a:off x="4760452" y="3587275"/>
              <a:ext cx="54415" cy="71174"/>
            </a:xfrm>
            <a:custGeom>
              <a:avLst/>
              <a:gdLst/>
              <a:ahLst/>
              <a:cxnLst/>
              <a:rect l="l" t="t" r="r" b="b"/>
              <a:pathLst>
                <a:path w="2656" h="3474" extrusionOk="0">
                  <a:moveTo>
                    <a:pt x="2523" y="1"/>
                  </a:moveTo>
                  <a:lnTo>
                    <a:pt x="2523" y="1"/>
                  </a:lnTo>
                  <a:cubicBezTo>
                    <a:pt x="2411" y="1126"/>
                    <a:pt x="1795" y="2210"/>
                    <a:pt x="510" y="2635"/>
                  </a:cubicBezTo>
                  <a:lnTo>
                    <a:pt x="0" y="3054"/>
                  </a:lnTo>
                  <a:lnTo>
                    <a:pt x="245" y="3474"/>
                  </a:lnTo>
                  <a:cubicBezTo>
                    <a:pt x="2040" y="3075"/>
                    <a:pt x="2655" y="1461"/>
                    <a:pt x="252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26"/>
            <p:cNvSpPr/>
            <p:nvPr/>
          </p:nvSpPr>
          <p:spPr>
            <a:xfrm>
              <a:off x="4687988" y="3486640"/>
              <a:ext cx="100122" cy="167321"/>
            </a:xfrm>
            <a:custGeom>
              <a:avLst/>
              <a:gdLst/>
              <a:ahLst/>
              <a:cxnLst/>
              <a:rect l="l" t="t" r="r" b="b"/>
              <a:pathLst>
                <a:path w="4887" h="8167" extrusionOk="0">
                  <a:moveTo>
                    <a:pt x="2125" y="1"/>
                  </a:moveTo>
                  <a:cubicBezTo>
                    <a:pt x="553" y="155"/>
                    <a:pt x="65" y="2475"/>
                    <a:pt x="1" y="4291"/>
                  </a:cubicBezTo>
                  <a:cubicBezTo>
                    <a:pt x="1" y="4690"/>
                    <a:pt x="22" y="5130"/>
                    <a:pt x="65" y="5375"/>
                  </a:cubicBezTo>
                  <a:cubicBezTo>
                    <a:pt x="269" y="6392"/>
                    <a:pt x="990" y="8166"/>
                    <a:pt x="2862" y="8166"/>
                  </a:cubicBezTo>
                  <a:cubicBezTo>
                    <a:pt x="3033" y="8166"/>
                    <a:pt x="3214" y="8152"/>
                    <a:pt x="3405" y="8120"/>
                  </a:cubicBezTo>
                  <a:lnTo>
                    <a:pt x="4047" y="7547"/>
                  </a:lnTo>
                  <a:cubicBezTo>
                    <a:pt x="4886" y="3851"/>
                    <a:pt x="2125" y="1"/>
                    <a:pt x="212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26"/>
            <p:cNvSpPr/>
            <p:nvPr/>
          </p:nvSpPr>
          <p:spPr>
            <a:xfrm>
              <a:off x="4930928" y="3486517"/>
              <a:ext cx="80188" cy="155029"/>
            </a:xfrm>
            <a:custGeom>
              <a:avLst/>
              <a:gdLst/>
              <a:ahLst/>
              <a:cxnLst/>
              <a:rect l="l" t="t" r="r" b="b"/>
              <a:pathLst>
                <a:path w="3914" h="7567" extrusionOk="0">
                  <a:moveTo>
                    <a:pt x="3791" y="1"/>
                  </a:moveTo>
                  <a:cubicBezTo>
                    <a:pt x="2311" y="1"/>
                    <a:pt x="541" y="2637"/>
                    <a:pt x="112" y="4234"/>
                  </a:cubicBezTo>
                  <a:cubicBezTo>
                    <a:pt x="64" y="4451"/>
                    <a:pt x="22" y="4696"/>
                    <a:pt x="0" y="4919"/>
                  </a:cubicBezTo>
                  <a:cubicBezTo>
                    <a:pt x="0" y="6111"/>
                    <a:pt x="439" y="7566"/>
                    <a:pt x="1782" y="7566"/>
                  </a:cubicBezTo>
                  <a:cubicBezTo>
                    <a:pt x="1856" y="7566"/>
                    <a:pt x="1933" y="7562"/>
                    <a:pt x="2013" y="7553"/>
                  </a:cubicBezTo>
                  <a:lnTo>
                    <a:pt x="3914" y="7"/>
                  </a:lnTo>
                  <a:cubicBezTo>
                    <a:pt x="3873" y="3"/>
                    <a:pt x="3832" y="1"/>
                    <a:pt x="379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26"/>
            <p:cNvSpPr/>
            <p:nvPr/>
          </p:nvSpPr>
          <p:spPr>
            <a:xfrm>
              <a:off x="4928204" y="3587275"/>
              <a:ext cx="53985" cy="71174"/>
            </a:xfrm>
            <a:custGeom>
              <a:avLst/>
              <a:gdLst/>
              <a:ahLst/>
              <a:cxnLst/>
              <a:rect l="l" t="t" r="r" b="b"/>
              <a:pathLst>
                <a:path w="2635" h="3474" extrusionOk="0">
                  <a:moveTo>
                    <a:pt x="133" y="1"/>
                  </a:moveTo>
                  <a:cubicBezTo>
                    <a:pt x="1" y="1461"/>
                    <a:pt x="622" y="3075"/>
                    <a:pt x="2411" y="3474"/>
                  </a:cubicBezTo>
                  <a:lnTo>
                    <a:pt x="2634" y="3054"/>
                  </a:lnTo>
                  <a:lnTo>
                    <a:pt x="2146" y="2635"/>
                  </a:lnTo>
                  <a:cubicBezTo>
                    <a:pt x="840" y="2210"/>
                    <a:pt x="245" y="1126"/>
                    <a:pt x="13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26"/>
            <p:cNvSpPr/>
            <p:nvPr/>
          </p:nvSpPr>
          <p:spPr>
            <a:xfrm>
              <a:off x="4687455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27" y="0"/>
                  </a:moveTo>
                  <a:cubicBezTo>
                    <a:pt x="0" y="707"/>
                    <a:pt x="48" y="1349"/>
                    <a:pt x="112" y="1726"/>
                  </a:cubicBezTo>
                  <a:cubicBezTo>
                    <a:pt x="307" y="2715"/>
                    <a:pt x="1229" y="4192"/>
                    <a:pt x="2995" y="4192"/>
                  </a:cubicBezTo>
                  <a:cubicBezTo>
                    <a:pt x="3248" y="4192"/>
                    <a:pt x="3519" y="4161"/>
                    <a:pt x="3808" y="4095"/>
                  </a:cubicBezTo>
                  <a:cubicBezTo>
                    <a:pt x="3919" y="3829"/>
                    <a:pt x="4009" y="3542"/>
                    <a:pt x="4073" y="3256"/>
                  </a:cubicBezTo>
                  <a:lnTo>
                    <a:pt x="4073" y="3256"/>
                  </a:lnTo>
                  <a:cubicBezTo>
                    <a:pt x="3983" y="3277"/>
                    <a:pt x="3898" y="3298"/>
                    <a:pt x="3808" y="3319"/>
                  </a:cubicBezTo>
                  <a:cubicBezTo>
                    <a:pt x="3519" y="3386"/>
                    <a:pt x="3248" y="3416"/>
                    <a:pt x="2995" y="3416"/>
                  </a:cubicBezTo>
                  <a:cubicBezTo>
                    <a:pt x="1229" y="3416"/>
                    <a:pt x="307" y="1940"/>
                    <a:pt x="112" y="951"/>
                  </a:cubicBezTo>
                  <a:cubicBezTo>
                    <a:pt x="69" y="707"/>
                    <a:pt x="27" y="377"/>
                    <a:pt x="2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26"/>
            <p:cNvSpPr/>
            <p:nvPr/>
          </p:nvSpPr>
          <p:spPr>
            <a:xfrm>
              <a:off x="4954530" y="3486640"/>
              <a:ext cx="100655" cy="168223"/>
            </a:xfrm>
            <a:custGeom>
              <a:avLst/>
              <a:gdLst/>
              <a:ahLst/>
              <a:cxnLst/>
              <a:rect l="l" t="t" r="r" b="b"/>
              <a:pathLst>
                <a:path w="4913" h="8211" extrusionOk="0">
                  <a:moveTo>
                    <a:pt x="2762" y="1"/>
                  </a:moveTo>
                  <a:cubicBezTo>
                    <a:pt x="2762" y="1"/>
                    <a:pt x="1" y="3851"/>
                    <a:pt x="861" y="7547"/>
                  </a:cubicBezTo>
                  <a:lnTo>
                    <a:pt x="1790" y="8210"/>
                  </a:lnTo>
                  <a:cubicBezTo>
                    <a:pt x="3649" y="8141"/>
                    <a:pt x="4599" y="6617"/>
                    <a:pt x="4822" y="5486"/>
                  </a:cubicBezTo>
                  <a:cubicBezTo>
                    <a:pt x="4865" y="5242"/>
                    <a:pt x="4913" y="4759"/>
                    <a:pt x="4913" y="4291"/>
                  </a:cubicBezTo>
                  <a:cubicBezTo>
                    <a:pt x="4844" y="2475"/>
                    <a:pt x="4334" y="155"/>
                    <a:pt x="276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26"/>
            <p:cNvSpPr/>
            <p:nvPr/>
          </p:nvSpPr>
          <p:spPr>
            <a:xfrm>
              <a:off x="4972149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4053" y="0"/>
                  </a:moveTo>
                  <a:cubicBezTo>
                    <a:pt x="4026" y="377"/>
                    <a:pt x="3984" y="707"/>
                    <a:pt x="3941" y="951"/>
                  </a:cubicBezTo>
                  <a:cubicBezTo>
                    <a:pt x="3746" y="1940"/>
                    <a:pt x="2840" y="3416"/>
                    <a:pt x="1079" y="3416"/>
                  </a:cubicBezTo>
                  <a:cubicBezTo>
                    <a:pt x="826" y="3416"/>
                    <a:pt x="555" y="3386"/>
                    <a:pt x="266" y="3319"/>
                  </a:cubicBezTo>
                  <a:cubicBezTo>
                    <a:pt x="176" y="3298"/>
                    <a:pt x="91" y="3277"/>
                    <a:pt x="1" y="3256"/>
                  </a:cubicBezTo>
                  <a:lnTo>
                    <a:pt x="1" y="3256"/>
                  </a:lnTo>
                  <a:cubicBezTo>
                    <a:pt x="70" y="3542"/>
                    <a:pt x="155" y="3829"/>
                    <a:pt x="266" y="4095"/>
                  </a:cubicBezTo>
                  <a:cubicBezTo>
                    <a:pt x="555" y="4161"/>
                    <a:pt x="826" y="4192"/>
                    <a:pt x="1079" y="4192"/>
                  </a:cubicBezTo>
                  <a:cubicBezTo>
                    <a:pt x="2840" y="4192"/>
                    <a:pt x="3746" y="2715"/>
                    <a:pt x="3941" y="1726"/>
                  </a:cubicBezTo>
                  <a:cubicBezTo>
                    <a:pt x="4026" y="1349"/>
                    <a:pt x="4074" y="707"/>
                    <a:pt x="405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86" name="Google Shape;2186;p26"/>
          <p:cNvGrpSpPr/>
          <p:nvPr/>
        </p:nvGrpSpPr>
        <p:grpSpPr>
          <a:xfrm>
            <a:off x="9495512" y="4853299"/>
            <a:ext cx="1113066" cy="927408"/>
            <a:chOff x="1646291" y="4148427"/>
            <a:chExt cx="447037" cy="393954"/>
          </a:xfrm>
        </p:grpSpPr>
        <p:sp>
          <p:nvSpPr>
            <p:cNvPr id="2187" name="Google Shape;2187;p26"/>
            <p:cNvSpPr/>
            <p:nvPr/>
          </p:nvSpPr>
          <p:spPr>
            <a:xfrm>
              <a:off x="1888781" y="4148427"/>
              <a:ext cx="112948" cy="107334"/>
            </a:xfrm>
            <a:custGeom>
              <a:avLst/>
              <a:gdLst/>
              <a:ahLst/>
              <a:cxnLst/>
              <a:rect l="l" t="t" r="r" b="b"/>
              <a:pathLst>
                <a:path w="5513" h="5239" extrusionOk="0">
                  <a:moveTo>
                    <a:pt x="2284" y="0"/>
                  </a:moveTo>
                  <a:cubicBezTo>
                    <a:pt x="1110" y="0"/>
                    <a:pt x="133" y="887"/>
                    <a:pt x="1" y="2013"/>
                  </a:cubicBezTo>
                  <a:cubicBezTo>
                    <a:pt x="1" y="2013"/>
                    <a:pt x="1838" y="3872"/>
                    <a:pt x="2018" y="5045"/>
                  </a:cubicBezTo>
                  <a:cubicBezTo>
                    <a:pt x="2040" y="5114"/>
                    <a:pt x="2082" y="5178"/>
                    <a:pt x="2151" y="5220"/>
                  </a:cubicBezTo>
                  <a:lnTo>
                    <a:pt x="2172" y="5220"/>
                  </a:lnTo>
                  <a:cubicBezTo>
                    <a:pt x="2202" y="5233"/>
                    <a:pt x="2233" y="5239"/>
                    <a:pt x="2263" y="5239"/>
                  </a:cubicBezTo>
                  <a:cubicBezTo>
                    <a:pt x="2348" y="5239"/>
                    <a:pt x="2428" y="5192"/>
                    <a:pt x="2459" y="5114"/>
                  </a:cubicBezTo>
                  <a:cubicBezTo>
                    <a:pt x="2969" y="4052"/>
                    <a:pt x="4095" y="3229"/>
                    <a:pt x="5359" y="3229"/>
                  </a:cubicBezTo>
                  <a:lnTo>
                    <a:pt x="5513" y="2857"/>
                  </a:lnTo>
                  <a:cubicBezTo>
                    <a:pt x="5247" y="2613"/>
                    <a:pt x="4912" y="2433"/>
                    <a:pt x="4562" y="2348"/>
                  </a:cubicBezTo>
                  <a:lnTo>
                    <a:pt x="4562" y="2279"/>
                  </a:lnTo>
                  <a:cubicBezTo>
                    <a:pt x="4562" y="1020"/>
                    <a:pt x="3542" y="0"/>
                    <a:pt x="228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26"/>
            <p:cNvSpPr/>
            <p:nvPr/>
          </p:nvSpPr>
          <p:spPr>
            <a:xfrm>
              <a:off x="1888781" y="4189668"/>
              <a:ext cx="125138" cy="94324"/>
            </a:xfrm>
            <a:custGeom>
              <a:avLst/>
              <a:gdLst/>
              <a:ahLst/>
              <a:cxnLst/>
              <a:rect l="l" t="t" r="r" b="b"/>
              <a:pathLst>
                <a:path w="6108" h="4604" extrusionOk="0">
                  <a:moveTo>
                    <a:pt x="1" y="0"/>
                  </a:moveTo>
                  <a:lnTo>
                    <a:pt x="1" y="266"/>
                  </a:lnTo>
                  <a:cubicBezTo>
                    <a:pt x="1" y="446"/>
                    <a:pt x="27" y="643"/>
                    <a:pt x="70" y="797"/>
                  </a:cubicBezTo>
                  <a:lnTo>
                    <a:pt x="1020" y="3584"/>
                  </a:lnTo>
                  <a:lnTo>
                    <a:pt x="2921" y="4604"/>
                  </a:lnTo>
                  <a:lnTo>
                    <a:pt x="6107" y="1662"/>
                  </a:lnTo>
                  <a:cubicBezTo>
                    <a:pt x="5974" y="1349"/>
                    <a:pt x="5778" y="1062"/>
                    <a:pt x="5513" y="844"/>
                  </a:cubicBezTo>
                  <a:lnTo>
                    <a:pt x="5359" y="844"/>
                  </a:lnTo>
                  <a:cubicBezTo>
                    <a:pt x="4095" y="844"/>
                    <a:pt x="3011" y="1572"/>
                    <a:pt x="2502" y="2655"/>
                  </a:cubicBezTo>
                  <a:cubicBezTo>
                    <a:pt x="2471" y="2720"/>
                    <a:pt x="2394" y="2771"/>
                    <a:pt x="2312" y="2771"/>
                  </a:cubicBezTo>
                  <a:cubicBezTo>
                    <a:pt x="2279" y="2771"/>
                    <a:pt x="2246" y="2763"/>
                    <a:pt x="2215" y="2745"/>
                  </a:cubicBezTo>
                  <a:lnTo>
                    <a:pt x="2194" y="2745"/>
                  </a:lnTo>
                  <a:cubicBezTo>
                    <a:pt x="2125" y="2703"/>
                    <a:pt x="2082" y="2655"/>
                    <a:pt x="2061" y="2591"/>
                  </a:cubicBezTo>
                  <a:cubicBezTo>
                    <a:pt x="1886" y="1418"/>
                    <a:pt x="1089" y="446"/>
                    <a:pt x="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26"/>
            <p:cNvSpPr/>
            <p:nvPr/>
          </p:nvSpPr>
          <p:spPr>
            <a:xfrm>
              <a:off x="1735596" y="4157462"/>
              <a:ext cx="106535" cy="90842"/>
            </a:xfrm>
            <a:custGeom>
              <a:avLst/>
              <a:gdLst/>
              <a:ahLst/>
              <a:cxnLst/>
              <a:rect l="l" t="t" r="r" b="b"/>
              <a:pathLst>
                <a:path w="5200" h="4434" extrusionOk="0">
                  <a:moveTo>
                    <a:pt x="3054" y="0"/>
                  </a:moveTo>
                  <a:cubicBezTo>
                    <a:pt x="1796" y="0"/>
                    <a:pt x="776" y="1020"/>
                    <a:pt x="776" y="2284"/>
                  </a:cubicBezTo>
                  <a:lnTo>
                    <a:pt x="776" y="2347"/>
                  </a:lnTo>
                  <a:cubicBezTo>
                    <a:pt x="511" y="2416"/>
                    <a:pt x="245" y="2549"/>
                    <a:pt x="1" y="2703"/>
                  </a:cubicBezTo>
                  <a:cubicBezTo>
                    <a:pt x="1" y="2703"/>
                    <a:pt x="2013" y="3585"/>
                    <a:pt x="2635" y="4339"/>
                  </a:cubicBezTo>
                  <a:cubicBezTo>
                    <a:pt x="2682" y="4403"/>
                    <a:pt x="2747" y="4433"/>
                    <a:pt x="2811" y="4433"/>
                  </a:cubicBezTo>
                  <a:cubicBezTo>
                    <a:pt x="2899" y="4433"/>
                    <a:pt x="2984" y="4376"/>
                    <a:pt x="3012" y="4275"/>
                  </a:cubicBezTo>
                  <a:cubicBezTo>
                    <a:pt x="3298" y="3123"/>
                    <a:pt x="5200" y="1487"/>
                    <a:pt x="5200" y="1487"/>
                  </a:cubicBezTo>
                  <a:cubicBezTo>
                    <a:pt x="4870" y="621"/>
                    <a:pt x="4026" y="0"/>
                    <a:pt x="30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26"/>
            <p:cNvSpPr/>
            <p:nvPr/>
          </p:nvSpPr>
          <p:spPr>
            <a:xfrm>
              <a:off x="1721562" y="4187927"/>
              <a:ext cx="123294" cy="107395"/>
            </a:xfrm>
            <a:custGeom>
              <a:avLst/>
              <a:gdLst/>
              <a:ahLst/>
              <a:cxnLst/>
              <a:rect l="l" t="t" r="r" b="b"/>
              <a:pathLst>
                <a:path w="6018" h="5242" extrusionOk="0">
                  <a:moveTo>
                    <a:pt x="5885" y="0"/>
                  </a:moveTo>
                  <a:cubicBezTo>
                    <a:pt x="4759" y="351"/>
                    <a:pt x="3893" y="1259"/>
                    <a:pt x="3606" y="2390"/>
                  </a:cubicBezTo>
                  <a:cubicBezTo>
                    <a:pt x="3581" y="2495"/>
                    <a:pt x="3490" y="2552"/>
                    <a:pt x="3397" y="2552"/>
                  </a:cubicBezTo>
                  <a:cubicBezTo>
                    <a:pt x="3336" y="2552"/>
                    <a:pt x="3274" y="2527"/>
                    <a:pt x="3229" y="2475"/>
                  </a:cubicBezTo>
                  <a:cubicBezTo>
                    <a:pt x="2635" y="1726"/>
                    <a:pt x="1727" y="1237"/>
                    <a:pt x="686" y="1216"/>
                  </a:cubicBezTo>
                  <a:cubicBezTo>
                    <a:pt x="399" y="1413"/>
                    <a:pt x="176" y="1678"/>
                    <a:pt x="1" y="1991"/>
                  </a:cubicBezTo>
                  <a:lnTo>
                    <a:pt x="3229" y="5241"/>
                  </a:lnTo>
                  <a:lnTo>
                    <a:pt x="4711" y="4381"/>
                  </a:lnTo>
                  <a:lnTo>
                    <a:pt x="6017" y="685"/>
                  </a:lnTo>
                  <a:cubicBezTo>
                    <a:pt x="6017" y="441"/>
                    <a:pt x="5954" y="218"/>
                    <a:pt x="5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26"/>
            <p:cNvSpPr/>
            <p:nvPr/>
          </p:nvSpPr>
          <p:spPr>
            <a:xfrm>
              <a:off x="1935554" y="4221424"/>
              <a:ext cx="156791" cy="217168"/>
            </a:xfrm>
            <a:custGeom>
              <a:avLst/>
              <a:gdLst/>
              <a:ahLst/>
              <a:cxnLst/>
              <a:rect l="l" t="t" r="r" b="b"/>
              <a:pathLst>
                <a:path w="7653" h="10600" extrusionOk="0">
                  <a:moveTo>
                    <a:pt x="3076" y="1"/>
                  </a:moveTo>
                  <a:cubicBezTo>
                    <a:pt x="1727" y="1"/>
                    <a:pt x="617" y="1084"/>
                    <a:pt x="617" y="2433"/>
                  </a:cubicBezTo>
                  <a:cubicBezTo>
                    <a:pt x="617" y="2502"/>
                    <a:pt x="638" y="2587"/>
                    <a:pt x="638" y="2677"/>
                  </a:cubicBezTo>
                  <a:lnTo>
                    <a:pt x="1" y="6150"/>
                  </a:lnTo>
                  <a:lnTo>
                    <a:pt x="840" y="10132"/>
                  </a:lnTo>
                  <a:lnTo>
                    <a:pt x="1546" y="10600"/>
                  </a:lnTo>
                  <a:cubicBezTo>
                    <a:pt x="2258" y="10600"/>
                    <a:pt x="2874" y="10313"/>
                    <a:pt x="3362" y="9824"/>
                  </a:cubicBezTo>
                  <a:cubicBezTo>
                    <a:pt x="3803" y="10313"/>
                    <a:pt x="4557" y="10600"/>
                    <a:pt x="5263" y="10600"/>
                  </a:cubicBezTo>
                  <a:cubicBezTo>
                    <a:pt x="6458" y="10600"/>
                    <a:pt x="7653" y="9649"/>
                    <a:pt x="7653" y="8189"/>
                  </a:cubicBezTo>
                  <a:cubicBezTo>
                    <a:pt x="7541" y="7525"/>
                    <a:pt x="7170" y="6946"/>
                    <a:pt x="6660" y="6569"/>
                  </a:cubicBezTo>
                  <a:cubicBezTo>
                    <a:pt x="7079" y="6128"/>
                    <a:pt x="7366" y="5534"/>
                    <a:pt x="7366" y="4870"/>
                  </a:cubicBezTo>
                  <a:cubicBezTo>
                    <a:pt x="7366" y="3718"/>
                    <a:pt x="6570" y="2767"/>
                    <a:pt x="5508" y="2502"/>
                  </a:cubicBezTo>
                  <a:lnTo>
                    <a:pt x="5508" y="2433"/>
                  </a:lnTo>
                  <a:cubicBezTo>
                    <a:pt x="5508" y="1084"/>
                    <a:pt x="4403" y="1"/>
                    <a:pt x="307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26"/>
            <p:cNvSpPr/>
            <p:nvPr/>
          </p:nvSpPr>
          <p:spPr>
            <a:xfrm>
              <a:off x="1939590" y="4389176"/>
              <a:ext cx="153738" cy="58021"/>
            </a:xfrm>
            <a:custGeom>
              <a:avLst/>
              <a:gdLst/>
              <a:ahLst/>
              <a:cxnLst/>
              <a:rect l="l" t="t" r="r" b="b"/>
              <a:pathLst>
                <a:path w="7504" h="2832" extrusionOk="0">
                  <a:moveTo>
                    <a:pt x="7456" y="1"/>
                  </a:moveTo>
                  <a:cubicBezTo>
                    <a:pt x="7281" y="1148"/>
                    <a:pt x="6261" y="2035"/>
                    <a:pt x="5066" y="2035"/>
                  </a:cubicBezTo>
                  <a:cubicBezTo>
                    <a:pt x="4360" y="2035"/>
                    <a:pt x="3627" y="1727"/>
                    <a:pt x="3165" y="1259"/>
                  </a:cubicBezTo>
                  <a:cubicBezTo>
                    <a:pt x="2677" y="1727"/>
                    <a:pt x="2061" y="2035"/>
                    <a:pt x="1349" y="2035"/>
                  </a:cubicBezTo>
                  <a:cubicBezTo>
                    <a:pt x="1105" y="2035"/>
                    <a:pt x="887" y="1992"/>
                    <a:pt x="643" y="1944"/>
                  </a:cubicBezTo>
                  <a:lnTo>
                    <a:pt x="0" y="1944"/>
                  </a:lnTo>
                  <a:lnTo>
                    <a:pt x="0" y="2454"/>
                  </a:lnTo>
                  <a:cubicBezTo>
                    <a:pt x="399" y="2698"/>
                    <a:pt x="866" y="2831"/>
                    <a:pt x="1349" y="2831"/>
                  </a:cubicBezTo>
                  <a:cubicBezTo>
                    <a:pt x="2061" y="2831"/>
                    <a:pt x="2677" y="2523"/>
                    <a:pt x="3165" y="2035"/>
                  </a:cubicBezTo>
                  <a:cubicBezTo>
                    <a:pt x="3606" y="2523"/>
                    <a:pt x="4360" y="2831"/>
                    <a:pt x="5066" y="2831"/>
                  </a:cubicBezTo>
                  <a:cubicBezTo>
                    <a:pt x="6394" y="2831"/>
                    <a:pt x="7504" y="1727"/>
                    <a:pt x="7504" y="399"/>
                  </a:cubicBezTo>
                  <a:cubicBezTo>
                    <a:pt x="7504" y="266"/>
                    <a:pt x="7477" y="134"/>
                    <a:pt x="745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26"/>
            <p:cNvSpPr/>
            <p:nvPr/>
          </p:nvSpPr>
          <p:spPr>
            <a:xfrm>
              <a:off x="1646721" y="4227304"/>
              <a:ext cx="141446" cy="211288"/>
            </a:xfrm>
            <a:custGeom>
              <a:avLst/>
              <a:gdLst/>
              <a:ahLst/>
              <a:cxnLst/>
              <a:rect l="l" t="t" r="r" b="b"/>
              <a:pathLst>
                <a:path w="6904" h="10313" extrusionOk="0">
                  <a:moveTo>
                    <a:pt x="4275" y="0"/>
                  </a:moveTo>
                  <a:cubicBezTo>
                    <a:pt x="2836" y="0"/>
                    <a:pt x="1641" y="1174"/>
                    <a:pt x="1641" y="2634"/>
                  </a:cubicBezTo>
                  <a:cubicBezTo>
                    <a:pt x="1641" y="2655"/>
                    <a:pt x="1663" y="2677"/>
                    <a:pt x="1663" y="2677"/>
                  </a:cubicBezTo>
                  <a:cubicBezTo>
                    <a:pt x="845" y="3054"/>
                    <a:pt x="293" y="3871"/>
                    <a:pt x="293" y="4801"/>
                  </a:cubicBezTo>
                  <a:cubicBezTo>
                    <a:pt x="293" y="5464"/>
                    <a:pt x="558" y="6043"/>
                    <a:pt x="978" y="6463"/>
                  </a:cubicBezTo>
                  <a:cubicBezTo>
                    <a:pt x="468" y="6813"/>
                    <a:pt x="112" y="7344"/>
                    <a:pt x="0" y="7987"/>
                  </a:cubicBezTo>
                  <a:cubicBezTo>
                    <a:pt x="0" y="9426"/>
                    <a:pt x="1153" y="10313"/>
                    <a:pt x="2326" y="10313"/>
                  </a:cubicBezTo>
                  <a:cubicBezTo>
                    <a:pt x="2990" y="10313"/>
                    <a:pt x="3696" y="10026"/>
                    <a:pt x="4142" y="9559"/>
                  </a:cubicBezTo>
                  <a:cubicBezTo>
                    <a:pt x="4604" y="10026"/>
                    <a:pt x="5204" y="10313"/>
                    <a:pt x="5889" y="10313"/>
                  </a:cubicBezTo>
                  <a:lnTo>
                    <a:pt x="6728" y="9803"/>
                  </a:lnTo>
                  <a:lnTo>
                    <a:pt x="6882" y="2942"/>
                  </a:lnTo>
                  <a:cubicBezTo>
                    <a:pt x="6904" y="2831"/>
                    <a:pt x="6904" y="2724"/>
                    <a:pt x="6904" y="2634"/>
                  </a:cubicBezTo>
                  <a:cubicBezTo>
                    <a:pt x="6904" y="1174"/>
                    <a:pt x="5735" y="0"/>
                    <a:pt x="427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26"/>
            <p:cNvSpPr/>
            <p:nvPr/>
          </p:nvSpPr>
          <p:spPr>
            <a:xfrm>
              <a:off x="1646291" y="4390917"/>
              <a:ext cx="150583" cy="56279"/>
            </a:xfrm>
            <a:custGeom>
              <a:avLst/>
              <a:gdLst/>
              <a:ahLst/>
              <a:cxnLst/>
              <a:rect l="l" t="t" r="r" b="b"/>
              <a:pathLst>
                <a:path w="7350" h="2747" extrusionOk="0">
                  <a:moveTo>
                    <a:pt x="21" y="1"/>
                  </a:moveTo>
                  <a:cubicBezTo>
                    <a:pt x="0" y="134"/>
                    <a:pt x="0" y="266"/>
                    <a:pt x="0" y="399"/>
                  </a:cubicBezTo>
                  <a:cubicBezTo>
                    <a:pt x="0" y="1684"/>
                    <a:pt x="1041" y="2746"/>
                    <a:pt x="2347" y="2746"/>
                  </a:cubicBezTo>
                  <a:cubicBezTo>
                    <a:pt x="3011" y="2746"/>
                    <a:pt x="3717" y="2459"/>
                    <a:pt x="4163" y="1992"/>
                  </a:cubicBezTo>
                  <a:cubicBezTo>
                    <a:pt x="4625" y="2459"/>
                    <a:pt x="5225" y="2746"/>
                    <a:pt x="5910" y="2746"/>
                  </a:cubicBezTo>
                  <a:cubicBezTo>
                    <a:pt x="6441" y="2746"/>
                    <a:pt x="6925" y="2571"/>
                    <a:pt x="7349" y="2305"/>
                  </a:cubicBezTo>
                  <a:lnTo>
                    <a:pt x="7349" y="1817"/>
                  </a:lnTo>
                  <a:lnTo>
                    <a:pt x="6749" y="1817"/>
                  </a:lnTo>
                  <a:cubicBezTo>
                    <a:pt x="6484" y="1907"/>
                    <a:pt x="6197" y="1950"/>
                    <a:pt x="5910" y="1950"/>
                  </a:cubicBezTo>
                  <a:cubicBezTo>
                    <a:pt x="5225" y="1950"/>
                    <a:pt x="4625" y="1663"/>
                    <a:pt x="4163" y="1196"/>
                  </a:cubicBezTo>
                  <a:cubicBezTo>
                    <a:pt x="3717" y="1663"/>
                    <a:pt x="3011" y="1950"/>
                    <a:pt x="2347" y="1950"/>
                  </a:cubicBezTo>
                  <a:cubicBezTo>
                    <a:pt x="1174" y="1950"/>
                    <a:pt x="223" y="1111"/>
                    <a:pt x="2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26"/>
            <p:cNvSpPr/>
            <p:nvPr/>
          </p:nvSpPr>
          <p:spPr>
            <a:xfrm>
              <a:off x="1767802" y="4198806"/>
              <a:ext cx="198565" cy="239786"/>
            </a:xfrm>
            <a:custGeom>
              <a:avLst/>
              <a:gdLst/>
              <a:ahLst/>
              <a:cxnLst/>
              <a:rect l="l" t="t" r="r" b="b"/>
              <a:pathLst>
                <a:path w="9692" h="11704" extrusionOk="0">
                  <a:moveTo>
                    <a:pt x="4647" y="0"/>
                  </a:moveTo>
                  <a:cubicBezTo>
                    <a:pt x="3166" y="0"/>
                    <a:pt x="1971" y="1216"/>
                    <a:pt x="1971" y="2676"/>
                  </a:cubicBezTo>
                  <a:cubicBezTo>
                    <a:pt x="1971" y="3006"/>
                    <a:pt x="2013" y="3292"/>
                    <a:pt x="2125" y="3584"/>
                  </a:cubicBezTo>
                  <a:cubicBezTo>
                    <a:pt x="1063" y="3935"/>
                    <a:pt x="309" y="4933"/>
                    <a:pt x="309" y="6107"/>
                  </a:cubicBezTo>
                  <a:cubicBezTo>
                    <a:pt x="309" y="6526"/>
                    <a:pt x="399" y="6946"/>
                    <a:pt x="574" y="7302"/>
                  </a:cubicBezTo>
                  <a:cubicBezTo>
                    <a:pt x="287" y="7700"/>
                    <a:pt x="64" y="8183"/>
                    <a:pt x="1" y="8714"/>
                  </a:cubicBezTo>
                  <a:cubicBezTo>
                    <a:pt x="1" y="10419"/>
                    <a:pt x="1461" y="11704"/>
                    <a:pt x="2985" y="11704"/>
                  </a:cubicBezTo>
                  <a:cubicBezTo>
                    <a:pt x="3739" y="11704"/>
                    <a:pt x="4424" y="11369"/>
                    <a:pt x="4976" y="10859"/>
                  </a:cubicBezTo>
                  <a:cubicBezTo>
                    <a:pt x="5465" y="11369"/>
                    <a:pt x="6261" y="11704"/>
                    <a:pt x="7037" y="11704"/>
                  </a:cubicBezTo>
                  <a:cubicBezTo>
                    <a:pt x="8385" y="11704"/>
                    <a:pt x="9692" y="10705"/>
                    <a:pt x="9692" y="9049"/>
                  </a:cubicBezTo>
                  <a:cubicBezTo>
                    <a:pt x="9580" y="8295"/>
                    <a:pt x="9161" y="7652"/>
                    <a:pt x="8587" y="7254"/>
                  </a:cubicBezTo>
                  <a:cubicBezTo>
                    <a:pt x="9049" y="6770"/>
                    <a:pt x="9357" y="6107"/>
                    <a:pt x="9357" y="5353"/>
                  </a:cubicBezTo>
                  <a:cubicBezTo>
                    <a:pt x="9357" y="4115"/>
                    <a:pt x="8476" y="3053"/>
                    <a:pt x="7323" y="2761"/>
                  </a:cubicBezTo>
                  <a:lnTo>
                    <a:pt x="7323" y="2676"/>
                  </a:lnTo>
                  <a:cubicBezTo>
                    <a:pt x="7323" y="1216"/>
                    <a:pt x="6107" y="0"/>
                    <a:pt x="464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26"/>
            <p:cNvSpPr/>
            <p:nvPr/>
          </p:nvSpPr>
          <p:spPr>
            <a:xfrm>
              <a:off x="1767372" y="4377334"/>
              <a:ext cx="199425" cy="69862"/>
            </a:xfrm>
            <a:custGeom>
              <a:avLst/>
              <a:gdLst/>
              <a:ahLst/>
              <a:cxnLst/>
              <a:rect l="l" t="t" r="r" b="b"/>
              <a:pathLst>
                <a:path w="9734" h="3410" extrusionOk="0">
                  <a:moveTo>
                    <a:pt x="22" y="0"/>
                  </a:moveTo>
                  <a:cubicBezTo>
                    <a:pt x="0" y="133"/>
                    <a:pt x="0" y="266"/>
                    <a:pt x="0" y="398"/>
                  </a:cubicBezTo>
                  <a:cubicBezTo>
                    <a:pt x="0" y="2060"/>
                    <a:pt x="1349" y="3409"/>
                    <a:pt x="3006" y="3409"/>
                  </a:cubicBezTo>
                  <a:cubicBezTo>
                    <a:pt x="3760" y="3409"/>
                    <a:pt x="4445" y="3075"/>
                    <a:pt x="4997" y="2544"/>
                  </a:cubicBezTo>
                  <a:cubicBezTo>
                    <a:pt x="5486" y="3075"/>
                    <a:pt x="6282" y="3409"/>
                    <a:pt x="7058" y="3409"/>
                  </a:cubicBezTo>
                  <a:cubicBezTo>
                    <a:pt x="8539" y="3409"/>
                    <a:pt x="9734" y="2214"/>
                    <a:pt x="9734" y="733"/>
                  </a:cubicBezTo>
                  <a:cubicBezTo>
                    <a:pt x="9734" y="600"/>
                    <a:pt x="9734" y="467"/>
                    <a:pt x="9713" y="335"/>
                  </a:cubicBezTo>
                  <a:cubicBezTo>
                    <a:pt x="9511" y="1614"/>
                    <a:pt x="8406" y="2613"/>
                    <a:pt x="7058" y="2613"/>
                  </a:cubicBezTo>
                  <a:cubicBezTo>
                    <a:pt x="6282" y="2613"/>
                    <a:pt x="5486" y="2278"/>
                    <a:pt x="4997" y="1747"/>
                  </a:cubicBezTo>
                  <a:cubicBezTo>
                    <a:pt x="4445" y="2278"/>
                    <a:pt x="3760" y="2613"/>
                    <a:pt x="3006" y="2613"/>
                  </a:cubicBezTo>
                  <a:cubicBezTo>
                    <a:pt x="1482" y="2613"/>
                    <a:pt x="218" y="1482"/>
                    <a:pt x="22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26"/>
            <p:cNvSpPr/>
            <p:nvPr/>
          </p:nvSpPr>
          <p:spPr>
            <a:xfrm>
              <a:off x="1831661" y="4308885"/>
              <a:ext cx="76173" cy="215754"/>
            </a:xfrm>
            <a:custGeom>
              <a:avLst/>
              <a:gdLst/>
              <a:ahLst/>
              <a:cxnLst/>
              <a:rect l="l" t="t" r="r" b="b"/>
              <a:pathLst>
                <a:path w="3718" h="10531" extrusionOk="0">
                  <a:moveTo>
                    <a:pt x="1859" y="1"/>
                  </a:moveTo>
                  <a:cubicBezTo>
                    <a:pt x="1684" y="1"/>
                    <a:pt x="1530" y="155"/>
                    <a:pt x="1530" y="335"/>
                  </a:cubicBezTo>
                  <a:lnTo>
                    <a:pt x="1530" y="2369"/>
                  </a:lnTo>
                  <a:lnTo>
                    <a:pt x="601" y="1440"/>
                  </a:lnTo>
                  <a:cubicBezTo>
                    <a:pt x="534" y="1374"/>
                    <a:pt x="445" y="1340"/>
                    <a:pt x="357" y="1340"/>
                  </a:cubicBezTo>
                  <a:cubicBezTo>
                    <a:pt x="268" y="1340"/>
                    <a:pt x="179" y="1374"/>
                    <a:pt x="112" y="1440"/>
                  </a:cubicBezTo>
                  <a:cubicBezTo>
                    <a:pt x="1" y="1573"/>
                    <a:pt x="1" y="1769"/>
                    <a:pt x="112" y="1902"/>
                  </a:cubicBezTo>
                  <a:lnTo>
                    <a:pt x="1530" y="3299"/>
                  </a:lnTo>
                  <a:lnTo>
                    <a:pt x="1530" y="10202"/>
                  </a:lnTo>
                  <a:cubicBezTo>
                    <a:pt x="1530" y="10377"/>
                    <a:pt x="1684" y="10531"/>
                    <a:pt x="1859" y="10531"/>
                  </a:cubicBezTo>
                  <a:cubicBezTo>
                    <a:pt x="2040" y="10531"/>
                    <a:pt x="2194" y="10377"/>
                    <a:pt x="2194" y="10202"/>
                  </a:cubicBezTo>
                  <a:lnTo>
                    <a:pt x="2194" y="5003"/>
                  </a:lnTo>
                  <a:lnTo>
                    <a:pt x="3585" y="3585"/>
                  </a:lnTo>
                  <a:cubicBezTo>
                    <a:pt x="3718" y="3474"/>
                    <a:pt x="3718" y="3256"/>
                    <a:pt x="3585" y="3123"/>
                  </a:cubicBezTo>
                  <a:cubicBezTo>
                    <a:pt x="3519" y="3068"/>
                    <a:pt x="3436" y="3040"/>
                    <a:pt x="3354" y="3040"/>
                  </a:cubicBezTo>
                  <a:cubicBezTo>
                    <a:pt x="3272" y="3040"/>
                    <a:pt x="3189" y="3068"/>
                    <a:pt x="3123" y="3123"/>
                  </a:cubicBezTo>
                  <a:lnTo>
                    <a:pt x="2194" y="4074"/>
                  </a:lnTo>
                  <a:lnTo>
                    <a:pt x="2194" y="335"/>
                  </a:lnTo>
                  <a:cubicBezTo>
                    <a:pt x="2194" y="155"/>
                    <a:pt x="2040" y="1"/>
                    <a:pt x="185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26"/>
            <p:cNvSpPr/>
            <p:nvPr/>
          </p:nvSpPr>
          <p:spPr>
            <a:xfrm>
              <a:off x="1702529" y="4367418"/>
              <a:ext cx="35812" cy="157221"/>
            </a:xfrm>
            <a:custGeom>
              <a:avLst/>
              <a:gdLst/>
              <a:ahLst/>
              <a:cxnLst/>
              <a:rect l="l" t="t" r="r" b="b"/>
              <a:pathLst>
                <a:path w="1748" h="7674" extrusionOk="0">
                  <a:moveTo>
                    <a:pt x="1418" y="1"/>
                  </a:moveTo>
                  <a:cubicBezTo>
                    <a:pt x="1217" y="1"/>
                    <a:pt x="1084" y="134"/>
                    <a:pt x="1084" y="330"/>
                  </a:cubicBezTo>
                  <a:lnTo>
                    <a:pt x="1084" y="1567"/>
                  </a:lnTo>
                  <a:lnTo>
                    <a:pt x="595" y="1084"/>
                  </a:lnTo>
                  <a:cubicBezTo>
                    <a:pt x="529" y="1018"/>
                    <a:pt x="447" y="984"/>
                    <a:pt x="364" y="984"/>
                  </a:cubicBezTo>
                  <a:cubicBezTo>
                    <a:pt x="282" y="984"/>
                    <a:pt x="200" y="1018"/>
                    <a:pt x="133" y="1084"/>
                  </a:cubicBezTo>
                  <a:cubicBezTo>
                    <a:pt x="1" y="1217"/>
                    <a:pt x="1" y="1413"/>
                    <a:pt x="133" y="1546"/>
                  </a:cubicBezTo>
                  <a:lnTo>
                    <a:pt x="1084" y="2497"/>
                  </a:lnTo>
                  <a:lnTo>
                    <a:pt x="1084" y="7345"/>
                  </a:lnTo>
                  <a:cubicBezTo>
                    <a:pt x="1084" y="7520"/>
                    <a:pt x="1217" y="7674"/>
                    <a:pt x="1418" y="7674"/>
                  </a:cubicBezTo>
                  <a:cubicBezTo>
                    <a:pt x="1594" y="7674"/>
                    <a:pt x="1748" y="7520"/>
                    <a:pt x="1748" y="7345"/>
                  </a:cubicBezTo>
                  <a:lnTo>
                    <a:pt x="1748" y="330"/>
                  </a:lnTo>
                  <a:cubicBezTo>
                    <a:pt x="1748" y="134"/>
                    <a:pt x="1594" y="1"/>
                    <a:pt x="1418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26"/>
            <p:cNvSpPr/>
            <p:nvPr/>
          </p:nvSpPr>
          <p:spPr>
            <a:xfrm>
              <a:off x="1997569" y="4361989"/>
              <a:ext cx="35382" cy="162650"/>
            </a:xfrm>
            <a:custGeom>
              <a:avLst/>
              <a:gdLst/>
              <a:ahLst/>
              <a:cxnLst/>
              <a:rect l="l" t="t" r="r" b="b"/>
              <a:pathLst>
                <a:path w="1727" h="7939" extrusionOk="0">
                  <a:moveTo>
                    <a:pt x="335" y="0"/>
                  </a:moveTo>
                  <a:cubicBezTo>
                    <a:pt x="160" y="0"/>
                    <a:pt x="1" y="133"/>
                    <a:pt x="1" y="330"/>
                  </a:cubicBezTo>
                  <a:lnTo>
                    <a:pt x="1" y="7610"/>
                  </a:lnTo>
                  <a:cubicBezTo>
                    <a:pt x="1" y="7785"/>
                    <a:pt x="160" y="7939"/>
                    <a:pt x="335" y="7939"/>
                  </a:cubicBezTo>
                  <a:cubicBezTo>
                    <a:pt x="532" y="7939"/>
                    <a:pt x="664" y="7785"/>
                    <a:pt x="664" y="7610"/>
                  </a:cubicBezTo>
                  <a:lnTo>
                    <a:pt x="664" y="2411"/>
                  </a:lnTo>
                  <a:lnTo>
                    <a:pt x="1594" y="1482"/>
                  </a:lnTo>
                  <a:cubicBezTo>
                    <a:pt x="1727" y="1349"/>
                    <a:pt x="1727" y="1147"/>
                    <a:pt x="1594" y="1015"/>
                  </a:cubicBezTo>
                  <a:cubicBezTo>
                    <a:pt x="1527" y="948"/>
                    <a:pt x="1445" y="915"/>
                    <a:pt x="1363" y="915"/>
                  </a:cubicBezTo>
                  <a:cubicBezTo>
                    <a:pt x="1280" y="915"/>
                    <a:pt x="1198" y="948"/>
                    <a:pt x="1132" y="1015"/>
                  </a:cubicBezTo>
                  <a:lnTo>
                    <a:pt x="664" y="1482"/>
                  </a:lnTo>
                  <a:lnTo>
                    <a:pt x="664" y="330"/>
                  </a:lnTo>
                  <a:cubicBezTo>
                    <a:pt x="664" y="133"/>
                    <a:pt x="532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26"/>
            <p:cNvSpPr/>
            <p:nvPr/>
          </p:nvSpPr>
          <p:spPr>
            <a:xfrm>
              <a:off x="1648565" y="4509724"/>
              <a:ext cx="442489" cy="24052"/>
            </a:xfrm>
            <a:custGeom>
              <a:avLst/>
              <a:gdLst/>
              <a:ahLst/>
              <a:cxnLst/>
              <a:rect l="l" t="t" r="r" b="b"/>
              <a:pathLst>
                <a:path w="21598" h="1174" extrusionOk="0">
                  <a:moveTo>
                    <a:pt x="686" y="0"/>
                  </a:moveTo>
                  <a:cubicBezTo>
                    <a:pt x="378" y="0"/>
                    <a:pt x="134" y="176"/>
                    <a:pt x="1" y="399"/>
                  </a:cubicBezTo>
                  <a:cubicBezTo>
                    <a:pt x="1" y="993"/>
                    <a:pt x="378" y="1174"/>
                    <a:pt x="686" y="1174"/>
                  </a:cubicBezTo>
                  <a:lnTo>
                    <a:pt x="20912" y="1174"/>
                  </a:lnTo>
                  <a:cubicBezTo>
                    <a:pt x="21199" y="1174"/>
                    <a:pt x="21597" y="993"/>
                    <a:pt x="21597" y="399"/>
                  </a:cubicBezTo>
                  <a:cubicBezTo>
                    <a:pt x="21464" y="176"/>
                    <a:pt x="21199" y="0"/>
                    <a:pt x="2091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26"/>
            <p:cNvSpPr/>
            <p:nvPr/>
          </p:nvSpPr>
          <p:spPr>
            <a:xfrm>
              <a:off x="1646291" y="4517878"/>
              <a:ext cx="447037" cy="24503"/>
            </a:xfrm>
            <a:custGeom>
              <a:avLst/>
              <a:gdLst/>
              <a:ahLst/>
              <a:cxnLst/>
              <a:rect l="l" t="t" r="r" b="b"/>
              <a:pathLst>
                <a:path w="21820" h="1196" extrusionOk="0">
                  <a:moveTo>
                    <a:pt x="112" y="1"/>
                  </a:moveTo>
                  <a:cubicBezTo>
                    <a:pt x="48" y="133"/>
                    <a:pt x="0" y="266"/>
                    <a:pt x="0" y="399"/>
                  </a:cubicBezTo>
                  <a:cubicBezTo>
                    <a:pt x="0" y="840"/>
                    <a:pt x="356" y="1196"/>
                    <a:pt x="797" y="1196"/>
                  </a:cubicBezTo>
                  <a:lnTo>
                    <a:pt x="21023" y="1196"/>
                  </a:lnTo>
                  <a:cubicBezTo>
                    <a:pt x="21464" y="1196"/>
                    <a:pt x="21820" y="840"/>
                    <a:pt x="21820" y="399"/>
                  </a:cubicBezTo>
                  <a:cubicBezTo>
                    <a:pt x="21820" y="266"/>
                    <a:pt x="21772" y="133"/>
                    <a:pt x="21708" y="1"/>
                  </a:cubicBezTo>
                  <a:cubicBezTo>
                    <a:pt x="21575" y="245"/>
                    <a:pt x="21310" y="399"/>
                    <a:pt x="21023" y="399"/>
                  </a:cubicBezTo>
                  <a:lnTo>
                    <a:pt x="797" y="399"/>
                  </a:lnTo>
                  <a:cubicBezTo>
                    <a:pt x="489" y="399"/>
                    <a:pt x="245" y="245"/>
                    <a:pt x="112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02" name="Google Shape;2202;p26"/>
          <p:cNvGrpSpPr/>
          <p:nvPr/>
        </p:nvGrpSpPr>
        <p:grpSpPr>
          <a:xfrm>
            <a:off x="2437912" y="670576"/>
            <a:ext cx="1084197" cy="680237"/>
            <a:chOff x="2246492" y="2842062"/>
            <a:chExt cx="446935" cy="342715"/>
          </a:xfrm>
        </p:grpSpPr>
        <p:sp>
          <p:nvSpPr>
            <p:cNvPr id="2203" name="Google Shape;2203;p26"/>
            <p:cNvSpPr/>
            <p:nvPr/>
          </p:nvSpPr>
          <p:spPr>
            <a:xfrm>
              <a:off x="2473105" y="2901886"/>
              <a:ext cx="160048" cy="150911"/>
            </a:xfrm>
            <a:custGeom>
              <a:avLst/>
              <a:gdLst/>
              <a:ahLst/>
              <a:cxnLst/>
              <a:rect l="l" t="t" r="r" b="b"/>
              <a:pathLst>
                <a:path w="7812" h="7366" extrusionOk="0">
                  <a:moveTo>
                    <a:pt x="3765" y="1"/>
                  </a:moveTo>
                  <a:cubicBezTo>
                    <a:pt x="2061" y="1"/>
                    <a:pt x="622" y="1042"/>
                    <a:pt x="0" y="2523"/>
                  </a:cubicBezTo>
                  <a:cubicBezTo>
                    <a:pt x="0" y="2523"/>
                    <a:pt x="1816" y="3383"/>
                    <a:pt x="2613" y="4068"/>
                  </a:cubicBezTo>
                  <a:cubicBezTo>
                    <a:pt x="3367" y="4711"/>
                    <a:pt x="3898" y="5576"/>
                    <a:pt x="4137" y="6527"/>
                  </a:cubicBezTo>
                  <a:cubicBezTo>
                    <a:pt x="4164" y="6591"/>
                    <a:pt x="4227" y="6638"/>
                    <a:pt x="4296" y="6660"/>
                  </a:cubicBezTo>
                  <a:cubicBezTo>
                    <a:pt x="4891" y="6883"/>
                    <a:pt x="6107" y="7366"/>
                    <a:pt x="6107" y="7366"/>
                  </a:cubicBezTo>
                  <a:cubicBezTo>
                    <a:pt x="7148" y="6638"/>
                    <a:pt x="7812" y="5422"/>
                    <a:pt x="7812" y="4068"/>
                  </a:cubicBezTo>
                  <a:cubicBezTo>
                    <a:pt x="7812" y="1812"/>
                    <a:pt x="5996" y="1"/>
                    <a:pt x="3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26"/>
            <p:cNvSpPr/>
            <p:nvPr/>
          </p:nvSpPr>
          <p:spPr>
            <a:xfrm>
              <a:off x="2466794" y="2953576"/>
              <a:ext cx="131448" cy="114669"/>
            </a:xfrm>
            <a:custGeom>
              <a:avLst/>
              <a:gdLst/>
              <a:ahLst/>
              <a:cxnLst/>
              <a:rect l="l" t="t" r="r" b="b"/>
              <a:pathLst>
                <a:path w="6416" h="5597" extrusionOk="0">
                  <a:moveTo>
                    <a:pt x="308" y="0"/>
                  </a:moveTo>
                  <a:cubicBezTo>
                    <a:pt x="112" y="483"/>
                    <a:pt x="0" y="1014"/>
                    <a:pt x="0" y="1593"/>
                  </a:cubicBezTo>
                  <a:cubicBezTo>
                    <a:pt x="22" y="3802"/>
                    <a:pt x="1859" y="5597"/>
                    <a:pt x="4073" y="5597"/>
                  </a:cubicBezTo>
                  <a:cubicBezTo>
                    <a:pt x="4934" y="5597"/>
                    <a:pt x="5751" y="5331"/>
                    <a:pt x="6415" y="4843"/>
                  </a:cubicBezTo>
                  <a:cubicBezTo>
                    <a:pt x="5953" y="4381"/>
                    <a:pt x="5401" y="4025"/>
                    <a:pt x="4780" y="3802"/>
                  </a:cubicBezTo>
                  <a:cubicBezTo>
                    <a:pt x="4711" y="3760"/>
                    <a:pt x="4668" y="3717"/>
                    <a:pt x="4647" y="3648"/>
                  </a:cubicBezTo>
                  <a:cubicBezTo>
                    <a:pt x="4381" y="2698"/>
                    <a:pt x="3850" y="1837"/>
                    <a:pt x="3096" y="1195"/>
                  </a:cubicBezTo>
                  <a:cubicBezTo>
                    <a:pt x="2321" y="510"/>
                    <a:pt x="1349" y="85"/>
                    <a:pt x="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26"/>
            <p:cNvSpPr/>
            <p:nvPr/>
          </p:nvSpPr>
          <p:spPr>
            <a:xfrm>
              <a:off x="2246923" y="2967159"/>
              <a:ext cx="360457" cy="209444"/>
            </a:xfrm>
            <a:custGeom>
              <a:avLst/>
              <a:gdLst/>
              <a:ahLst/>
              <a:cxnLst/>
              <a:rect l="l" t="t" r="r" b="b"/>
              <a:pathLst>
                <a:path w="17594" h="10223" extrusionOk="0">
                  <a:moveTo>
                    <a:pt x="10578" y="1"/>
                  </a:moveTo>
                  <a:cubicBezTo>
                    <a:pt x="8985" y="1"/>
                    <a:pt x="7610" y="861"/>
                    <a:pt x="6861" y="2146"/>
                  </a:cubicBezTo>
                  <a:cubicBezTo>
                    <a:pt x="6506" y="2013"/>
                    <a:pt x="6129" y="1923"/>
                    <a:pt x="5730" y="1923"/>
                  </a:cubicBezTo>
                  <a:cubicBezTo>
                    <a:pt x="4073" y="1923"/>
                    <a:pt x="2725" y="3251"/>
                    <a:pt x="2677" y="4892"/>
                  </a:cubicBezTo>
                  <a:cubicBezTo>
                    <a:pt x="1307" y="4976"/>
                    <a:pt x="202" y="6017"/>
                    <a:pt x="1" y="7366"/>
                  </a:cubicBezTo>
                  <a:cubicBezTo>
                    <a:pt x="1" y="9007"/>
                    <a:pt x="1397" y="10223"/>
                    <a:pt x="2857" y="10223"/>
                  </a:cubicBezTo>
                  <a:lnTo>
                    <a:pt x="14094" y="10223"/>
                  </a:lnTo>
                  <a:cubicBezTo>
                    <a:pt x="15910" y="10223"/>
                    <a:pt x="17593" y="8763"/>
                    <a:pt x="17593" y="6702"/>
                  </a:cubicBezTo>
                  <a:cubicBezTo>
                    <a:pt x="17434" y="5200"/>
                    <a:pt x="16287" y="3962"/>
                    <a:pt x="14805" y="3649"/>
                  </a:cubicBezTo>
                  <a:cubicBezTo>
                    <a:pt x="14513" y="1594"/>
                    <a:pt x="12724" y="1"/>
                    <a:pt x="10578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26"/>
            <p:cNvSpPr/>
            <p:nvPr/>
          </p:nvSpPr>
          <p:spPr>
            <a:xfrm>
              <a:off x="2246492" y="3104466"/>
              <a:ext cx="361318" cy="80311"/>
            </a:xfrm>
            <a:custGeom>
              <a:avLst/>
              <a:gdLst/>
              <a:ahLst/>
              <a:cxnLst/>
              <a:rect l="l" t="t" r="r" b="b"/>
              <a:pathLst>
                <a:path w="17636" h="3920" extrusionOk="0">
                  <a:moveTo>
                    <a:pt x="17614" y="0"/>
                  </a:moveTo>
                  <a:cubicBezTo>
                    <a:pt x="17434" y="1774"/>
                    <a:pt x="15931" y="3144"/>
                    <a:pt x="14115" y="3144"/>
                  </a:cubicBezTo>
                  <a:lnTo>
                    <a:pt x="2878" y="3144"/>
                  </a:lnTo>
                  <a:cubicBezTo>
                    <a:pt x="1418" y="3144"/>
                    <a:pt x="223" y="2061"/>
                    <a:pt x="22" y="664"/>
                  </a:cubicBezTo>
                  <a:cubicBezTo>
                    <a:pt x="22" y="797"/>
                    <a:pt x="0" y="908"/>
                    <a:pt x="0" y="1041"/>
                  </a:cubicBezTo>
                  <a:cubicBezTo>
                    <a:pt x="0" y="2634"/>
                    <a:pt x="1285" y="3919"/>
                    <a:pt x="2878" y="3919"/>
                  </a:cubicBezTo>
                  <a:lnTo>
                    <a:pt x="14115" y="3919"/>
                  </a:lnTo>
                  <a:cubicBezTo>
                    <a:pt x="16064" y="3919"/>
                    <a:pt x="17635" y="2347"/>
                    <a:pt x="17635" y="399"/>
                  </a:cubicBezTo>
                  <a:cubicBezTo>
                    <a:pt x="17635" y="266"/>
                    <a:pt x="17635" y="133"/>
                    <a:pt x="17614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26"/>
            <p:cNvSpPr/>
            <p:nvPr/>
          </p:nvSpPr>
          <p:spPr>
            <a:xfrm>
              <a:off x="2543377" y="2842062"/>
              <a:ext cx="13624" cy="38967"/>
            </a:xfrm>
            <a:custGeom>
              <a:avLst/>
              <a:gdLst/>
              <a:ahLst/>
              <a:cxnLst/>
              <a:rect l="l" t="t" r="r" b="b"/>
              <a:pathLst>
                <a:path w="665" h="1902" extrusionOk="0">
                  <a:moveTo>
                    <a:pt x="335" y="0"/>
                  </a:moveTo>
                  <a:cubicBezTo>
                    <a:pt x="155" y="0"/>
                    <a:pt x="1" y="133"/>
                    <a:pt x="1" y="308"/>
                  </a:cubicBezTo>
                  <a:lnTo>
                    <a:pt x="1" y="1572"/>
                  </a:lnTo>
                  <a:cubicBezTo>
                    <a:pt x="1" y="1747"/>
                    <a:pt x="155" y="1901"/>
                    <a:pt x="335" y="1901"/>
                  </a:cubicBezTo>
                  <a:cubicBezTo>
                    <a:pt x="511" y="1901"/>
                    <a:pt x="665" y="1747"/>
                    <a:pt x="665" y="1572"/>
                  </a:cubicBezTo>
                  <a:lnTo>
                    <a:pt x="665" y="308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26"/>
            <p:cNvSpPr/>
            <p:nvPr/>
          </p:nvSpPr>
          <p:spPr>
            <a:xfrm>
              <a:off x="2654460" y="2978488"/>
              <a:ext cx="38967" cy="13173"/>
            </a:xfrm>
            <a:custGeom>
              <a:avLst/>
              <a:gdLst/>
              <a:ahLst/>
              <a:cxnLst/>
              <a:rect l="l" t="t" r="r" b="b"/>
              <a:pathLst>
                <a:path w="1902" h="643" extrusionOk="0">
                  <a:moveTo>
                    <a:pt x="330" y="0"/>
                  </a:moveTo>
                  <a:cubicBezTo>
                    <a:pt x="133" y="0"/>
                    <a:pt x="0" y="133"/>
                    <a:pt x="0" y="329"/>
                  </a:cubicBezTo>
                  <a:cubicBezTo>
                    <a:pt x="0" y="510"/>
                    <a:pt x="133" y="643"/>
                    <a:pt x="330" y="643"/>
                  </a:cubicBezTo>
                  <a:lnTo>
                    <a:pt x="1572" y="643"/>
                  </a:lnTo>
                  <a:cubicBezTo>
                    <a:pt x="1747" y="643"/>
                    <a:pt x="1901" y="510"/>
                    <a:pt x="1901" y="329"/>
                  </a:cubicBezTo>
                  <a:cubicBezTo>
                    <a:pt x="1901" y="133"/>
                    <a:pt x="1747" y="0"/>
                    <a:pt x="157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26"/>
            <p:cNvSpPr/>
            <p:nvPr/>
          </p:nvSpPr>
          <p:spPr>
            <a:xfrm>
              <a:off x="2621393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1240" y="0"/>
                  </a:moveTo>
                  <a:cubicBezTo>
                    <a:pt x="1154" y="0"/>
                    <a:pt x="1070" y="34"/>
                    <a:pt x="1014" y="100"/>
                  </a:cubicBezTo>
                  <a:lnTo>
                    <a:pt x="133" y="987"/>
                  </a:lnTo>
                  <a:cubicBezTo>
                    <a:pt x="0" y="1120"/>
                    <a:pt x="0" y="1316"/>
                    <a:pt x="133" y="1449"/>
                  </a:cubicBezTo>
                  <a:cubicBezTo>
                    <a:pt x="175" y="1518"/>
                    <a:pt x="266" y="1539"/>
                    <a:pt x="351" y="1539"/>
                  </a:cubicBezTo>
                  <a:cubicBezTo>
                    <a:pt x="441" y="1539"/>
                    <a:pt x="510" y="1518"/>
                    <a:pt x="574" y="1449"/>
                  </a:cubicBezTo>
                  <a:lnTo>
                    <a:pt x="1482" y="567"/>
                  </a:lnTo>
                  <a:cubicBezTo>
                    <a:pt x="1593" y="435"/>
                    <a:pt x="1593" y="233"/>
                    <a:pt x="1482" y="100"/>
                  </a:cubicBezTo>
                  <a:cubicBezTo>
                    <a:pt x="1415" y="34"/>
                    <a:pt x="1326" y="0"/>
                    <a:pt x="124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26"/>
            <p:cNvSpPr/>
            <p:nvPr/>
          </p:nvSpPr>
          <p:spPr>
            <a:xfrm>
              <a:off x="2621393" y="3056628"/>
              <a:ext cx="32657" cy="31530"/>
            </a:xfrm>
            <a:custGeom>
              <a:avLst/>
              <a:gdLst/>
              <a:ahLst/>
              <a:cxnLst/>
              <a:rect l="l" t="t" r="r" b="b"/>
              <a:pathLst>
                <a:path w="1594" h="1539" extrusionOk="0">
                  <a:moveTo>
                    <a:pt x="353" y="0"/>
                  </a:moveTo>
                  <a:cubicBezTo>
                    <a:pt x="271" y="0"/>
                    <a:pt x="189" y="33"/>
                    <a:pt x="133" y="100"/>
                  </a:cubicBezTo>
                  <a:cubicBezTo>
                    <a:pt x="0" y="232"/>
                    <a:pt x="0" y="434"/>
                    <a:pt x="133" y="567"/>
                  </a:cubicBezTo>
                  <a:lnTo>
                    <a:pt x="1014" y="1454"/>
                  </a:lnTo>
                  <a:cubicBezTo>
                    <a:pt x="1083" y="1518"/>
                    <a:pt x="1147" y="1539"/>
                    <a:pt x="1237" y="1539"/>
                  </a:cubicBezTo>
                  <a:cubicBezTo>
                    <a:pt x="1328" y="1539"/>
                    <a:pt x="1413" y="1518"/>
                    <a:pt x="1482" y="1454"/>
                  </a:cubicBezTo>
                  <a:cubicBezTo>
                    <a:pt x="1593" y="1321"/>
                    <a:pt x="1593" y="1119"/>
                    <a:pt x="1482" y="987"/>
                  </a:cubicBezTo>
                  <a:lnTo>
                    <a:pt x="574" y="100"/>
                  </a:lnTo>
                  <a:cubicBezTo>
                    <a:pt x="518" y="33"/>
                    <a:pt x="436" y="0"/>
                    <a:pt x="35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26"/>
            <p:cNvSpPr/>
            <p:nvPr/>
          </p:nvSpPr>
          <p:spPr>
            <a:xfrm>
              <a:off x="2446348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356" y="0"/>
                  </a:moveTo>
                  <a:cubicBezTo>
                    <a:pt x="272" y="0"/>
                    <a:pt x="189" y="34"/>
                    <a:pt x="133" y="100"/>
                  </a:cubicBezTo>
                  <a:cubicBezTo>
                    <a:pt x="0" y="233"/>
                    <a:pt x="0" y="435"/>
                    <a:pt x="133" y="567"/>
                  </a:cubicBezTo>
                  <a:lnTo>
                    <a:pt x="1020" y="1449"/>
                  </a:lnTo>
                  <a:cubicBezTo>
                    <a:pt x="1089" y="1518"/>
                    <a:pt x="1174" y="1539"/>
                    <a:pt x="1243" y="1539"/>
                  </a:cubicBezTo>
                  <a:cubicBezTo>
                    <a:pt x="1328" y="1539"/>
                    <a:pt x="1418" y="1518"/>
                    <a:pt x="1487" y="1449"/>
                  </a:cubicBezTo>
                  <a:cubicBezTo>
                    <a:pt x="1593" y="1316"/>
                    <a:pt x="1593" y="1120"/>
                    <a:pt x="1487" y="987"/>
                  </a:cubicBezTo>
                  <a:lnTo>
                    <a:pt x="579" y="100"/>
                  </a:lnTo>
                  <a:cubicBezTo>
                    <a:pt x="523" y="34"/>
                    <a:pt x="440" y="0"/>
                    <a:pt x="356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12" name="Google Shape;2212;p26"/>
          <p:cNvGrpSpPr/>
          <p:nvPr/>
        </p:nvGrpSpPr>
        <p:grpSpPr>
          <a:xfrm flipH="1">
            <a:off x="2132789" y="2070940"/>
            <a:ext cx="519451" cy="531593"/>
            <a:chOff x="6405353" y="2836979"/>
            <a:chExt cx="396861" cy="406137"/>
          </a:xfrm>
        </p:grpSpPr>
        <p:sp>
          <p:nvSpPr>
            <p:cNvPr id="2213" name="Google Shape;2213;p26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26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26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26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26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26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26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26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26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26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26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26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26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26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26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26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26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26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26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26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26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26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26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26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26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26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26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26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26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26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26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26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26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26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47" name="Google Shape;2247;p26"/>
          <p:cNvGrpSpPr/>
          <p:nvPr/>
        </p:nvGrpSpPr>
        <p:grpSpPr>
          <a:xfrm>
            <a:off x="9806775" y="2606344"/>
            <a:ext cx="519451" cy="531593"/>
            <a:chOff x="6405353" y="2836979"/>
            <a:chExt cx="396861" cy="406137"/>
          </a:xfrm>
        </p:grpSpPr>
        <p:sp>
          <p:nvSpPr>
            <p:cNvPr id="2248" name="Google Shape;2248;p26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26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26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26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26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26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26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26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26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7" name="Google Shape;2257;p26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8" name="Google Shape;2258;p26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26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26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26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26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26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26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26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26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26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8" name="Google Shape;2268;p26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9" name="Google Shape;2269;p26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26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26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26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26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26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26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26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26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26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26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26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26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82" name="Google Shape;2282;p26"/>
          <p:cNvGrpSpPr/>
          <p:nvPr/>
        </p:nvGrpSpPr>
        <p:grpSpPr>
          <a:xfrm>
            <a:off x="8775834" y="279247"/>
            <a:ext cx="519451" cy="403696"/>
            <a:chOff x="6405353" y="2836979"/>
            <a:chExt cx="396861" cy="406137"/>
          </a:xfrm>
        </p:grpSpPr>
        <p:sp>
          <p:nvSpPr>
            <p:cNvPr id="2283" name="Google Shape;2283;p26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4" name="Google Shape;2284;p26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5" name="Google Shape;2285;p26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26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26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26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26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26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26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26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26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26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5" name="Google Shape;2295;p26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6" name="Google Shape;2296;p26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26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26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9" name="Google Shape;2299;p26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0" name="Google Shape;2300;p26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26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26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26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26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5" name="Google Shape;2305;p26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6" name="Google Shape;2306;p26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7" name="Google Shape;2307;p26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8" name="Google Shape;2308;p26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9" name="Google Shape;2309;p26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0" name="Google Shape;2310;p26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1" name="Google Shape;2311;p26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2" name="Google Shape;2312;p26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3" name="Google Shape;2313;p26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4" name="Google Shape;2314;p26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5" name="Google Shape;2315;p26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6" name="Google Shape;2316;p26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17" name="Google Shape;2317;p26"/>
          <p:cNvGrpSpPr/>
          <p:nvPr/>
        </p:nvGrpSpPr>
        <p:grpSpPr>
          <a:xfrm flipH="1">
            <a:off x="5122035" y="612124"/>
            <a:ext cx="519451" cy="531593"/>
            <a:chOff x="6405353" y="2836979"/>
            <a:chExt cx="396861" cy="406137"/>
          </a:xfrm>
        </p:grpSpPr>
        <p:sp>
          <p:nvSpPr>
            <p:cNvPr id="2318" name="Google Shape;2318;p26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9" name="Google Shape;2319;p26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0" name="Google Shape;2320;p26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1" name="Google Shape;2321;p26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2" name="Google Shape;2322;p26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3" name="Google Shape;2323;p26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4" name="Google Shape;2324;p26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p26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6" name="Google Shape;2326;p26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7" name="Google Shape;2327;p26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8" name="Google Shape;2328;p26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9" name="Google Shape;2329;p26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0" name="Google Shape;2330;p26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1" name="Google Shape;2331;p26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2" name="Google Shape;2332;p26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3" name="Google Shape;2333;p26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4" name="Google Shape;2334;p26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26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6" name="Google Shape;2336;p26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7" name="Google Shape;2337;p26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8" name="Google Shape;2338;p26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9" name="Google Shape;2339;p26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0" name="Google Shape;2340;p26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1" name="Google Shape;2341;p26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2" name="Google Shape;2342;p26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3" name="Google Shape;2343;p26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4" name="Google Shape;2344;p26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5" name="Google Shape;2345;p26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6" name="Google Shape;2346;p26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7" name="Google Shape;2347;p26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8" name="Google Shape;2348;p26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9" name="Google Shape;2349;p26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0" name="Google Shape;2350;p26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1" name="Google Shape;2351;p26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52" name="Google Shape;2352;p26"/>
          <p:cNvGrpSpPr/>
          <p:nvPr/>
        </p:nvGrpSpPr>
        <p:grpSpPr>
          <a:xfrm flipH="1">
            <a:off x="462371" y="3827587"/>
            <a:ext cx="1514108" cy="1060679"/>
            <a:chOff x="2846694" y="2166897"/>
            <a:chExt cx="447365" cy="359248"/>
          </a:xfrm>
        </p:grpSpPr>
        <p:sp>
          <p:nvSpPr>
            <p:cNvPr id="2353" name="Google Shape;2353;p26"/>
            <p:cNvSpPr/>
            <p:nvPr/>
          </p:nvSpPr>
          <p:spPr>
            <a:xfrm>
              <a:off x="2849419" y="2225532"/>
              <a:ext cx="442366" cy="291906"/>
            </a:xfrm>
            <a:custGeom>
              <a:avLst/>
              <a:gdLst/>
              <a:ahLst/>
              <a:cxnLst/>
              <a:rect l="l" t="t" r="r" b="b"/>
              <a:pathLst>
                <a:path w="21592" h="14248" extrusionOk="0">
                  <a:moveTo>
                    <a:pt x="6505" y="1"/>
                  </a:moveTo>
                  <a:cubicBezTo>
                    <a:pt x="6303" y="70"/>
                    <a:pt x="6128" y="224"/>
                    <a:pt x="6017" y="399"/>
                  </a:cubicBezTo>
                  <a:lnTo>
                    <a:pt x="3914" y="4249"/>
                  </a:lnTo>
                  <a:lnTo>
                    <a:pt x="2077" y="5311"/>
                  </a:lnTo>
                  <a:cubicBezTo>
                    <a:pt x="1859" y="5443"/>
                    <a:pt x="1699" y="5645"/>
                    <a:pt x="1657" y="5884"/>
                  </a:cubicBezTo>
                  <a:lnTo>
                    <a:pt x="0" y="13876"/>
                  </a:lnTo>
                  <a:lnTo>
                    <a:pt x="2278" y="14248"/>
                  </a:lnTo>
                  <a:lnTo>
                    <a:pt x="19223" y="14248"/>
                  </a:lnTo>
                  <a:lnTo>
                    <a:pt x="21591" y="13876"/>
                  </a:lnTo>
                  <a:lnTo>
                    <a:pt x="20620" y="7902"/>
                  </a:lnTo>
                  <a:cubicBezTo>
                    <a:pt x="20577" y="7700"/>
                    <a:pt x="20466" y="7504"/>
                    <a:pt x="20285" y="7371"/>
                  </a:cubicBezTo>
                  <a:lnTo>
                    <a:pt x="18363" y="5842"/>
                  </a:lnTo>
                  <a:lnTo>
                    <a:pt x="17391" y="2656"/>
                  </a:lnTo>
                  <a:lnTo>
                    <a:pt x="11948" y="707"/>
                  </a:lnTo>
                  <a:lnTo>
                    <a:pt x="6505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4" name="Google Shape;2354;p26"/>
            <p:cNvSpPr/>
            <p:nvPr/>
          </p:nvSpPr>
          <p:spPr>
            <a:xfrm>
              <a:off x="2846694" y="2509816"/>
              <a:ext cx="447365" cy="16329"/>
            </a:xfrm>
            <a:custGeom>
              <a:avLst/>
              <a:gdLst/>
              <a:ahLst/>
              <a:cxnLst/>
              <a:rect l="l" t="t" r="r" b="b"/>
              <a:pathLst>
                <a:path w="21836" h="797" extrusionOk="0">
                  <a:moveTo>
                    <a:pt x="133" y="0"/>
                  </a:moveTo>
                  <a:lnTo>
                    <a:pt x="22" y="531"/>
                  </a:lnTo>
                  <a:cubicBezTo>
                    <a:pt x="0" y="664"/>
                    <a:pt x="85" y="797"/>
                    <a:pt x="218" y="797"/>
                  </a:cubicBezTo>
                  <a:lnTo>
                    <a:pt x="4865" y="797"/>
                  </a:lnTo>
                  <a:lnTo>
                    <a:pt x="5974" y="372"/>
                  </a:lnTo>
                  <a:lnTo>
                    <a:pt x="12081" y="372"/>
                  </a:lnTo>
                  <a:lnTo>
                    <a:pt x="13340" y="797"/>
                  </a:lnTo>
                  <a:lnTo>
                    <a:pt x="21613" y="797"/>
                  </a:lnTo>
                  <a:cubicBezTo>
                    <a:pt x="21746" y="797"/>
                    <a:pt x="21836" y="664"/>
                    <a:pt x="21815" y="531"/>
                  </a:cubicBezTo>
                  <a:lnTo>
                    <a:pt x="21724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5" name="Google Shape;2355;p26"/>
            <p:cNvSpPr/>
            <p:nvPr/>
          </p:nvSpPr>
          <p:spPr>
            <a:xfrm>
              <a:off x="2992586" y="2166897"/>
              <a:ext cx="207702" cy="179204"/>
            </a:xfrm>
            <a:custGeom>
              <a:avLst/>
              <a:gdLst/>
              <a:ahLst/>
              <a:cxnLst/>
              <a:rect l="l" t="t" r="r" b="b"/>
              <a:pathLst>
                <a:path w="10138" h="8747" extrusionOk="0">
                  <a:moveTo>
                    <a:pt x="4573" y="1"/>
                  </a:moveTo>
                  <a:cubicBezTo>
                    <a:pt x="4360" y="1"/>
                    <a:pt x="4156" y="80"/>
                    <a:pt x="4004" y="229"/>
                  </a:cubicBezTo>
                  <a:lnTo>
                    <a:pt x="1949" y="2178"/>
                  </a:lnTo>
                  <a:lnTo>
                    <a:pt x="0" y="2730"/>
                  </a:lnTo>
                  <a:cubicBezTo>
                    <a:pt x="0" y="3834"/>
                    <a:pt x="489" y="4742"/>
                    <a:pt x="818" y="4764"/>
                  </a:cubicBezTo>
                  <a:cubicBezTo>
                    <a:pt x="831" y="4765"/>
                    <a:pt x="843" y="4765"/>
                    <a:pt x="855" y="4765"/>
                  </a:cubicBezTo>
                  <a:cubicBezTo>
                    <a:pt x="1426" y="4765"/>
                    <a:pt x="1605" y="3696"/>
                    <a:pt x="2124" y="3436"/>
                  </a:cubicBezTo>
                  <a:cubicBezTo>
                    <a:pt x="2239" y="3387"/>
                    <a:pt x="2390" y="3362"/>
                    <a:pt x="2560" y="3362"/>
                  </a:cubicBezTo>
                  <a:cubicBezTo>
                    <a:pt x="3211" y="3362"/>
                    <a:pt x="4131" y="3717"/>
                    <a:pt x="4270" y="4365"/>
                  </a:cubicBezTo>
                  <a:cubicBezTo>
                    <a:pt x="4423" y="5179"/>
                    <a:pt x="4715" y="6298"/>
                    <a:pt x="5310" y="6298"/>
                  </a:cubicBezTo>
                  <a:cubicBezTo>
                    <a:pt x="5333" y="6298"/>
                    <a:pt x="5356" y="6296"/>
                    <a:pt x="5380" y="6293"/>
                  </a:cubicBezTo>
                  <a:cubicBezTo>
                    <a:pt x="5962" y="6225"/>
                    <a:pt x="6081" y="4719"/>
                    <a:pt x="6796" y="4719"/>
                  </a:cubicBezTo>
                  <a:cubicBezTo>
                    <a:pt x="6810" y="4719"/>
                    <a:pt x="6825" y="4720"/>
                    <a:pt x="6840" y="4721"/>
                  </a:cubicBezTo>
                  <a:cubicBezTo>
                    <a:pt x="8146" y="4811"/>
                    <a:pt x="7589" y="8746"/>
                    <a:pt x="8677" y="8746"/>
                  </a:cubicBezTo>
                  <a:cubicBezTo>
                    <a:pt x="9229" y="8746"/>
                    <a:pt x="10026" y="6293"/>
                    <a:pt x="10137" y="4721"/>
                  </a:cubicBezTo>
                  <a:lnTo>
                    <a:pt x="8741" y="3925"/>
                  </a:lnTo>
                  <a:lnTo>
                    <a:pt x="7658" y="2507"/>
                  </a:lnTo>
                  <a:lnTo>
                    <a:pt x="6484" y="606"/>
                  </a:lnTo>
                  <a:lnTo>
                    <a:pt x="4870" y="54"/>
                  </a:lnTo>
                  <a:cubicBezTo>
                    <a:pt x="4772" y="18"/>
                    <a:pt x="4671" y="1"/>
                    <a:pt x="4573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6" name="Google Shape;2356;p26"/>
            <p:cNvSpPr/>
            <p:nvPr/>
          </p:nvSpPr>
          <p:spPr>
            <a:xfrm>
              <a:off x="2946345" y="2509816"/>
              <a:ext cx="51690" cy="16329"/>
            </a:xfrm>
            <a:custGeom>
              <a:avLst/>
              <a:gdLst/>
              <a:ahLst/>
              <a:cxnLst/>
              <a:rect l="l" t="t" r="r" b="b"/>
              <a:pathLst>
                <a:path w="2523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2061" y="797"/>
                  </a:lnTo>
                  <a:lnTo>
                    <a:pt x="2523" y="398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7" name="Google Shape;2357;p26"/>
            <p:cNvSpPr/>
            <p:nvPr/>
          </p:nvSpPr>
          <p:spPr>
            <a:xfrm>
              <a:off x="2949500" y="2346613"/>
              <a:ext cx="100225" cy="163224"/>
            </a:xfrm>
            <a:custGeom>
              <a:avLst/>
              <a:gdLst/>
              <a:ahLst/>
              <a:cxnLst/>
              <a:rect l="l" t="t" r="r" b="b"/>
              <a:pathLst>
                <a:path w="4892" h="7967" extrusionOk="0">
                  <a:moveTo>
                    <a:pt x="3213" y="1"/>
                  </a:moveTo>
                  <a:lnTo>
                    <a:pt x="1620" y="2258"/>
                  </a:lnTo>
                  <a:lnTo>
                    <a:pt x="824" y="3208"/>
                  </a:lnTo>
                  <a:lnTo>
                    <a:pt x="1" y="7966"/>
                  </a:lnTo>
                  <a:lnTo>
                    <a:pt x="2061" y="7966"/>
                  </a:lnTo>
                  <a:lnTo>
                    <a:pt x="4891" y="532"/>
                  </a:lnTo>
                  <a:lnTo>
                    <a:pt x="3213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8" name="Google Shape;2358;p26"/>
            <p:cNvSpPr/>
            <p:nvPr/>
          </p:nvSpPr>
          <p:spPr>
            <a:xfrm>
              <a:off x="2991705" y="2357492"/>
              <a:ext cx="127432" cy="159946"/>
            </a:xfrm>
            <a:custGeom>
              <a:avLst/>
              <a:gdLst/>
              <a:ahLst/>
              <a:cxnLst/>
              <a:rect l="l" t="t" r="r" b="b"/>
              <a:pathLst>
                <a:path w="6220" h="7807" extrusionOk="0">
                  <a:moveTo>
                    <a:pt x="2831" y="1"/>
                  </a:moveTo>
                  <a:lnTo>
                    <a:pt x="1615" y="1727"/>
                  </a:lnTo>
                  <a:lnTo>
                    <a:pt x="819" y="2677"/>
                  </a:lnTo>
                  <a:lnTo>
                    <a:pt x="1" y="7435"/>
                  </a:lnTo>
                  <a:lnTo>
                    <a:pt x="3208" y="7807"/>
                  </a:lnTo>
                  <a:lnTo>
                    <a:pt x="6219" y="7435"/>
                  </a:lnTo>
                  <a:lnTo>
                    <a:pt x="5932" y="3383"/>
                  </a:lnTo>
                  <a:lnTo>
                    <a:pt x="5003" y="2210"/>
                  </a:lnTo>
                  <a:lnTo>
                    <a:pt x="4313" y="463"/>
                  </a:lnTo>
                  <a:lnTo>
                    <a:pt x="2831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9" name="Google Shape;2359;p26"/>
            <p:cNvSpPr/>
            <p:nvPr/>
          </p:nvSpPr>
          <p:spPr>
            <a:xfrm>
              <a:off x="2988550" y="2509816"/>
              <a:ext cx="131448" cy="16329"/>
            </a:xfrm>
            <a:custGeom>
              <a:avLst/>
              <a:gdLst/>
              <a:ahLst/>
              <a:cxnLst/>
              <a:rect l="l" t="t" r="r" b="b"/>
              <a:pathLst>
                <a:path w="6416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6416" y="797"/>
                  </a:lnTo>
                  <a:lnTo>
                    <a:pt x="6373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0" name="Google Shape;2360;p26"/>
            <p:cNvSpPr/>
            <p:nvPr/>
          </p:nvSpPr>
          <p:spPr>
            <a:xfrm>
              <a:off x="2982690" y="2222807"/>
              <a:ext cx="223027" cy="131489"/>
            </a:xfrm>
            <a:custGeom>
              <a:avLst/>
              <a:gdLst/>
              <a:ahLst/>
              <a:cxnLst/>
              <a:rect l="l" t="t" r="r" b="b"/>
              <a:pathLst>
                <a:path w="10886" h="6418" extrusionOk="0">
                  <a:moveTo>
                    <a:pt x="483" y="1"/>
                  </a:moveTo>
                  <a:lnTo>
                    <a:pt x="43" y="134"/>
                  </a:lnTo>
                  <a:lnTo>
                    <a:pt x="0" y="134"/>
                  </a:lnTo>
                  <a:cubicBezTo>
                    <a:pt x="351" y="1132"/>
                    <a:pt x="882" y="2327"/>
                    <a:pt x="1301" y="2433"/>
                  </a:cubicBezTo>
                  <a:cubicBezTo>
                    <a:pt x="1356" y="2449"/>
                    <a:pt x="1408" y="2457"/>
                    <a:pt x="1457" y="2457"/>
                  </a:cubicBezTo>
                  <a:cubicBezTo>
                    <a:pt x="2086" y="2457"/>
                    <a:pt x="2297" y="1221"/>
                    <a:pt x="2809" y="999"/>
                  </a:cubicBezTo>
                  <a:cubicBezTo>
                    <a:pt x="2906" y="951"/>
                    <a:pt x="3020" y="928"/>
                    <a:pt x="3142" y="928"/>
                  </a:cubicBezTo>
                  <a:cubicBezTo>
                    <a:pt x="3690" y="928"/>
                    <a:pt x="4409" y="1388"/>
                    <a:pt x="4535" y="2061"/>
                  </a:cubicBezTo>
                  <a:cubicBezTo>
                    <a:pt x="4703" y="2866"/>
                    <a:pt x="4896" y="3856"/>
                    <a:pt x="5750" y="3856"/>
                  </a:cubicBezTo>
                  <a:cubicBezTo>
                    <a:pt x="5786" y="3856"/>
                    <a:pt x="5824" y="3854"/>
                    <a:pt x="5863" y="3851"/>
                  </a:cubicBezTo>
                  <a:cubicBezTo>
                    <a:pt x="6766" y="3767"/>
                    <a:pt x="6545" y="2365"/>
                    <a:pt x="7167" y="2365"/>
                  </a:cubicBezTo>
                  <a:cubicBezTo>
                    <a:pt x="7214" y="2365"/>
                    <a:pt x="7265" y="2373"/>
                    <a:pt x="7323" y="2390"/>
                  </a:cubicBezTo>
                  <a:cubicBezTo>
                    <a:pt x="8152" y="2653"/>
                    <a:pt x="7882" y="6417"/>
                    <a:pt x="9116" y="6417"/>
                  </a:cubicBezTo>
                  <a:cubicBezTo>
                    <a:pt x="9131" y="6417"/>
                    <a:pt x="9145" y="6417"/>
                    <a:pt x="9160" y="6415"/>
                  </a:cubicBezTo>
                  <a:cubicBezTo>
                    <a:pt x="10089" y="6373"/>
                    <a:pt x="10243" y="4116"/>
                    <a:pt x="10886" y="2789"/>
                  </a:cubicBezTo>
                  <a:lnTo>
                    <a:pt x="10642" y="1992"/>
                  </a:lnTo>
                  <a:lnTo>
                    <a:pt x="10620" y="1992"/>
                  </a:lnTo>
                  <a:cubicBezTo>
                    <a:pt x="10063" y="3389"/>
                    <a:pt x="9712" y="5619"/>
                    <a:pt x="9160" y="5619"/>
                  </a:cubicBezTo>
                  <a:cubicBezTo>
                    <a:pt x="8449" y="5619"/>
                    <a:pt x="8629" y="1748"/>
                    <a:pt x="7323" y="1594"/>
                  </a:cubicBezTo>
                  <a:cubicBezTo>
                    <a:pt x="7299" y="1591"/>
                    <a:pt x="7277" y="1590"/>
                    <a:pt x="7254" y="1590"/>
                  </a:cubicBezTo>
                  <a:cubicBezTo>
                    <a:pt x="6457" y="1590"/>
                    <a:pt x="6441" y="3125"/>
                    <a:pt x="5863" y="3187"/>
                  </a:cubicBezTo>
                  <a:cubicBezTo>
                    <a:pt x="5845" y="3189"/>
                    <a:pt x="5827" y="3190"/>
                    <a:pt x="5810" y="3190"/>
                  </a:cubicBezTo>
                  <a:cubicBezTo>
                    <a:pt x="5213" y="3190"/>
                    <a:pt x="5082" y="2038"/>
                    <a:pt x="4912" y="1238"/>
                  </a:cubicBezTo>
                  <a:cubicBezTo>
                    <a:pt x="4788" y="585"/>
                    <a:pt x="3797" y="254"/>
                    <a:pt x="3102" y="254"/>
                  </a:cubicBezTo>
                  <a:cubicBezTo>
                    <a:pt x="2904" y="254"/>
                    <a:pt x="2730" y="281"/>
                    <a:pt x="2607" y="335"/>
                  </a:cubicBezTo>
                  <a:cubicBezTo>
                    <a:pt x="2092" y="567"/>
                    <a:pt x="1912" y="1639"/>
                    <a:pt x="1353" y="1639"/>
                  </a:cubicBezTo>
                  <a:cubicBezTo>
                    <a:pt x="1336" y="1639"/>
                    <a:pt x="1319" y="1638"/>
                    <a:pt x="1301" y="1636"/>
                  </a:cubicBezTo>
                  <a:cubicBezTo>
                    <a:pt x="972" y="1615"/>
                    <a:pt x="749" y="819"/>
                    <a:pt x="48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61" name="Google Shape;2361;p26"/>
          <p:cNvGrpSpPr/>
          <p:nvPr/>
        </p:nvGrpSpPr>
        <p:grpSpPr>
          <a:xfrm>
            <a:off x="11071853" y="6001855"/>
            <a:ext cx="1120147" cy="795472"/>
            <a:chOff x="7041489" y="2866094"/>
            <a:chExt cx="460108" cy="294631"/>
          </a:xfrm>
        </p:grpSpPr>
        <p:sp>
          <p:nvSpPr>
            <p:cNvPr id="2362" name="Google Shape;2362;p26"/>
            <p:cNvSpPr/>
            <p:nvPr/>
          </p:nvSpPr>
          <p:spPr>
            <a:xfrm>
              <a:off x="7170192" y="2976194"/>
              <a:ext cx="301904" cy="94775"/>
            </a:xfrm>
            <a:custGeom>
              <a:avLst/>
              <a:gdLst/>
              <a:ahLst/>
              <a:cxnLst/>
              <a:rect l="l" t="t" r="r" b="b"/>
              <a:pathLst>
                <a:path w="14736" h="4626" extrusionOk="0">
                  <a:moveTo>
                    <a:pt x="600" y="1"/>
                  </a:moveTo>
                  <a:cubicBezTo>
                    <a:pt x="377" y="112"/>
                    <a:pt x="181" y="202"/>
                    <a:pt x="0" y="266"/>
                  </a:cubicBezTo>
                  <a:cubicBezTo>
                    <a:pt x="1020" y="2942"/>
                    <a:pt x="3983" y="4626"/>
                    <a:pt x="7371" y="4626"/>
                  </a:cubicBezTo>
                  <a:cubicBezTo>
                    <a:pt x="10753" y="4626"/>
                    <a:pt x="13828" y="2857"/>
                    <a:pt x="14736" y="266"/>
                  </a:cubicBezTo>
                  <a:cubicBezTo>
                    <a:pt x="14561" y="202"/>
                    <a:pt x="14359" y="112"/>
                    <a:pt x="1414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3" name="Google Shape;2363;p26"/>
            <p:cNvSpPr/>
            <p:nvPr/>
          </p:nvSpPr>
          <p:spPr>
            <a:xfrm>
              <a:off x="7182484" y="2866094"/>
              <a:ext cx="277442" cy="172669"/>
            </a:xfrm>
            <a:custGeom>
              <a:avLst/>
              <a:gdLst/>
              <a:ahLst/>
              <a:cxnLst/>
              <a:rect l="l" t="t" r="r" b="b"/>
              <a:pathLst>
                <a:path w="13542" h="8428" extrusionOk="0">
                  <a:moveTo>
                    <a:pt x="6436" y="1"/>
                  </a:moveTo>
                  <a:cubicBezTo>
                    <a:pt x="4402" y="86"/>
                    <a:pt x="3186" y="994"/>
                    <a:pt x="2369" y="2013"/>
                  </a:cubicBezTo>
                  <a:lnTo>
                    <a:pt x="2369" y="2475"/>
                  </a:lnTo>
                  <a:lnTo>
                    <a:pt x="1970" y="2544"/>
                  </a:lnTo>
                  <a:cubicBezTo>
                    <a:pt x="1259" y="3606"/>
                    <a:pt x="908" y="4690"/>
                    <a:pt x="420" y="5067"/>
                  </a:cubicBezTo>
                  <a:cubicBezTo>
                    <a:pt x="287" y="5199"/>
                    <a:pt x="133" y="5284"/>
                    <a:pt x="0" y="5375"/>
                  </a:cubicBezTo>
                  <a:cubicBezTo>
                    <a:pt x="1439" y="7233"/>
                    <a:pt x="3829" y="8428"/>
                    <a:pt x="6771" y="8428"/>
                  </a:cubicBezTo>
                  <a:cubicBezTo>
                    <a:pt x="9713" y="8428"/>
                    <a:pt x="12102" y="7233"/>
                    <a:pt x="13541" y="5375"/>
                  </a:cubicBezTo>
                  <a:cubicBezTo>
                    <a:pt x="13409" y="5284"/>
                    <a:pt x="13255" y="5199"/>
                    <a:pt x="13095" y="5067"/>
                  </a:cubicBezTo>
                  <a:cubicBezTo>
                    <a:pt x="12633" y="4690"/>
                    <a:pt x="12256" y="3606"/>
                    <a:pt x="11571" y="2544"/>
                  </a:cubicBezTo>
                  <a:lnTo>
                    <a:pt x="11194" y="2412"/>
                  </a:lnTo>
                  <a:lnTo>
                    <a:pt x="11173" y="2013"/>
                  </a:lnTo>
                  <a:cubicBezTo>
                    <a:pt x="10355" y="994"/>
                    <a:pt x="9139" y="86"/>
                    <a:pt x="7100" y="1"/>
                  </a:cubicBezTo>
                  <a:lnTo>
                    <a:pt x="6771" y="372"/>
                  </a:lnTo>
                  <a:lnTo>
                    <a:pt x="6436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4" name="Google Shape;2364;p26"/>
            <p:cNvSpPr/>
            <p:nvPr/>
          </p:nvSpPr>
          <p:spPr>
            <a:xfrm>
              <a:off x="7041489" y="2931716"/>
              <a:ext cx="131448" cy="137840"/>
            </a:xfrm>
            <a:custGeom>
              <a:avLst/>
              <a:gdLst/>
              <a:ahLst/>
              <a:cxnLst/>
              <a:rect l="l" t="t" r="r" b="b"/>
              <a:pathLst>
                <a:path w="6416" h="6728" extrusionOk="0">
                  <a:moveTo>
                    <a:pt x="2507" y="0"/>
                  </a:moveTo>
                  <a:cubicBezTo>
                    <a:pt x="1650" y="0"/>
                    <a:pt x="860" y="432"/>
                    <a:pt x="531" y="669"/>
                  </a:cubicBezTo>
                  <a:cubicBezTo>
                    <a:pt x="0" y="1046"/>
                    <a:pt x="1041" y="2878"/>
                    <a:pt x="1615" y="3611"/>
                  </a:cubicBezTo>
                  <a:cubicBezTo>
                    <a:pt x="2809" y="5092"/>
                    <a:pt x="4227" y="6728"/>
                    <a:pt x="5932" y="6728"/>
                  </a:cubicBezTo>
                  <a:cubicBezTo>
                    <a:pt x="6107" y="6728"/>
                    <a:pt x="6261" y="6728"/>
                    <a:pt x="6415" y="6706"/>
                  </a:cubicBezTo>
                  <a:lnTo>
                    <a:pt x="5157" y="2193"/>
                  </a:lnTo>
                  <a:cubicBezTo>
                    <a:pt x="4801" y="1598"/>
                    <a:pt x="4472" y="1067"/>
                    <a:pt x="4227" y="802"/>
                  </a:cubicBezTo>
                  <a:cubicBezTo>
                    <a:pt x="3706" y="201"/>
                    <a:pt x="3091" y="0"/>
                    <a:pt x="250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5" name="Google Shape;2365;p26"/>
            <p:cNvSpPr/>
            <p:nvPr/>
          </p:nvSpPr>
          <p:spPr>
            <a:xfrm>
              <a:off x="7128950" y="2976624"/>
              <a:ext cx="66175" cy="92501"/>
            </a:xfrm>
            <a:custGeom>
              <a:avLst/>
              <a:gdLst/>
              <a:ahLst/>
              <a:cxnLst/>
              <a:rect l="l" t="t" r="r" b="b"/>
              <a:pathLst>
                <a:path w="3230" h="4515" extrusionOk="0">
                  <a:moveTo>
                    <a:pt x="888" y="1"/>
                  </a:moveTo>
                  <a:cubicBezTo>
                    <a:pt x="601" y="203"/>
                    <a:pt x="357" y="489"/>
                    <a:pt x="203" y="978"/>
                  </a:cubicBezTo>
                  <a:cubicBezTo>
                    <a:pt x="1" y="1551"/>
                    <a:pt x="266" y="2390"/>
                    <a:pt x="866" y="3235"/>
                  </a:cubicBezTo>
                  <a:cubicBezTo>
                    <a:pt x="1132" y="3585"/>
                    <a:pt x="1551" y="4052"/>
                    <a:pt x="2146" y="4514"/>
                  </a:cubicBezTo>
                  <a:cubicBezTo>
                    <a:pt x="2592" y="4493"/>
                    <a:pt x="2943" y="4451"/>
                    <a:pt x="3229" y="4403"/>
                  </a:cubicBezTo>
                  <a:lnTo>
                    <a:pt x="1238" y="622"/>
                  </a:lnTo>
                  <a:cubicBezTo>
                    <a:pt x="1105" y="420"/>
                    <a:pt x="999" y="224"/>
                    <a:pt x="888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6" name="Google Shape;2366;p26"/>
            <p:cNvSpPr/>
            <p:nvPr/>
          </p:nvSpPr>
          <p:spPr>
            <a:xfrm>
              <a:off x="7222845" y="2866094"/>
              <a:ext cx="196721" cy="174963"/>
            </a:xfrm>
            <a:custGeom>
              <a:avLst/>
              <a:gdLst/>
              <a:ahLst/>
              <a:cxnLst/>
              <a:rect l="l" t="t" r="r" b="b"/>
              <a:pathLst>
                <a:path w="9602" h="8540" extrusionOk="0">
                  <a:moveTo>
                    <a:pt x="4466" y="1"/>
                  </a:moveTo>
                  <a:lnTo>
                    <a:pt x="4466" y="2544"/>
                  </a:lnTo>
                  <a:lnTo>
                    <a:pt x="2698" y="3914"/>
                  </a:lnTo>
                  <a:lnTo>
                    <a:pt x="399" y="2013"/>
                  </a:lnTo>
                  <a:cubicBezTo>
                    <a:pt x="239" y="2189"/>
                    <a:pt x="107" y="2364"/>
                    <a:pt x="0" y="2544"/>
                  </a:cubicBezTo>
                  <a:lnTo>
                    <a:pt x="2363" y="4488"/>
                  </a:lnTo>
                  <a:lnTo>
                    <a:pt x="2055" y="8051"/>
                  </a:lnTo>
                  <a:lnTo>
                    <a:pt x="2321" y="8539"/>
                  </a:lnTo>
                  <a:lnTo>
                    <a:pt x="2698" y="8231"/>
                  </a:lnTo>
                  <a:lnTo>
                    <a:pt x="3006" y="4514"/>
                  </a:lnTo>
                  <a:lnTo>
                    <a:pt x="4801" y="3118"/>
                  </a:lnTo>
                  <a:lnTo>
                    <a:pt x="6590" y="4514"/>
                  </a:lnTo>
                  <a:lnTo>
                    <a:pt x="6904" y="8231"/>
                  </a:lnTo>
                  <a:lnTo>
                    <a:pt x="7254" y="8518"/>
                  </a:lnTo>
                  <a:lnTo>
                    <a:pt x="7541" y="8051"/>
                  </a:lnTo>
                  <a:lnTo>
                    <a:pt x="7233" y="4488"/>
                  </a:lnTo>
                  <a:lnTo>
                    <a:pt x="9601" y="2544"/>
                  </a:lnTo>
                  <a:cubicBezTo>
                    <a:pt x="9468" y="2364"/>
                    <a:pt x="9336" y="2189"/>
                    <a:pt x="9203" y="2013"/>
                  </a:cubicBezTo>
                  <a:lnTo>
                    <a:pt x="6904" y="3914"/>
                  </a:lnTo>
                  <a:lnTo>
                    <a:pt x="5130" y="2544"/>
                  </a:lnTo>
                  <a:lnTo>
                    <a:pt x="513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7" name="Google Shape;2367;p26"/>
            <p:cNvSpPr/>
            <p:nvPr/>
          </p:nvSpPr>
          <p:spPr>
            <a:xfrm>
              <a:off x="7364270" y="3031018"/>
              <a:ext cx="14485" cy="26798"/>
            </a:xfrm>
            <a:custGeom>
              <a:avLst/>
              <a:gdLst/>
              <a:ahLst/>
              <a:cxnLst/>
              <a:rect l="l" t="t" r="r" b="b"/>
              <a:pathLst>
                <a:path w="707" h="1308" extrusionOk="0">
                  <a:moveTo>
                    <a:pt x="638" y="1"/>
                  </a:moveTo>
                  <a:cubicBezTo>
                    <a:pt x="420" y="70"/>
                    <a:pt x="218" y="112"/>
                    <a:pt x="1" y="181"/>
                  </a:cubicBezTo>
                  <a:lnTo>
                    <a:pt x="64" y="999"/>
                  </a:lnTo>
                  <a:lnTo>
                    <a:pt x="372" y="1307"/>
                  </a:lnTo>
                  <a:lnTo>
                    <a:pt x="707" y="866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8" name="Google Shape;2368;p26"/>
            <p:cNvSpPr/>
            <p:nvPr/>
          </p:nvSpPr>
          <p:spPr>
            <a:xfrm>
              <a:off x="7263635" y="3031018"/>
              <a:ext cx="14485" cy="27228"/>
            </a:xfrm>
            <a:custGeom>
              <a:avLst/>
              <a:gdLst/>
              <a:ahLst/>
              <a:cxnLst/>
              <a:rect l="l" t="t" r="r" b="b"/>
              <a:pathLst>
                <a:path w="707" h="1329" extrusionOk="0">
                  <a:moveTo>
                    <a:pt x="64" y="1"/>
                  </a:moveTo>
                  <a:lnTo>
                    <a:pt x="1" y="845"/>
                  </a:lnTo>
                  <a:lnTo>
                    <a:pt x="351" y="1328"/>
                  </a:lnTo>
                  <a:lnTo>
                    <a:pt x="638" y="999"/>
                  </a:lnTo>
                  <a:lnTo>
                    <a:pt x="707" y="181"/>
                  </a:lnTo>
                  <a:cubicBezTo>
                    <a:pt x="484" y="112"/>
                    <a:pt x="266" y="70"/>
                    <a:pt x="64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9" name="Google Shape;2369;p26"/>
            <p:cNvSpPr/>
            <p:nvPr/>
          </p:nvSpPr>
          <p:spPr>
            <a:xfrm>
              <a:off x="7151159" y="2981644"/>
              <a:ext cx="339990" cy="106084"/>
            </a:xfrm>
            <a:custGeom>
              <a:avLst/>
              <a:gdLst/>
              <a:ahLst/>
              <a:cxnLst/>
              <a:rect l="l" t="t" r="r" b="b"/>
              <a:pathLst>
                <a:path w="16595" h="5178" extrusionOk="0">
                  <a:moveTo>
                    <a:pt x="929" y="0"/>
                  </a:moveTo>
                  <a:cubicBezTo>
                    <a:pt x="531" y="154"/>
                    <a:pt x="223" y="266"/>
                    <a:pt x="0" y="531"/>
                  </a:cubicBezTo>
                  <a:cubicBezTo>
                    <a:pt x="0" y="2411"/>
                    <a:pt x="3053" y="5178"/>
                    <a:pt x="8300" y="5178"/>
                  </a:cubicBezTo>
                  <a:cubicBezTo>
                    <a:pt x="13541" y="5178"/>
                    <a:pt x="16594" y="2411"/>
                    <a:pt x="16594" y="531"/>
                  </a:cubicBezTo>
                  <a:cubicBezTo>
                    <a:pt x="16377" y="266"/>
                    <a:pt x="16042" y="154"/>
                    <a:pt x="15665" y="0"/>
                  </a:cubicBezTo>
                  <a:cubicBezTo>
                    <a:pt x="14337" y="2368"/>
                    <a:pt x="11682" y="3584"/>
                    <a:pt x="8300" y="3584"/>
                  </a:cubicBezTo>
                  <a:cubicBezTo>
                    <a:pt x="4912" y="3584"/>
                    <a:pt x="2257" y="2368"/>
                    <a:pt x="929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0" name="Google Shape;2370;p26"/>
            <p:cNvSpPr/>
            <p:nvPr/>
          </p:nvSpPr>
          <p:spPr>
            <a:xfrm>
              <a:off x="7187913" y="3066810"/>
              <a:ext cx="64331" cy="34521"/>
            </a:xfrm>
            <a:custGeom>
              <a:avLst/>
              <a:gdLst/>
              <a:ahLst/>
              <a:cxnLst/>
              <a:rect l="l" t="t" r="r" b="b"/>
              <a:pathLst>
                <a:path w="3140" h="1685" extrusionOk="0">
                  <a:moveTo>
                    <a:pt x="351" y="1"/>
                  </a:moveTo>
                  <a:cubicBezTo>
                    <a:pt x="351" y="1"/>
                    <a:pt x="219" y="245"/>
                    <a:pt x="1" y="601"/>
                  </a:cubicBezTo>
                  <a:lnTo>
                    <a:pt x="882" y="1440"/>
                  </a:lnTo>
                  <a:lnTo>
                    <a:pt x="2698" y="1684"/>
                  </a:lnTo>
                  <a:lnTo>
                    <a:pt x="3139" y="1063"/>
                  </a:lnTo>
                  <a:lnTo>
                    <a:pt x="1790" y="293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1" name="Google Shape;2371;p26"/>
            <p:cNvSpPr/>
            <p:nvPr/>
          </p:nvSpPr>
          <p:spPr>
            <a:xfrm>
              <a:off x="7127107" y="3079123"/>
              <a:ext cx="116103" cy="81602"/>
            </a:xfrm>
            <a:custGeom>
              <a:avLst/>
              <a:gdLst/>
              <a:ahLst/>
              <a:cxnLst/>
              <a:rect l="l" t="t" r="r" b="b"/>
              <a:pathLst>
                <a:path w="5667" h="3983" extrusionOk="0">
                  <a:moveTo>
                    <a:pt x="2969" y="0"/>
                  </a:moveTo>
                  <a:cubicBezTo>
                    <a:pt x="2417" y="951"/>
                    <a:pt x="1397" y="2655"/>
                    <a:pt x="1195" y="2719"/>
                  </a:cubicBezTo>
                  <a:cubicBezTo>
                    <a:pt x="1063" y="2788"/>
                    <a:pt x="601" y="2963"/>
                    <a:pt x="293" y="3250"/>
                  </a:cubicBezTo>
                  <a:cubicBezTo>
                    <a:pt x="0" y="3494"/>
                    <a:pt x="181" y="3983"/>
                    <a:pt x="558" y="3983"/>
                  </a:cubicBezTo>
                  <a:lnTo>
                    <a:pt x="2767" y="3983"/>
                  </a:lnTo>
                  <a:cubicBezTo>
                    <a:pt x="3256" y="3983"/>
                    <a:pt x="3718" y="3738"/>
                    <a:pt x="4010" y="3361"/>
                  </a:cubicBezTo>
                  <a:lnTo>
                    <a:pt x="5666" y="1083"/>
                  </a:lnTo>
                  <a:cubicBezTo>
                    <a:pt x="5024" y="929"/>
                    <a:pt x="4408" y="706"/>
                    <a:pt x="3850" y="462"/>
                  </a:cubicBezTo>
                  <a:cubicBezTo>
                    <a:pt x="3542" y="329"/>
                    <a:pt x="3234" y="175"/>
                    <a:pt x="2969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2" name="Google Shape;2372;p26"/>
            <p:cNvSpPr/>
            <p:nvPr/>
          </p:nvSpPr>
          <p:spPr>
            <a:xfrm>
              <a:off x="7393649" y="3068224"/>
              <a:ext cx="56689" cy="34521"/>
            </a:xfrm>
            <a:custGeom>
              <a:avLst/>
              <a:gdLst/>
              <a:ahLst/>
              <a:cxnLst/>
              <a:rect l="l" t="t" r="r" b="b"/>
              <a:pathLst>
                <a:path w="2767" h="1685" extrusionOk="0">
                  <a:moveTo>
                    <a:pt x="2501" y="1"/>
                  </a:moveTo>
                  <a:lnTo>
                    <a:pt x="1264" y="197"/>
                  </a:lnTo>
                  <a:lnTo>
                    <a:pt x="0" y="952"/>
                  </a:lnTo>
                  <a:cubicBezTo>
                    <a:pt x="91" y="1175"/>
                    <a:pt x="202" y="1392"/>
                    <a:pt x="314" y="1615"/>
                  </a:cubicBezTo>
                  <a:lnTo>
                    <a:pt x="1684" y="1684"/>
                  </a:lnTo>
                  <a:lnTo>
                    <a:pt x="2767" y="644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3" name="Google Shape;2373;p26"/>
            <p:cNvSpPr/>
            <p:nvPr/>
          </p:nvSpPr>
          <p:spPr>
            <a:xfrm>
              <a:off x="7400061" y="3081397"/>
              <a:ext cx="78897" cy="79328"/>
            </a:xfrm>
            <a:custGeom>
              <a:avLst/>
              <a:gdLst/>
              <a:ahLst/>
              <a:cxnLst/>
              <a:rect l="l" t="t" r="r" b="b"/>
              <a:pathLst>
                <a:path w="3851" h="3872" extrusionOk="0">
                  <a:moveTo>
                    <a:pt x="2454" y="1"/>
                  </a:moveTo>
                  <a:cubicBezTo>
                    <a:pt x="2236" y="133"/>
                    <a:pt x="2013" y="245"/>
                    <a:pt x="1769" y="351"/>
                  </a:cubicBezTo>
                  <a:cubicBezTo>
                    <a:pt x="1217" y="595"/>
                    <a:pt x="617" y="797"/>
                    <a:pt x="1" y="972"/>
                  </a:cubicBezTo>
                  <a:cubicBezTo>
                    <a:pt x="330" y="1657"/>
                    <a:pt x="643" y="2342"/>
                    <a:pt x="664" y="2544"/>
                  </a:cubicBezTo>
                  <a:cubicBezTo>
                    <a:pt x="686" y="2698"/>
                    <a:pt x="595" y="2921"/>
                    <a:pt x="510" y="3118"/>
                  </a:cubicBezTo>
                  <a:cubicBezTo>
                    <a:pt x="330" y="3473"/>
                    <a:pt x="574" y="3872"/>
                    <a:pt x="951" y="3872"/>
                  </a:cubicBezTo>
                  <a:lnTo>
                    <a:pt x="3250" y="3872"/>
                  </a:lnTo>
                  <a:cubicBezTo>
                    <a:pt x="3606" y="3872"/>
                    <a:pt x="3851" y="3495"/>
                    <a:pt x="3718" y="3165"/>
                  </a:cubicBezTo>
                  <a:lnTo>
                    <a:pt x="2454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4" name="Google Shape;2374;p26"/>
            <p:cNvSpPr/>
            <p:nvPr/>
          </p:nvSpPr>
          <p:spPr>
            <a:xfrm>
              <a:off x="7140710" y="2992522"/>
              <a:ext cx="360887" cy="103359"/>
            </a:xfrm>
            <a:custGeom>
              <a:avLst/>
              <a:gdLst/>
              <a:ahLst/>
              <a:cxnLst/>
              <a:rect l="l" t="t" r="r" b="b"/>
              <a:pathLst>
                <a:path w="17615" h="5045" extrusionOk="0">
                  <a:moveTo>
                    <a:pt x="510" y="0"/>
                  </a:moveTo>
                  <a:cubicBezTo>
                    <a:pt x="425" y="112"/>
                    <a:pt x="356" y="244"/>
                    <a:pt x="292" y="420"/>
                  </a:cubicBezTo>
                  <a:cubicBezTo>
                    <a:pt x="0" y="1306"/>
                    <a:pt x="1885" y="5045"/>
                    <a:pt x="8810" y="5045"/>
                  </a:cubicBezTo>
                  <a:cubicBezTo>
                    <a:pt x="15734" y="5045"/>
                    <a:pt x="17614" y="1306"/>
                    <a:pt x="17327" y="420"/>
                  </a:cubicBezTo>
                  <a:cubicBezTo>
                    <a:pt x="17258" y="244"/>
                    <a:pt x="17195" y="112"/>
                    <a:pt x="17104" y="0"/>
                  </a:cubicBezTo>
                  <a:cubicBezTo>
                    <a:pt x="16398" y="1662"/>
                    <a:pt x="14051" y="4248"/>
                    <a:pt x="8810" y="4248"/>
                  </a:cubicBezTo>
                  <a:cubicBezTo>
                    <a:pt x="3563" y="4248"/>
                    <a:pt x="1222" y="1662"/>
                    <a:pt x="51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5" name="Google Shape;2375;p26"/>
            <p:cNvSpPr/>
            <p:nvPr/>
          </p:nvSpPr>
          <p:spPr>
            <a:xfrm>
              <a:off x="7083591" y="2955317"/>
              <a:ext cx="13624" cy="19586"/>
            </a:xfrm>
            <a:custGeom>
              <a:avLst/>
              <a:gdLst/>
              <a:ahLst/>
              <a:cxnLst/>
              <a:rect l="l" t="t" r="r" b="b"/>
              <a:pathLst>
                <a:path w="665" h="956" extrusionOk="0">
                  <a:moveTo>
                    <a:pt x="335" y="0"/>
                  </a:moveTo>
                  <a:cubicBezTo>
                    <a:pt x="133" y="0"/>
                    <a:pt x="0" y="159"/>
                    <a:pt x="0" y="335"/>
                  </a:cubicBezTo>
                  <a:lnTo>
                    <a:pt x="0" y="643"/>
                  </a:lnTo>
                  <a:cubicBezTo>
                    <a:pt x="0" y="823"/>
                    <a:pt x="133" y="956"/>
                    <a:pt x="335" y="956"/>
                  </a:cubicBezTo>
                  <a:cubicBezTo>
                    <a:pt x="510" y="956"/>
                    <a:pt x="664" y="823"/>
                    <a:pt x="664" y="643"/>
                  </a:cubicBezTo>
                  <a:lnTo>
                    <a:pt x="664" y="335"/>
                  </a:lnTo>
                  <a:cubicBezTo>
                    <a:pt x="664" y="159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76" name="Google Shape;2376;p26"/>
          <p:cNvGrpSpPr/>
          <p:nvPr/>
        </p:nvGrpSpPr>
        <p:grpSpPr>
          <a:xfrm rot="-1679516">
            <a:off x="788239" y="6191487"/>
            <a:ext cx="345870" cy="446504"/>
            <a:chOff x="5899168" y="3486640"/>
            <a:chExt cx="345870" cy="446504"/>
          </a:xfrm>
        </p:grpSpPr>
        <p:sp>
          <p:nvSpPr>
            <p:cNvPr id="2377" name="Google Shape;2377;p26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8" name="Google Shape;2378;p26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9" name="Google Shape;2379;p26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0" name="Google Shape;2380;p26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81" name="Google Shape;2381;p26"/>
          <p:cNvGrpSpPr/>
          <p:nvPr/>
        </p:nvGrpSpPr>
        <p:grpSpPr>
          <a:xfrm rot="2772819">
            <a:off x="6041614" y="6233703"/>
            <a:ext cx="345870" cy="446504"/>
            <a:chOff x="5899168" y="3486640"/>
            <a:chExt cx="345870" cy="446504"/>
          </a:xfrm>
        </p:grpSpPr>
        <p:sp>
          <p:nvSpPr>
            <p:cNvPr id="2382" name="Google Shape;2382;p26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3" name="Google Shape;2383;p26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4" name="Google Shape;2384;p26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5" name="Google Shape;2385;p26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86" name="Google Shape;2386;p26"/>
          <p:cNvGrpSpPr/>
          <p:nvPr/>
        </p:nvGrpSpPr>
        <p:grpSpPr>
          <a:xfrm flipH="1">
            <a:off x="3488778" y="5860643"/>
            <a:ext cx="667722" cy="489565"/>
            <a:chOff x="3443208" y="4164121"/>
            <a:chExt cx="454659" cy="362526"/>
          </a:xfrm>
        </p:grpSpPr>
        <p:sp>
          <p:nvSpPr>
            <p:cNvPr id="2387" name="Google Shape;2387;p26"/>
            <p:cNvSpPr/>
            <p:nvPr/>
          </p:nvSpPr>
          <p:spPr>
            <a:xfrm>
              <a:off x="3443208" y="4164121"/>
              <a:ext cx="444210" cy="351361"/>
            </a:xfrm>
            <a:custGeom>
              <a:avLst/>
              <a:gdLst/>
              <a:ahLst/>
              <a:cxnLst/>
              <a:rect l="l" t="t" r="r" b="b"/>
              <a:pathLst>
                <a:path w="21682" h="17150" extrusionOk="0">
                  <a:moveTo>
                    <a:pt x="2600" y="0"/>
                  </a:moveTo>
                  <a:cubicBezTo>
                    <a:pt x="2574" y="0"/>
                    <a:pt x="2548" y="3"/>
                    <a:pt x="2522" y="10"/>
                  </a:cubicBezTo>
                  <a:cubicBezTo>
                    <a:pt x="2347" y="52"/>
                    <a:pt x="2236" y="233"/>
                    <a:pt x="2278" y="408"/>
                  </a:cubicBezTo>
                  <a:lnTo>
                    <a:pt x="2719" y="2113"/>
                  </a:lnTo>
                  <a:cubicBezTo>
                    <a:pt x="2612" y="2081"/>
                    <a:pt x="2497" y="2065"/>
                    <a:pt x="2378" y="2065"/>
                  </a:cubicBezTo>
                  <a:cubicBezTo>
                    <a:pt x="2083" y="2065"/>
                    <a:pt x="1759" y="2160"/>
                    <a:pt x="1460" y="2330"/>
                  </a:cubicBezTo>
                  <a:lnTo>
                    <a:pt x="1020" y="631"/>
                  </a:lnTo>
                  <a:cubicBezTo>
                    <a:pt x="965" y="487"/>
                    <a:pt x="842" y="387"/>
                    <a:pt x="704" y="387"/>
                  </a:cubicBezTo>
                  <a:cubicBezTo>
                    <a:pt x="668" y="387"/>
                    <a:pt x="632" y="394"/>
                    <a:pt x="595" y="408"/>
                  </a:cubicBezTo>
                  <a:cubicBezTo>
                    <a:pt x="420" y="450"/>
                    <a:pt x="329" y="631"/>
                    <a:pt x="377" y="806"/>
                  </a:cubicBezTo>
                  <a:lnTo>
                    <a:pt x="887" y="2755"/>
                  </a:lnTo>
                  <a:cubicBezTo>
                    <a:pt x="329" y="3307"/>
                    <a:pt x="0" y="4125"/>
                    <a:pt x="308" y="5097"/>
                  </a:cubicBezTo>
                  <a:cubicBezTo>
                    <a:pt x="643" y="6138"/>
                    <a:pt x="1524" y="5384"/>
                    <a:pt x="1705" y="6669"/>
                  </a:cubicBezTo>
                  <a:cubicBezTo>
                    <a:pt x="1859" y="7773"/>
                    <a:pt x="2676" y="13508"/>
                    <a:pt x="4094" y="15961"/>
                  </a:cubicBezTo>
                  <a:cubicBezTo>
                    <a:pt x="4445" y="16227"/>
                    <a:pt x="5464" y="16604"/>
                    <a:pt x="6351" y="16715"/>
                  </a:cubicBezTo>
                  <a:cubicBezTo>
                    <a:pt x="9042" y="17019"/>
                    <a:pt x="12783" y="17150"/>
                    <a:pt x="15833" y="17150"/>
                  </a:cubicBezTo>
                  <a:cubicBezTo>
                    <a:pt x="18327" y="17150"/>
                    <a:pt x="20359" y="17062"/>
                    <a:pt x="20975" y="16912"/>
                  </a:cubicBezTo>
                  <a:cubicBezTo>
                    <a:pt x="21283" y="16848"/>
                    <a:pt x="21681" y="16694"/>
                    <a:pt x="21681" y="16296"/>
                  </a:cubicBezTo>
                  <a:cubicBezTo>
                    <a:pt x="21172" y="15786"/>
                    <a:pt x="19823" y="15101"/>
                    <a:pt x="17258" y="14193"/>
                  </a:cubicBezTo>
                  <a:lnTo>
                    <a:pt x="5353" y="7354"/>
                  </a:lnTo>
                  <a:cubicBezTo>
                    <a:pt x="5353" y="7354"/>
                    <a:pt x="4710" y="4168"/>
                    <a:pt x="3584" y="2755"/>
                  </a:cubicBezTo>
                  <a:lnTo>
                    <a:pt x="2921" y="254"/>
                  </a:lnTo>
                  <a:cubicBezTo>
                    <a:pt x="2884" y="100"/>
                    <a:pt x="2748" y="0"/>
                    <a:pt x="260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8" name="Google Shape;2388;p26"/>
            <p:cNvSpPr/>
            <p:nvPr/>
          </p:nvSpPr>
          <p:spPr>
            <a:xfrm>
              <a:off x="3527084" y="4491122"/>
              <a:ext cx="370783" cy="35525"/>
            </a:xfrm>
            <a:custGeom>
              <a:avLst/>
              <a:gdLst/>
              <a:ahLst/>
              <a:cxnLst/>
              <a:rect l="l" t="t" r="r" b="b"/>
              <a:pathLst>
                <a:path w="18098" h="1734" extrusionOk="0">
                  <a:moveTo>
                    <a:pt x="0" y="0"/>
                  </a:moveTo>
                  <a:lnTo>
                    <a:pt x="0" y="0"/>
                  </a:lnTo>
                  <a:cubicBezTo>
                    <a:pt x="244" y="399"/>
                    <a:pt x="483" y="733"/>
                    <a:pt x="749" y="908"/>
                  </a:cubicBezTo>
                  <a:cubicBezTo>
                    <a:pt x="1585" y="1521"/>
                    <a:pt x="5577" y="1733"/>
                    <a:pt x="9407" y="1733"/>
                  </a:cubicBezTo>
                  <a:cubicBezTo>
                    <a:pt x="12777" y="1733"/>
                    <a:pt x="16021" y="1569"/>
                    <a:pt x="16881" y="1370"/>
                  </a:cubicBezTo>
                  <a:cubicBezTo>
                    <a:pt x="17741" y="1174"/>
                    <a:pt x="18097" y="839"/>
                    <a:pt x="17587" y="335"/>
                  </a:cubicBezTo>
                  <a:lnTo>
                    <a:pt x="17587" y="335"/>
                  </a:lnTo>
                  <a:cubicBezTo>
                    <a:pt x="17433" y="420"/>
                    <a:pt x="17189" y="510"/>
                    <a:pt x="16881" y="574"/>
                  </a:cubicBezTo>
                  <a:cubicBezTo>
                    <a:pt x="16259" y="717"/>
                    <a:pt x="14225" y="803"/>
                    <a:pt x="11732" y="803"/>
                  </a:cubicBezTo>
                  <a:cubicBezTo>
                    <a:pt x="7674" y="803"/>
                    <a:pt x="2398" y="576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9" name="Google Shape;2389;p26"/>
            <p:cNvSpPr/>
            <p:nvPr/>
          </p:nvSpPr>
          <p:spPr>
            <a:xfrm>
              <a:off x="3551997" y="4164325"/>
              <a:ext cx="341834" cy="292275"/>
            </a:xfrm>
            <a:custGeom>
              <a:avLst/>
              <a:gdLst/>
              <a:ahLst/>
              <a:cxnLst/>
              <a:rect l="l" t="t" r="r" b="b"/>
              <a:pathLst>
                <a:path w="16685" h="14266" extrusionOk="0">
                  <a:moveTo>
                    <a:pt x="8477" y="0"/>
                  </a:moveTo>
                  <a:cubicBezTo>
                    <a:pt x="7618" y="0"/>
                    <a:pt x="6744" y="135"/>
                    <a:pt x="5884" y="419"/>
                  </a:cubicBezTo>
                  <a:cubicBezTo>
                    <a:pt x="2188" y="1614"/>
                    <a:pt x="112" y="4025"/>
                    <a:pt x="0" y="8055"/>
                  </a:cubicBezTo>
                  <a:cubicBezTo>
                    <a:pt x="0" y="11745"/>
                    <a:pt x="2937" y="14266"/>
                    <a:pt x="6102" y="14266"/>
                  </a:cubicBezTo>
                  <a:cubicBezTo>
                    <a:pt x="6900" y="14266"/>
                    <a:pt x="7713" y="14106"/>
                    <a:pt x="8496" y="13764"/>
                  </a:cubicBezTo>
                  <a:cubicBezTo>
                    <a:pt x="8528" y="13750"/>
                    <a:pt x="8562" y="13744"/>
                    <a:pt x="8595" y="13744"/>
                  </a:cubicBezTo>
                  <a:cubicBezTo>
                    <a:pt x="8628" y="13744"/>
                    <a:pt x="8661" y="13750"/>
                    <a:pt x="8693" y="13764"/>
                  </a:cubicBezTo>
                  <a:cubicBezTo>
                    <a:pt x="8882" y="13844"/>
                    <a:pt x="9368" y="14021"/>
                    <a:pt x="10158" y="14021"/>
                  </a:cubicBezTo>
                  <a:cubicBezTo>
                    <a:pt x="10675" y="14021"/>
                    <a:pt x="11322" y="13945"/>
                    <a:pt x="12102" y="13716"/>
                  </a:cubicBezTo>
                  <a:cubicBezTo>
                    <a:pt x="14800" y="12919"/>
                    <a:pt x="16685" y="10312"/>
                    <a:pt x="16685" y="7413"/>
                  </a:cubicBezTo>
                  <a:cubicBezTo>
                    <a:pt x="16658" y="6860"/>
                    <a:pt x="16552" y="6303"/>
                    <a:pt x="16371" y="5751"/>
                  </a:cubicBezTo>
                  <a:cubicBezTo>
                    <a:pt x="15238" y="2234"/>
                    <a:pt x="11975" y="0"/>
                    <a:pt x="847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0" name="Google Shape;2390;p26"/>
            <p:cNvSpPr/>
            <p:nvPr/>
          </p:nvSpPr>
          <p:spPr>
            <a:xfrm>
              <a:off x="3551997" y="4329352"/>
              <a:ext cx="160479" cy="135853"/>
            </a:xfrm>
            <a:custGeom>
              <a:avLst/>
              <a:gdLst/>
              <a:ahLst/>
              <a:cxnLst/>
              <a:rect l="l" t="t" r="r" b="b"/>
              <a:pathLst>
                <a:path w="7833" h="6631" extrusionOk="0">
                  <a:moveTo>
                    <a:pt x="0" y="0"/>
                  </a:moveTo>
                  <a:lnTo>
                    <a:pt x="0" y="797"/>
                  </a:lnTo>
                  <a:cubicBezTo>
                    <a:pt x="94" y="4187"/>
                    <a:pt x="2905" y="6631"/>
                    <a:pt x="6013" y="6631"/>
                  </a:cubicBezTo>
                  <a:cubicBezTo>
                    <a:pt x="6615" y="6631"/>
                    <a:pt x="7227" y="6539"/>
                    <a:pt x="7833" y="6346"/>
                  </a:cubicBezTo>
                  <a:lnTo>
                    <a:pt x="7721" y="5905"/>
                  </a:lnTo>
                  <a:lnTo>
                    <a:pt x="7015" y="5751"/>
                  </a:lnTo>
                  <a:cubicBezTo>
                    <a:pt x="6692" y="5805"/>
                    <a:pt x="6369" y="5831"/>
                    <a:pt x="6049" y="5831"/>
                  </a:cubicBezTo>
                  <a:cubicBezTo>
                    <a:pt x="2947" y="5831"/>
                    <a:pt x="101" y="3389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1" name="Google Shape;2391;p26"/>
            <p:cNvSpPr/>
            <p:nvPr/>
          </p:nvSpPr>
          <p:spPr>
            <a:xfrm>
              <a:off x="3712455" y="4316179"/>
              <a:ext cx="184961" cy="143085"/>
            </a:xfrm>
            <a:custGeom>
              <a:avLst/>
              <a:gdLst/>
              <a:ahLst/>
              <a:cxnLst/>
              <a:rect l="l" t="t" r="r" b="b"/>
              <a:pathLst>
                <a:path w="9028" h="6984" extrusionOk="0">
                  <a:moveTo>
                    <a:pt x="8853" y="1"/>
                  </a:moveTo>
                  <a:lnTo>
                    <a:pt x="8853" y="1"/>
                  </a:lnTo>
                  <a:cubicBezTo>
                    <a:pt x="8693" y="2656"/>
                    <a:pt x="6968" y="5130"/>
                    <a:pt x="4270" y="5927"/>
                  </a:cubicBezTo>
                  <a:cubicBezTo>
                    <a:pt x="3497" y="6154"/>
                    <a:pt x="2854" y="6231"/>
                    <a:pt x="2339" y="6231"/>
                  </a:cubicBezTo>
                  <a:cubicBezTo>
                    <a:pt x="1541" y="6231"/>
                    <a:pt x="1051" y="6047"/>
                    <a:pt x="861" y="5953"/>
                  </a:cubicBezTo>
                  <a:cubicBezTo>
                    <a:pt x="829" y="5940"/>
                    <a:pt x="796" y="5933"/>
                    <a:pt x="763" y="5933"/>
                  </a:cubicBezTo>
                  <a:cubicBezTo>
                    <a:pt x="730" y="5933"/>
                    <a:pt x="696" y="5940"/>
                    <a:pt x="664" y="5953"/>
                  </a:cubicBezTo>
                  <a:cubicBezTo>
                    <a:pt x="441" y="6060"/>
                    <a:pt x="224" y="6150"/>
                    <a:pt x="1" y="6219"/>
                  </a:cubicBezTo>
                  <a:lnTo>
                    <a:pt x="1" y="6527"/>
                  </a:lnTo>
                  <a:lnTo>
                    <a:pt x="818" y="6660"/>
                  </a:lnTo>
                  <a:cubicBezTo>
                    <a:pt x="1386" y="6872"/>
                    <a:pt x="1997" y="6984"/>
                    <a:pt x="2622" y="6984"/>
                  </a:cubicBezTo>
                  <a:cubicBezTo>
                    <a:pt x="3167" y="6984"/>
                    <a:pt x="3723" y="6899"/>
                    <a:pt x="4270" y="6723"/>
                  </a:cubicBezTo>
                  <a:cubicBezTo>
                    <a:pt x="7212" y="5752"/>
                    <a:pt x="9028" y="2943"/>
                    <a:pt x="8853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2" name="Google Shape;2392;p26"/>
            <p:cNvSpPr/>
            <p:nvPr/>
          </p:nvSpPr>
          <p:spPr>
            <a:xfrm>
              <a:off x="3639888" y="4263833"/>
              <a:ext cx="183670" cy="186067"/>
            </a:xfrm>
            <a:custGeom>
              <a:avLst/>
              <a:gdLst/>
              <a:ahLst/>
              <a:cxnLst/>
              <a:rect l="l" t="t" r="r" b="b"/>
              <a:pathLst>
                <a:path w="8965" h="9082" extrusionOk="0">
                  <a:moveTo>
                    <a:pt x="4902" y="0"/>
                  </a:moveTo>
                  <a:cubicBezTo>
                    <a:pt x="4516" y="0"/>
                    <a:pt x="4124" y="60"/>
                    <a:pt x="3739" y="187"/>
                  </a:cubicBezTo>
                  <a:cubicBezTo>
                    <a:pt x="1328" y="963"/>
                    <a:pt x="1" y="3549"/>
                    <a:pt x="797" y="5960"/>
                  </a:cubicBezTo>
                  <a:cubicBezTo>
                    <a:pt x="1174" y="7154"/>
                    <a:pt x="1881" y="8195"/>
                    <a:pt x="2725" y="8949"/>
                  </a:cubicBezTo>
                  <a:lnTo>
                    <a:pt x="3389" y="9082"/>
                  </a:lnTo>
                  <a:lnTo>
                    <a:pt x="3543" y="8774"/>
                  </a:lnTo>
                  <a:cubicBezTo>
                    <a:pt x="2613" y="8084"/>
                    <a:pt x="1817" y="6979"/>
                    <a:pt x="1419" y="5763"/>
                  </a:cubicBezTo>
                  <a:cubicBezTo>
                    <a:pt x="755" y="3703"/>
                    <a:pt x="1881" y="1472"/>
                    <a:pt x="3941" y="809"/>
                  </a:cubicBezTo>
                  <a:cubicBezTo>
                    <a:pt x="4260" y="704"/>
                    <a:pt x="4582" y="654"/>
                    <a:pt x="4900" y="654"/>
                  </a:cubicBezTo>
                  <a:cubicBezTo>
                    <a:pt x="6190" y="654"/>
                    <a:pt x="7386" y="1478"/>
                    <a:pt x="7812" y="2773"/>
                  </a:cubicBezTo>
                  <a:cubicBezTo>
                    <a:pt x="8232" y="4037"/>
                    <a:pt x="7547" y="5386"/>
                    <a:pt x="6288" y="5806"/>
                  </a:cubicBezTo>
                  <a:cubicBezTo>
                    <a:pt x="6102" y="5867"/>
                    <a:pt x="5909" y="5897"/>
                    <a:pt x="5716" y="5897"/>
                  </a:cubicBezTo>
                  <a:cubicBezTo>
                    <a:pt x="5426" y="5897"/>
                    <a:pt x="5135" y="5828"/>
                    <a:pt x="4870" y="5694"/>
                  </a:cubicBezTo>
                  <a:cubicBezTo>
                    <a:pt x="4429" y="5476"/>
                    <a:pt x="4095" y="5078"/>
                    <a:pt x="3941" y="4611"/>
                  </a:cubicBezTo>
                  <a:cubicBezTo>
                    <a:pt x="3908" y="4476"/>
                    <a:pt x="3781" y="4391"/>
                    <a:pt x="3653" y="4391"/>
                  </a:cubicBezTo>
                  <a:cubicBezTo>
                    <a:pt x="3616" y="4391"/>
                    <a:pt x="3578" y="4398"/>
                    <a:pt x="3543" y="4414"/>
                  </a:cubicBezTo>
                  <a:cubicBezTo>
                    <a:pt x="3367" y="4457"/>
                    <a:pt x="3256" y="4632"/>
                    <a:pt x="3320" y="4813"/>
                  </a:cubicBezTo>
                  <a:cubicBezTo>
                    <a:pt x="3521" y="5455"/>
                    <a:pt x="3962" y="5986"/>
                    <a:pt x="4562" y="6273"/>
                  </a:cubicBezTo>
                  <a:cubicBezTo>
                    <a:pt x="4918" y="6457"/>
                    <a:pt x="5306" y="6546"/>
                    <a:pt x="5697" y="6546"/>
                  </a:cubicBezTo>
                  <a:cubicBezTo>
                    <a:pt x="5961" y="6546"/>
                    <a:pt x="6226" y="6506"/>
                    <a:pt x="6485" y="6427"/>
                  </a:cubicBezTo>
                  <a:cubicBezTo>
                    <a:pt x="8078" y="5896"/>
                    <a:pt x="8964" y="4170"/>
                    <a:pt x="8455" y="2577"/>
                  </a:cubicBezTo>
                  <a:cubicBezTo>
                    <a:pt x="7939" y="996"/>
                    <a:pt x="6470" y="0"/>
                    <a:pt x="490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3" name="Google Shape;2393;p26"/>
            <p:cNvSpPr/>
            <p:nvPr/>
          </p:nvSpPr>
          <p:spPr>
            <a:xfrm>
              <a:off x="3695696" y="4443570"/>
              <a:ext cx="33538" cy="15796"/>
            </a:xfrm>
            <a:custGeom>
              <a:avLst/>
              <a:gdLst/>
              <a:ahLst/>
              <a:cxnLst/>
              <a:rect l="l" t="t" r="r" b="b"/>
              <a:pathLst>
                <a:path w="1637" h="771" extrusionOk="0">
                  <a:moveTo>
                    <a:pt x="819" y="1"/>
                  </a:moveTo>
                  <a:cubicBezTo>
                    <a:pt x="553" y="65"/>
                    <a:pt x="288" y="134"/>
                    <a:pt x="1" y="176"/>
                  </a:cubicBezTo>
                  <a:cubicBezTo>
                    <a:pt x="266" y="420"/>
                    <a:pt x="532" y="596"/>
                    <a:pt x="819" y="771"/>
                  </a:cubicBezTo>
                  <a:cubicBezTo>
                    <a:pt x="1084" y="686"/>
                    <a:pt x="1371" y="574"/>
                    <a:pt x="1636" y="442"/>
                  </a:cubicBezTo>
                  <a:cubicBezTo>
                    <a:pt x="1350" y="330"/>
                    <a:pt x="1084" y="176"/>
                    <a:pt x="819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94" name="Google Shape;2394;p26"/>
          <p:cNvGrpSpPr/>
          <p:nvPr/>
        </p:nvGrpSpPr>
        <p:grpSpPr>
          <a:xfrm>
            <a:off x="5899875" y="5082881"/>
            <a:ext cx="511410" cy="780849"/>
            <a:chOff x="7113073" y="3486640"/>
            <a:chExt cx="319216" cy="446504"/>
          </a:xfrm>
        </p:grpSpPr>
        <p:sp>
          <p:nvSpPr>
            <p:cNvPr id="2395" name="Google Shape;2395;p26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6" name="Google Shape;2396;p26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7" name="Google Shape;2397;p26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8" name="Google Shape;2398;p26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9" name="Google Shape;2399;p26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0" name="Google Shape;2400;p26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1" name="Google Shape;2401;p26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2" name="Google Shape;2402;p26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3" name="Google Shape;2403;p26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4" name="Google Shape;2404;p26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5" name="Google Shape;2405;p26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6" name="Google Shape;2406;p26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7" name="Google Shape;2407;p26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8" name="Google Shape;2408;p26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9" name="Google Shape;2409;p26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0" name="Google Shape;2410;p26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1" name="Google Shape;2411;p26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2" name="Google Shape;2412;p26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3" name="Google Shape;2413;p26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4" name="Google Shape;2414;p26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5" name="Google Shape;2415;p26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6" name="Google Shape;2416;p26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7" name="Google Shape;2417;p26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26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26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26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26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26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26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24" name="Google Shape;2424;p26"/>
          <p:cNvGrpSpPr/>
          <p:nvPr/>
        </p:nvGrpSpPr>
        <p:grpSpPr>
          <a:xfrm>
            <a:off x="7826854" y="4723020"/>
            <a:ext cx="702630" cy="1039671"/>
            <a:chOff x="7113073" y="3486640"/>
            <a:chExt cx="319216" cy="446504"/>
          </a:xfrm>
        </p:grpSpPr>
        <p:sp>
          <p:nvSpPr>
            <p:cNvPr id="2425" name="Google Shape;2425;p26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26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26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26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26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26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26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26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26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26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26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26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26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26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26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26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26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26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26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26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26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26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26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26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26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26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1" name="Google Shape;2451;p26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2" name="Google Shape;2452;p26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3" name="Google Shape;2453;p26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54" name="Google Shape;2454;p26"/>
          <p:cNvGrpSpPr/>
          <p:nvPr/>
        </p:nvGrpSpPr>
        <p:grpSpPr>
          <a:xfrm rot="185910">
            <a:off x="8619482" y="6134842"/>
            <a:ext cx="345870" cy="446504"/>
            <a:chOff x="5899168" y="3486640"/>
            <a:chExt cx="345870" cy="446504"/>
          </a:xfrm>
        </p:grpSpPr>
        <p:sp>
          <p:nvSpPr>
            <p:cNvPr id="2455" name="Google Shape;2455;p26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6" name="Google Shape;2456;p26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7" name="Google Shape;2457;p26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8" name="Google Shape;2458;p26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59" name="Google Shape;2459;p26"/>
          <p:cNvSpPr txBox="1"/>
          <p:nvPr/>
        </p:nvSpPr>
        <p:spPr>
          <a:xfrm>
            <a:off x="2614780" y="1416202"/>
            <a:ext cx="6814995" cy="3600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6600"/>
              <a:buFont typeface="Century Gothic"/>
              <a:buNone/>
            </a:pPr>
            <a:r>
              <a:rPr lang="en-US" sz="6600" b="1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05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400"/>
              <a:buFont typeface="Century Gothic"/>
              <a:buNone/>
            </a:pPr>
            <a:r>
              <a:rPr lang="en-US" sz="5400" b="1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Fun corner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400"/>
              <a:buFont typeface="Century Gothic"/>
              <a:buNone/>
            </a:pPr>
            <a:r>
              <a:rPr lang="en-US" sz="5400" b="1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400"/>
              <a:buFont typeface="Century Gothic"/>
              <a:buNone/>
            </a:pPr>
            <a:r>
              <a:rPr lang="en-US" sz="5400" b="1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Wrap-up</a:t>
            </a:r>
            <a:endParaRPr sz="5400" b="1" i="0" u="none" strike="noStrike" cap="none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60" name="Google Shape;2460;p26"/>
          <p:cNvSpPr/>
          <p:nvPr/>
        </p:nvSpPr>
        <p:spPr>
          <a:xfrm>
            <a:off x="390097" y="566358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461" name="Google Shape;2461;p26"/>
          <p:cNvSpPr/>
          <p:nvPr/>
        </p:nvSpPr>
        <p:spPr>
          <a:xfrm>
            <a:off x="3945130" y="9423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462" name="Google Shape;2462;p26"/>
          <p:cNvSpPr/>
          <p:nvPr/>
        </p:nvSpPr>
        <p:spPr>
          <a:xfrm>
            <a:off x="7435094" y="29866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463" name="Google Shape;2463;p26"/>
          <p:cNvSpPr/>
          <p:nvPr/>
        </p:nvSpPr>
        <p:spPr>
          <a:xfrm>
            <a:off x="11585846" y="233976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464" name="Google Shape;2464;p26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465" name="Google Shape;2465;p26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466" name="Google Shape;2466;p26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467" name="Google Shape;2467;p26"/>
          <p:cNvSpPr/>
          <p:nvPr/>
        </p:nvSpPr>
        <p:spPr>
          <a:xfrm>
            <a:off x="3161997" y="291500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2" name="Google Shape;2472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2473" name="Google Shape;2473;p2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791200" y="3697288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4" name="Google Shape;2474;p27" descr="https://i.pinimg.com/originals/7f/10/5e/7f105e4d0bbece23e323740bac9e40bf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87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5" name="Google Shape;2475;p27" descr="https://i.pinimg.com/564x/21/11/99/21119952d85e2f85104c40a7ac265d30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4000" y="1858179"/>
            <a:ext cx="5741970" cy="3590007"/>
          </a:xfrm>
          <a:prstGeom prst="rect">
            <a:avLst/>
          </a:prstGeom>
          <a:noFill/>
          <a:ln>
            <a:noFill/>
          </a:ln>
        </p:spPr>
      </p:pic>
      <p:sp>
        <p:nvSpPr>
          <p:cNvPr id="2476" name="Google Shape;2476;p27">
            <a:hlinkClick r:id="rId6" action="ppaction://hlinksldjump"/>
          </p:cNvPr>
          <p:cNvSpPr/>
          <p:nvPr/>
        </p:nvSpPr>
        <p:spPr>
          <a:xfrm>
            <a:off x="3435509" y="5753144"/>
            <a:ext cx="1918952" cy="801529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35E8F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Option 1</a:t>
            </a:r>
            <a:endParaRPr/>
          </a:p>
        </p:txBody>
      </p:sp>
      <p:sp>
        <p:nvSpPr>
          <p:cNvPr id="2477" name="Google Shape;2477;p27">
            <a:hlinkClick r:id="rId7" action="ppaction://hlinksldjump"/>
          </p:cNvPr>
          <p:cNvSpPr/>
          <p:nvPr/>
        </p:nvSpPr>
        <p:spPr>
          <a:xfrm>
            <a:off x="5791200" y="5753144"/>
            <a:ext cx="1918952" cy="801529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F398D"/>
                </a:solidFill>
                <a:latin typeface="Calibri"/>
                <a:ea typeface="Calibri"/>
                <a:cs typeface="Calibri"/>
                <a:sym typeface="Calibri"/>
              </a:rPr>
              <a:t>Option 2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2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/>
                                        <p:tgtEl>
                                          <p:spTgt spid="2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414"/>
                                        <p:tgtEl>
                                          <p:spTgt spid="2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26673">
              <a:srgbClr val="93BBF5"/>
            </a:gs>
            <a:gs pos="51000">
              <a:srgbClr val="C4D6EB"/>
            </a:gs>
            <a:gs pos="61000">
              <a:srgbClr val="2DB52D"/>
            </a:gs>
            <a:gs pos="100000">
              <a:srgbClr val="2DB52D"/>
            </a:gs>
          </a:gsLst>
          <a:lin ang="5400000" scaled="0"/>
        </a:gradFill>
        <a:effectLst/>
      </p:bgPr>
    </p:bg>
    <p:spTree>
      <p:nvGrpSpPr>
        <p:cNvPr id="1" name="Shape 2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3" name="Google Shape;2483;p28" descr="http://gallery.yopriceville.com/var/albums/Free-Clipart-Pictures/Grass-Grounds-Coverings-PNG-Clipart/Grass_with_Daisies_and_Ladybugs_PNG_Clipart_Picture.png?m=13996810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544474"/>
            <a:ext cx="12192000" cy="1604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4" name="Google Shape;2484;p28" descr="http://sp7.fotolog.com/photo/39/33/45/jabalibikingo/1207070141_f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1745" y="1477056"/>
            <a:ext cx="4740323" cy="4512788"/>
          </a:xfrm>
          <a:prstGeom prst="rect">
            <a:avLst/>
          </a:prstGeom>
          <a:noFill/>
          <a:ln>
            <a:noFill/>
          </a:ln>
          <a:effectLst>
            <a:outerShdw blurRad="76200" dist="393700" dir="179400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2485" name="Google Shape;2485;p28">
            <a:hlinkClick r:id="" action="ppaction://hlinkshowjump?jump=nextslide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36714" y="5880766"/>
            <a:ext cx="1579767" cy="78859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486" name="Google Shape;2486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55424" y="380049"/>
            <a:ext cx="6208928" cy="9840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55000">
              <a:srgbClr val="C4D6EB"/>
            </a:gs>
            <a:gs pos="70000">
              <a:srgbClr val="2DB52D"/>
            </a:gs>
            <a:gs pos="100000">
              <a:srgbClr val="2DB52D"/>
            </a:gs>
          </a:gsLst>
          <a:lin ang="5400000" scaled="0"/>
        </a:gradFill>
        <a:effectLst/>
      </p:bgPr>
    </p:bg>
    <p:spTree>
      <p:nvGrpSpPr>
        <p:cNvPr id="1" name="Shape 2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1" name="Google Shape;2491;p29" descr="http://home1.org/wp-content/uploads/2013/03/farm-fence-cartoon2.jpg"/>
          <p:cNvPicPr preferRelativeResize="0"/>
          <p:nvPr/>
        </p:nvPicPr>
        <p:blipFill rotWithShape="1">
          <a:blip r:embed="rId3">
            <a:alphaModFix/>
          </a:blip>
          <a:srcRect r="11227"/>
          <a:stretch/>
        </p:blipFill>
        <p:spPr>
          <a:xfrm>
            <a:off x="2274036" y="2749340"/>
            <a:ext cx="7762899" cy="19758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92" name="Google Shape;2492;p29"/>
          <p:cNvGrpSpPr/>
          <p:nvPr/>
        </p:nvGrpSpPr>
        <p:grpSpPr>
          <a:xfrm>
            <a:off x="5001440" y="5413708"/>
            <a:ext cx="2000623" cy="1646926"/>
            <a:chOff x="3477440" y="5413708"/>
            <a:chExt cx="2000623" cy="1646926"/>
          </a:xfrm>
        </p:grpSpPr>
        <p:sp>
          <p:nvSpPr>
            <p:cNvPr id="2493" name="Google Shape;2493;p29"/>
            <p:cNvSpPr/>
            <p:nvPr/>
          </p:nvSpPr>
          <p:spPr>
            <a:xfrm>
              <a:off x="3481560" y="5413708"/>
              <a:ext cx="1842542" cy="1646926"/>
            </a:xfrm>
            <a:custGeom>
              <a:avLst/>
              <a:gdLst/>
              <a:ahLst/>
              <a:cxnLst/>
              <a:rect l="l" t="t" r="r" b="b"/>
              <a:pathLst>
                <a:path w="1842542" h="1646926" extrusionOk="0">
                  <a:moveTo>
                    <a:pt x="676282" y="1582691"/>
                  </a:moveTo>
                  <a:cubicBezTo>
                    <a:pt x="597773" y="1501873"/>
                    <a:pt x="701682" y="1245563"/>
                    <a:pt x="676282" y="1139345"/>
                  </a:cubicBezTo>
                  <a:cubicBezTo>
                    <a:pt x="650882" y="1033127"/>
                    <a:pt x="600082" y="1021582"/>
                    <a:pt x="523882" y="945382"/>
                  </a:cubicBezTo>
                  <a:cubicBezTo>
                    <a:pt x="447682" y="869182"/>
                    <a:pt x="302209" y="776818"/>
                    <a:pt x="219082" y="682145"/>
                  </a:cubicBezTo>
                  <a:cubicBezTo>
                    <a:pt x="135955" y="587472"/>
                    <a:pt x="57445" y="467399"/>
                    <a:pt x="25118" y="377345"/>
                  </a:cubicBezTo>
                  <a:cubicBezTo>
                    <a:pt x="-7209" y="287290"/>
                    <a:pt x="-9518" y="197236"/>
                    <a:pt x="25118" y="141818"/>
                  </a:cubicBezTo>
                  <a:cubicBezTo>
                    <a:pt x="59754" y="86400"/>
                    <a:pt x="186754" y="56381"/>
                    <a:pt x="232936" y="44836"/>
                  </a:cubicBezTo>
                  <a:cubicBezTo>
                    <a:pt x="279118" y="33291"/>
                    <a:pt x="276809" y="42527"/>
                    <a:pt x="302209" y="72545"/>
                  </a:cubicBezTo>
                  <a:cubicBezTo>
                    <a:pt x="327609" y="102563"/>
                    <a:pt x="327609" y="137200"/>
                    <a:pt x="385336" y="224945"/>
                  </a:cubicBezTo>
                  <a:cubicBezTo>
                    <a:pt x="443063" y="312690"/>
                    <a:pt x="574682" y="495109"/>
                    <a:pt x="648573" y="599018"/>
                  </a:cubicBezTo>
                  <a:cubicBezTo>
                    <a:pt x="722464" y="702927"/>
                    <a:pt x="754790" y="806836"/>
                    <a:pt x="828681" y="848400"/>
                  </a:cubicBezTo>
                  <a:cubicBezTo>
                    <a:pt x="902572" y="889964"/>
                    <a:pt x="1006482" y="899200"/>
                    <a:pt x="1091918" y="848400"/>
                  </a:cubicBezTo>
                  <a:cubicBezTo>
                    <a:pt x="1177355" y="797600"/>
                    <a:pt x="1274336" y="661364"/>
                    <a:pt x="1341300" y="543600"/>
                  </a:cubicBezTo>
                  <a:cubicBezTo>
                    <a:pt x="1408264" y="425836"/>
                    <a:pt x="1459064" y="231872"/>
                    <a:pt x="1493700" y="141818"/>
                  </a:cubicBezTo>
                  <a:cubicBezTo>
                    <a:pt x="1528336" y="51764"/>
                    <a:pt x="1500627" y="17127"/>
                    <a:pt x="1549118" y="3273"/>
                  </a:cubicBezTo>
                  <a:cubicBezTo>
                    <a:pt x="1597609" y="-10581"/>
                    <a:pt x="1736154" y="21746"/>
                    <a:pt x="1784645" y="58691"/>
                  </a:cubicBezTo>
                  <a:cubicBezTo>
                    <a:pt x="1833136" y="95636"/>
                    <a:pt x="1849300" y="139509"/>
                    <a:pt x="1840064" y="224945"/>
                  </a:cubicBezTo>
                  <a:cubicBezTo>
                    <a:pt x="1830828" y="310381"/>
                    <a:pt x="1791572" y="446618"/>
                    <a:pt x="1729227" y="571309"/>
                  </a:cubicBezTo>
                  <a:cubicBezTo>
                    <a:pt x="1666882" y="696000"/>
                    <a:pt x="1558355" y="873800"/>
                    <a:pt x="1465991" y="973091"/>
                  </a:cubicBezTo>
                  <a:cubicBezTo>
                    <a:pt x="1373627" y="1072382"/>
                    <a:pt x="1225845" y="1090855"/>
                    <a:pt x="1175045" y="1167055"/>
                  </a:cubicBezTo>
                  <a:cubicBezTo>
                    <a:pt x="1124245" y="1243255"/>
                    <a:pt x="1165809" y="1354091"/>
                    <a:pt x="1161191" y="1430291"/>
                  </a:cubicBezTo>
                  <a:cubicBezTo>
                    <a:pt x="1156573" y="1506491"/>
                    <a:pt x="1225845" y="1591928"/>
                    <a:pt x="1147336" y="1624255"/>
                  </a:cubicBezTo>
                  <a:cubicBezTo>
                    <a:pt x="1068827" y="1656582"/>
                    <a:pt x="754791" y="1663509"/>
                    <a:pt x="676282" y="1582691"/>
                  </a:cubicBezTo>
                  <a:close/>
                </a:path>
              </a:pathLst>
            </a:custGeom>
            <a:gradFill>
              <a:gsLst>
                <a:gs pos="0">
                  <a:srgbClr val="5E3D00"/>
                </a:gs>
                <a:gs pos="50000">
                  <a:srgbClr val="885800"/>
                </a:gs>
                <a:gs pos="100000">
                  <a:srgbClr val="A46900"/>
                </a:gs>
              </a:gsLst>
              <a:lin ang="13500000" scaled="0"/>
            </a:gradFill>
            <a:ln w="25400" cap="flat" cmpd="sng">
              <a:solidFill>
                <a:srgbClr val="66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4" name="Google Shape;2494;p29"/>
            <p:cNvSpPr/>
            <p:nvPr/>
          </p:nvSpPr>
          <p:spPr>
            <a:xfrm>
              <a:off x="3477440" y="5669902"/>
              <a:ext cx="658911" cy="528868"/>
            </a:xfrm>
            <a:custGeom>
              <a:avLst/>
              <a:gdLst/>
              <a:ahLst/>
              <a:cxnLst/>
              <a:rect l="l" t="t" r="r" b="b"/>
              <a:pathLst>
                <a:path w="658911" h="528868" extrusionOk="0">
                  <a:moveTo>
                    <a:pt x="498815" y="135153"/>
                  </a:moveTo>
                  <a:cubicBezTo>
                    <a:pt x="485249" y="180950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397791" y="31243"/>
                    <a:pt x="413955" y="54334"/>
                  </a:cubicBezTo>
                  <a:cubicBezTo>
                    <a:pt x="430119" y="77425"/>
                    <a:pt x="512381" y="89356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 w="25400" cap="flat" cmpd="sng">
              <a:solidFill>
                <a:srgbClr val="66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5" name="Google Shape;2495;p29"/>
            <p:cNvSpPr/>
            <p:nvPr/>
          </p:nvSpPr>
          <p:spPr>
            <a:xfrm rot="3020636">
              <a:off x="4755575" y="5581451"/>
              <a:ext cx="617303" cy="563358"/>
            </a:xfrm>
            <a:custGeom>
              <a:avLst/>
              <a:gdLst/>
              <a:ahLst/>
              <a:cxnLst/>
              <a:rect l="l" t="t" r="r" b="b"/>
              <a:pathLst>
                <a:path w="658911" h="528868" extrusionOk="0">
                  <a:moveTo>
                    <a:pt x="498815" y="135153"/>
                  </a:moveTo>
                  <a:cubicBezTo>
                    <a:pt x="482408" y="182719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426995" y="5963"/>
                    <a:pt x="431001" y="43720"/>
                  </a:cubicBezTo>
                  <a:cubicBezTo>
                    <a:pt x="435007" y="81477"/>
                    <a:pt x="515222" y="87587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 w="25400" cap="flat" cmpd="sng">
              <a:solidFill>
                <a:srgbClr val="66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96" name="Google Shape;2496;p29"/>
          <p:cNvGrpSpPr/>
          <p:nvPr/>
        </p:nvGrpSpPr>
        <p:grpSpPr>
          <a:xfrm>
            <a:off x="2794531" y="2092614"/>
            <a:ext cx="1031070" cy="1360764"/>
            <a:chOff x="803740" y="588064"/>
            <a:chExt cx="1699147" cy="2259883"/>
          </a:xfrm>
        </p:grpSpPr>
        <p:pic>
          <p:nvPicPr>
            <p:cNvPr id="2497" name="Google Shape;2497;p29" descr="https://encrypted-tbn2.gstatic.com/images?q=tbn:ANd9GcQQbuSmlUbbKLVT_fn8YpVnIdcwFE3MCqp299XTFwow3xyeJUz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03740" y="588064"/>
              <a:ext cx="1699147" cy="225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98" name="Google Shape;2498;p29"/>
            <p:cNvSpPr/>
            <p:nvPr/>
          </p:nvSpPr>
          <p:spPr>
            <a:xfrm>
              <a:off x="971600" y="1628800"/>
              <a:ext cx="1368152" cy="57606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Calibri"/>
                </a:rPr>
                <a:t>van</a:t>
              </a:r>
            </a:p>
          </p:txBody>
        </p:sp>
      </p:grpSp>
      <p:grpSp>
        <p:nvGrpSpPr>
          <p:cNvPr id="2499" name="Google Shape;2499;p29"/>
          <p:cNvGrpSpPr/>
          <p:nvPr/>
        </p:nvGrpSpPr>
        <p:grpSpPr>
          <a:xfrm>
            <a:off x="5262886" y="2012482"/>
            <a:ext cx="1585217" cy="1497560"/>
            <a:chOff x="3624955" y="605671"/>
            <a:chExt cx="1699147" cy="2259883"/>
          </a:xfrm>
        </p:grpSpPr>
        <p:pic>
          <p:nvPicPr>
            <p:cNvPr id="2500" name="Google Shape;2500;p29" descr="https://encrypted-tbn2.gstatic.com/images?q=tbn:ANd9GcQQbuSmlUbbKLVT_fn8YpVnIdcwFE3MCqp299XTFwow3xyeJUz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624955" y="605671"/>
              <a:ext cx="1699147" cy="225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01" name="Google Shape;2501;p29"/>
            <p:cNvSpPr/>
            <p:nvPr/>
          </p:nvSpPr>
          <p:spPr>
            <a:xfrm>
              <a:off x="3790452" y="1628800"/>
              <a:ext cx="1368152" cy="57606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Calibri"/>
                </a:rPr>
                <a:t>volleyball</a:t>
              </a:r>
            </a:p>
          </p:txBody>
        </p:sp>
      </p:grpSp>
      <p:grpSp>
        <p:nvGrpSpPr>
          <p:cNvPr id="2502" name="Google Shape;2502;p29"/>
          <p:cNvGrpSpPr/>
          <p:nvPr/>
        </p:nvGrpSpPr>
        <p:grpSpPr>
          <a:xfrm>
            <a:off x="8285388" y="2092614"/>
            <a:ext cx="1368903" cy="1408966"/>
            <a:chOff x="6564379" y="655782"/>
            <a:chExt cx="1699147" cy="2259883"/>
          </a:xfrm>
        </p:grpSpPr>
        <p:pic>
          <p:nvPicPr>
            <p:cNvPr id="2503" name="Google Shape;2503;p29" descr="https://encrypted-tbn2.gstatic.com/images?q=tbn:ANd9GcQQbuSmlUbbKLVT_fn8YpVnIdcwFE3MCqp299XTFwow3xyeJUz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564379" y="655782"/>
              <a:ext cx="1699147" cy="225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04" name="Google Shape;2504;p29"/>
            <p:cNvSpPr/>
            <p:nvPr/>
          </p:nvSpPr>
          <p:spPr>
            <a:xfrm>
              <a:off x="6729877" y="1628800"/>
              <a:ext cx="1368152" cy="57606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Calibri"/>
                </a:rPr>
                <a:t>village</a:t>
              </a:r>
            </a:p>
          </p:txBody>
        </p:sp>
      </p:grpSp>
      <p:pic>
        <p:nvPicPr>
          <p:cNvPr id="2505" name="Google Shape;2505;p29" descr="http://gallery.yopriceville.com/var/albums/Free-Clipart-Pictures/Grass-Grounds-Coverings-PNG-Clipart/Grass_with_Daisies_and_Ladybugs_PNG_Clipart_Picture.png?m=13996810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408570"/>
            <a:ext cx="12192000" cy="1604606"/>
          </a:xfrm>
          <a:prstGeom prst="rect">
            <a:avLst/>
          </a:prstGeom>
          <a:noFill/>
          <a:ln>
            <a:noFill/>
          </a:ln>
        </p:spPr>
      </p:pic>
      <p:sp>
        <p:nvSpPr>
          <p:cNvPr id="2506" name="Google Shape;2506;p29"/>
          <p:cNvSpPr/>
          <p:nvPr/>
        </p:nvSpPr>
        <p:spPr>
          <a:xfrm>
            <a:off x="5297715" y="5863771"/>
            <a:ext cx="1378857" cy="1596572"/>
          </a:xfrm>
          <a:custGeom>
            <a:avLst/>
            <a:gdLst/>
            <a:ahLst/>
            <a:cxnLst/>
            <a:rect l="l" t="t" r="r" b="b"/>
            <a:pathLst>
              <a:path w="1378857" h="1596572" extrusionOk="0">
                <a:moveTo>
                  <a:pt x="0" y="145143"/>
                </a:moveTo>
                <a:lnTo>
                  <a:pt x="537029" y="1582058"/>
                </a:lnTo>
                <a:lnTo>
                  <a:pt x="783772" y="1596572"/>
                </a:lnTo>
                <a:lnTo>
                  <a:pt x="1378857" y="58058"/>
                </a:lnTo>
                <a:lnTo>
                  <a:pt x="1306286" y="14515"/>
                </a:lnTo>
                <a:lnTo>
                  <a:pt x="1204686" y="0"/>
                </a:lnTo>
                <a:lnTo>
                  <a:pt x="667657" y="1436915"/>
                </a:lnTo>
                <a:lnTo>
                  <a:pt x="174172" y="72572"/>
                </a:lnTo>
                <a:lnTo>
                  <a:pt x="72572" y="43543"/>
                </a:lnTo>
                <a:lnTo>
                  <a:pt x="0" y="145143"/>
                </a:lnTo>
                <a:close/>
              </a:path>
            </a:pathLst>
          </a:custGeom>
          <a:solidFill>
            <a:srgbClr val="FFC000"/>
          </a:solidFill>
          <a:ln w="25400" cap="flat" cmpd="sng">
            <a:solidFill>
              <a:srgbClr val="6633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07" name="Google Shape;2507;p29" descr="http://img3.wikia.nocookie.net/__cb20140118212124/es.pokemon/images/6/63/Piedra_p%C3%B3mez_(Dream_World)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83543" y="6543941"/>
            <a:ext cx="1486576" cy="1486576"/>
          </a:xfrm>
          <a:prstGeom prst="rect">
            <a:avLst/>
          </a:prstGeom>
          <a:noFill/>
          <a:ln>
            <a:noFill/>
          </a:ln>
        </p:spPr>
      </p:pic>
      <p:sp>
        <p:nvSpPr>
          <p:cNvPr id="2508" name="Google Shape;2508;p29">
            <a:hlinkClick r:id="" action="ppaction://hlinkshowjump?jump=nextslide"/>
          </p:cNvPr>
          <p:cNvSpPr/>
          <p:nvPr/>
        </p:nvSpPr>
        <p:spPr>
          <a:xfrm>
            <a:off x="9480376" y="5805265"/>
            <a:ext cx="1008112" cy="87721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00"/>
          </a:solidFill>
          <a:ln w="38100" cap="flat" cmpd="sng">
            <a:solidFill>
              <a:srgbClr val="006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rPr>
              <a:t>NEXT</a:t>
            </a:r>
            <a:endParaRPr sz="2000" b="1">
              <a:solidFill>
                <a:srgbClr val="00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9" name="Google Shape;2509;p29"/>
          <p:cNvSpPr txBox="1"/>
          <p:nvPr/>
        </p:nvSpPr>
        <p:spPr>
          <a:xfrm>
            <a:off x="-55937" y="6396335"/>
            <a:ext cx="29523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rPr>
              <a:t>Click on the right can</a:t>
            </a:r>
            <a:endParaRPr sz="2400" b="1">
              <a:solidFill>
                <a:srgbClr val="00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0" name="Google Shape;2510;p29"/>
          <p:cNvSpPr txBox="1"/>
          <p:nvPr/>
        </p:nvSpPr>
        <p:spPr>
          <a:xfrm>
            <a:off x="9868692" y="188640"/>
            <a:ext cx="7638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1/6</a:t>
            </a:r>
            <a:endParaRPr sz="1800" b="1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11" name="Google Shape;2511;p29" descr="http://img2.wikia.nocookie.net/__cb20120114223254/villains/images/3/39/Bart-simpson.gif"/>
          <p:cNvPicPr preferRelativeResize="0"/>
          <p:nvPr/>
        </p:nvPicPr>
        <p:blipFill rotWithShape="1">
          <a:blip r:embed="rId7">
            <a:alphaModFix/>
          </a:blip>
          <a:srcRect l="22048" t="1069" r="13271" b="35763"/>
          <a:stretch/>
        </p:blipFill>
        <p:spPr>
          <a:xfrm>
            <a:off x="4583832" y="2958886"/>
            <a:ext cx="3992462" cy="3899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2" name="Google Shape;2512;p2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27848" y="-38821"/>
            <a:ext cx="3012490" cy="18417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500" fill="hold"/>
                                        <p:tgtEl>
                                          <p:spTgt spid="24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55000">
              <a:srgbClr val="C4D6EB"/>
            </a:gs>
            <a:gs pos="70000">
              <a:srgbClr val="2DB52D"/>
            </a:gs>
            <a:gs pos="100000">
              <a:srgbClr val="2DB52D"/>
            </a:gs>
          </a:gsLst>
          <a:lin ang="5400000" scaled="0"/>
        </a:gradFill>
        <a:effectLst/>
      </p:bgPr>
    </p:bg>
    <p:spTree>
      <p:nvGrpSpPr>
        <p:cNvPr id="1" name="Shape 2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7" name="Google Shape;2517;p30" descr="http://home1.org/wp-content/uploads/2013/03/farm-fence-cartoon2.jpg"/>
          <p:cNvPicPr preferRelativeResize="0"/>
          <p:nvPr/>
        </p:nvPicPr>
        <p:blipFill rotWithShape="1">
          <a:blip r:embed="rId3">
            <a:alphaModFix/>
          </a:blip>
          <a:srcRect r="11227"/>
          <a:stretch/>
        </p:blipFill>
        <p:spPr>
          <a:xfrm>
            <a:off x="2274036" y="2997126"/>
            <a:ext cx="8007599" cy="17280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18" name="Google Shape;2518;p30"/>
          <p:cNvGrpSpPr/>
          <p:nvPr/>
        </p:nvGrpSpPr>
        <p:grpSpPr>
          <a:xfrm>
            <a:off x="5001440" y="5413708"/>
            <a:ext cx="2000623" cy="1646926"/>
            <a:chOff x="3477440" y="5413708"/>
            <a:chExt cx="2000623" cy="1646926"/>
          </a:xfrm>
        </p:grpSpPr>
        <p:sp>
          <p:nvSpPr>
            <p:cNvPr id="2519" name="Google Shape;2519;p30"/>
            <p:cNvSpPr/>
            <p:nvPr/>
          </p:nvSpPr>
          <p:spPr>
            <a:xfrm>
              <a:off x="3481560" y="5413708"/>
              <a:ext cx="1842542" cy="1646926"/>
            </a:xfrm>
            <a:custGeom>
              <a:avLst/>
              <a:gdLst/>
              <a:ahLst/>
              <a:cxnLst/>
              <a:rect l="l" t="t" r="r" b="b"/>
              <a:pathLst>
                <a:path w="1842542" h="1646926" extrusionOk="0">
                  <a:moveTo>
                    <a:pt x="676282" y="1582691"/>
                  </a:moveTo>
                  <a:cubicBezTo>
                    <a:pt x="597773" y="1501873"/>
                    <a:pt x="701682" y="1245563"/>
                    <a:pt x="676282" y="1139345"/>
                  </a:cubicBezTo>
                  <a:cubicBezTo>
                    <a:pt x="650882" y="1033127"/>
                    <a:pt x="600082" y="1021582"/>
                    <a:pt x="523882" y="945382"/>
                  </a:cubicBezTo>
                  <a:cubicBezTo>
                    <a:pt x="447682" y="869182"/>
                    <a:pt x="302209" y="776818"/>
                    <a:pt x="219082" y="682145"/>
                  </a:cubicBezTo>
                  <a:cubicBezTo>
                    <a:pt x="135955" y="587472"/>
                    <a:pt x="57445" y="467399"/>
                    <a:pt x="25118" y="377345"/>
                  </a:cubicBezTo>
                  <a:cubicBezTo>
                    <a:pt x="-7209" y="287290"/>
                    <a:pt x="-9518" y="197236"/>
                    <a:pt x="25118" y="141818"/>
                  </a:cubicBezTo>
                  <a:cubicBezTo>
                    <a:pt x="59754" y="86400"/>
                    <a:pt x="186754" y="56381"/>
                    <a:pt x="232936" y="44836"/>
                  </a:cubicBezTo>
                  <a:cubicBezTo>
                    <a:pt x="279118" y="33291"/>
                    <a:pt x="276809" y="42527"/>
                    <a:pt x="302209" y="72545"/>
                  </a:cubicBezTo>
                  <a:cubicBezTo>
                    <a:pt x="327609" y="102563"/>
                    <a:pt x="327609" y="137200"/>
                    <a:pt x="385336" y="224945"/>
                  </a:cubicBezTo>
                  <a:cubicBezTo>
                    <a:pt x="443063" y="312690"/>
                    <a:pt x="574682" y="495109"/>
                    <a:pt x="648573" y="599018"/>
                  </a:cubicBezTo>
                  <a:cubicBezTo>
                    <a:pt x="722464" y="702927"/>
                    <a:pt x="754790" y="806836"/>
                    <a:pt x="828681" y="848400"/>
                  </a:cubicBezTo>
                  <a:cubicBezTo>
                    <a:pt x="902572" y="889964"/>
                    <a:pt x="1006482" y="899200"/>
                    <a:pt x="1091918" y="848400"/>
                  </a:cubicBezTo>
                  <a:cubicBezTo>
                    <a:pt x="1177355" y="797600"/>
                    <a:pt x="1274336" y="661364"/>
                    <a:pt x="1341300" y="543600"/>
                  </a:cubicBezTo>
                  <a:cubicBezTo>
                    <a:pt x="1408264" y="425836"/>
                    <a:pt x="1459064" y="231872"/>
                    <a:pt x="1493700" y="141818"/>
                  </a:cubicBezTo>
                  <a:cubicBezTo>
                    <a:pt x="1528336" y="51764"/>
                    <a:pt x="1500627" y="17127"/>
                    <a:pt x="1549118" y="3273"/>
                  </a:cubicBezTo>
                  <a:cubicBezTo>
                    <a:pt x="1597609" y="-10581"/>
                    <a:pt x="1736154" y="21746"/>
                    <a:pt x="1784645" y="58691"/>
                  </a:cubicBezTo>
                  <a:cubicBezTo>
                    <a:pt x="1833136" y="95636"/>
                    <a:pt x="1849300" y="139509"/>
                    <a:pt x="1840064" y="224945"/>
                  </a:cubicBezTo>
                  <a:cubicBezTo>
                    <a:pt x="1830828" y="310381"/>
                    <a:pt x="1791572" y="446618"/>
                    <a:pt x="1729227" y="571309"/>
                  </a:cubicBezTo>
                  <a:cubicBezTo>
                    <a:pt x="1666882" y="696000"/>
                    <a:pt x="1558355" y="873800"/>
                    <a:pt x="1465991" y="973091"/>
                  </a:cubicBezTo>
                  <a:cubicBezTo>
                    <a:pt x="1373627" y="1072382"/>
                    <a:pt x="1225845" y="1090855"/>
                    <a:pt x="1175045" y="1167055"/>
                  </a:cubicBezTo>
                  <a:cubicBezTo>
                    <a:pt x="1124245" y="1243255"/>
                    <a:pt x="1165809" y="1354091"/>
                    <a:pt x="1161191" y="1430291"/>
                  </a:cubicBezTo>
                  <a:cubicBezTo>
                    <a:pt x="1156573" y="1506491"/>
                    <a:pt x="1225845" y="1591928"/>
                    <a:pt x="1147336" y="1624255"/>
                  </a:cubicBezTo>
                  <a:cubicBezTo>
                    <a:pt x="1068827" y="1656582"/>
                    <a:pt x="754791" y="1663509"/>
                    <a:pt x="676282" y="1582691"/>
                  </a:cubicBezTo>
                  <a:close/>
                </a:path>
              </a:pathLst>
            </a:custGeom>
            <a:gradFill>
              <a:gsLst>
                <a:gs pos="0">
                  <a:srgbClr val="5E3D00"/>
                </a:gs>
                <a:gs pos="50000">
                  <a:srgbClr val="885800"/>
                </a:gs>
                <a:gs pos="100000">
                  <a:srgbClr val="A46900"/>
                </a:gs>
              </a:gsLst>
              <a:lin ang="13500000" scaled="0"/>
            </a:gradFill>
            <a:ln w="25400" cap="flat" cmpd="sng">
              <a:solidFill>
                <a:srgbClr val="66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0" name="Google Shape;2520;p30"/>
            <p:cNvSpPr/>
            <p:nvPr/>
          </p:nvSpPr>
          <p:spPr>
            <a:xfrm>
              <a:off x="3477440" y="5669902"/>
              <a:ext cx="658911" cy="528868"/>
            </a:xfrm>
            <a:custGeom>
              <a:avLst/>
              <a:gdLst/>
              <a:ahLst/>
              <a:cxnLst/>
              <a:rect l="l" t="t" r="r" b="b"/>
              <a:pathLst>
                <a:path w="658911" h="528868" extrusionOk="0">
                  <a:moveTo>
                    <a:pt x="498815" y="135153"/>
                  </a:moveTo>
                  <a:cubicBezTo>
                    <a:pt x="485249" y="180950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397791" y="31243"/>
                    <a:pt x="413955" y="54334"/>
                  </a:cubicBezTo>
                  <a:cubicBezTo>
                    <a:pt x="430119" y="77425"/>
                    <a:pt x="512381" y="89356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 w="25400" cap="flat" cmpd="sng">
              <a:solidFill>
                <a:srgbClr val="66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1" name="Google Shape;2521;p30"/>
            <p:cNvSpPr/>
            <p:nvPr/>
          </p:nvSpPr>
          <p:spPr>
            <a:xfrm rot="3020636">
              <a:off x="4755575" y="5581451"/>
              <a:ext cx="617303" cy="563358"/>
            </a:xfrm>
            <a:custGeom>
              <a:avLst/>
              <a:gdLst/>
              <a:ahLst/>
              <a:cxnLst/>
              <a:rect l="l" t="t" r="r" b="b"/>
              <a:pathLst>
                <a:path w="658911" h="528868" extrusionOk="0">
                  <a:moveTo>
                    <a:pt x="498815" y="135153"/>
                  </a:moveTo>
                  <a:cubicBezTo>
                    <a:pt x="482408" y="182719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426995" y="5963"/>
                    <a:pt x="431001" y="43720"/>
                  </a:cubicBezTo>
                  <a:cubicBezTo>
                    <a:pt x="435007" y="81477"/>
                    <a:pt x="515222" y="87587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 w="25400" cap="flat" cmpd="sng">
              <a:solidFill>
                <a:srgbClr val="66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22" name="Google Shape;2522;p30"/>
          <p:cNvGrpSpPr/>
          <p:nvPr/>
        </p:nvGrpSpPr>
        <p:grpSpPr>
          <a:xfrm>
            <a:off x="2571510" y="2261086"/>
            <a:ext cx="1566984" cy="1374284"/>
            <a:chOff x="803740" y="588064"/>
            <a:chExt cx="1699147" cy="2259883"/>
          </a:xfrm>
        </p:grpSpPr>
        <p:pic>
          <p:nvPicPr>
            <p:cNvPr id="2523" name="Google Shape;2523;p30" descr="https://encrypted-tbn2.gstatic.com/images?q=tbn:ANd9GcQQbuSmlUbbKLVT_fn8YpVnIdcwFE3MCqp299XTFwow3xyeJUz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03740" y="588064"/>
              <a:ext cx="1699147" cy="225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24" name="Google Shape;2524;p30"/>
            <p:cNvSpPr/>
            <p:nvPr/>
          </p:nvSpPr>
          <p:spPr>
            <a:xfrm>
              <a:off x="971600" y="1628800"/>
              <a:ext cx="1368152" cy="57606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Calibri"/>
                </a:rPr>
                <a:t>village</a:t>
              </a:r>
            </a:p>
          </p:txBody>
        </p:sp>
      </p:grpSp>
      <p:grpSp>
        <p:nvGrpSpPr>
          <p:cNvPr id="2525" name="Google Shape;2525;p30"/>
          <p:cNvGrpSpPr/>
          <p:nvPr/>
        </p:nvGrpSpPr>
        <p:grpSpPr>
          <a:xfrm>
            <a:off x="5297715" y="2307669"/>
            <a:ext cx="1699147" cy="1321751"/>
            <a:chOff x="3624955" y="605671"/>
            <a:chExt cx="1699147" cy="2259883"/>
          </a:xfrm>
        </p:grpSpPr>
        <p:pic>
          <p:nvPicPr>
            <p:cNvPr id="2526" name="Google Shape;2526;p30" descr="https://encrypted-tbn2.gstatic.com/images?q=tbn:ANd9GcQQbuSmlUbbKLVT_fn8YpVnIdcwFE3MCqp299XTFwow3xyeJUz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624955" y="605671"/>
              <a:ext cx="1699147" cy="225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27" name="Google Shape;2527;p30"/>
            <p:cNvSpPr/>
            <p:nvPr/>
          </p:nvSpPr>
          <p:spPr>
            <a:xfrm>
              <a:off x="3790452" y="1628800"/>
              <a:ext cx="1368152" cy="57606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Calibri"/>
                </a:rPr>
                <a:t>volleyball</a:t>
              </a:r>
            </a:p>
          </p:txBody>
        </p:sp>
      </p:grpSp>
      <p:grpSp>
        <p:nvGrpSpPr>
          <p:cNvPr id="2528" name="Google Shape;2528;p30"/>
          <p:cNvGrpSpPr/>
          <p:nvPr/>
        </p:nvGrpSpPr>
        <p:grpSpPr>
          <a:xfrm>
            <a:off x="8505328" y="2410506"/>
            <a:ext cx="1239370" cy="1204040"/>
            <a:chOff x="6564380" y="588063"/>
            <a:chExt cx="1699147" cy="2259883"/>
          </a:xfrm>
        </p:grpSpPr>
        <p:pic>
          <p:nvPicPr>
            <p:cNvPr id="2529" name="Google Shape;2529;p30" descr="https://encrypted-tbn2.gstatic.com/images?q=tbn:ANd9GcQQbuSmlUbbKLVT_fn8YpVnIdcwFE3MCqp299XTFwow3xyeJUz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564380" y="588063"/>
              <a:ext cx="1699147" cy="225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30" name="Google Shape;2530;p30"/>
            <p:cNvSpPr/>
            <p:nvPr/>
          </p:nvSpPr>
          <p:spPr>
            <a:xfrm>
              <a:off x="6729877" y="1628800"/>
              <a:ext cx="1368152" cy="57606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Calibri"/>
                </a:rPr>
                <a:t>van</a:t>
              </a:r>
            </a:p>
          </p:txBody>
        </p:sp>
      </p:grpSp>
      <p:pic>
        <p:nvPicPr>
          <p:cNvPr id="2531" name="Google Shape;2531;p30" descr="http://gallery.yopriceville.com/var/albums/Free-Clipart-Pictures/Grass-Grounds-Coverings-PNG-Clipart/Grass_with_Daisies_and_Ladybugs_PNG_Clipart_Picture.png?m=13996810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408570"/>
            <a:ext cx="12192000" cy="1604606"/>
          </a:xfrm>
          <a:prstGeom prst="rect">
            <a:avLst/>
          </a:prstGeom>
          <a:noFill/>
          <a:ln>
            <a:noFill/>
          </a:ln>
        </p:spPr>
      </p:pic>
      <p:sp>
        <p:nvSpPr>
          <p:cNvPr id="2532" name="Google Shape;2532;p30"/>
          <p:cNvSpPr/>
          <p:nvPr/>
        </p:nvSpPr>
        <p:spPr>
          <a:xfrm>
            <a:off x="5297715" y="5863771"/>
            <a:ext cx="1378857" cy="1596572"/>
          </a:xfrm>
          <a:custGeom>
            <a:avLst/>
            <a:gdLst/>
            <a:ahLst/>
            <a:cxnLst/>
            <a:rect l="l" t="t" r="r" b="b"/>
            <a:pathLst>
              <a:path w="1378857" h="1596572" extrusionOk="0">
                <a:moveTo>
                  <a:pt x="0" y="145143"/>
                </a:moveTo>
                <a:lnTo>
                  <a:pt x="537029" y="1582058"/>
                </a:lnTo>
                <a:lnTo>
                  <a:pt x="783772" y="1596572"/>
                </a:lnTo>
                <a:lnTo>
                  <a:pt x="1378857" y="58058"/>
                </a:lnTo>
                <a:lnTo>
                  <a:pt x="1306286" y="14515"/>
                </a:lnTo>
                <a:lnTo>
                  <a:pt x="1204686" y="0"/>
                </a:lnTo>
                <a:lnTo>
                  <a:pt x="667657" y="1436915"/>
                </a:lnTo>
                <a:lnTo>
                  <a:pt x="174172" y="72572"/>
                </a:lnTo>
                <a:lnTo>
                  <a:pt x="72572" y="43543"/>
                </a:lnTo>
                <a:lnTo>
                  <a:pt x="0" y="145143"/>
                </a:lnTo>
                <a:close/>
              </a:path>
            </a:pathLst>
          </a:custGeom>
          <a:solidFill>
            <a:srgbClr val="FFC000"/>
          </a:solidFill>
          <a:ln w="25400" cap="flat" cmpd="sng">
            <a:solidFill>
              <a:srgbClr val="6633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33" name="Google Shape;2533;p30" descr="http://img3.wikia.nocookie.net/__cb20140118212124/es.pokemon/images/6/63/Piedra_p%C3%B3mez_(Dream_World)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83543" y="6543941"/>
            <a:ext cx="1486576" cy="1486576"/>
          </a:xfrm>
          <a:prstGeom prst="rect">
            <a:avLst/>
          </a:prstGeom>
          <a:noFill/>
          <a:ln>
            <a:noFill/>
          </a:ln>
        </p:spPr>
      </p:pic>
      <p:sp>
        <p:nvSpPr>
          <p:cNvPr id="2534" name="Google Shape;2534;p30">
            <a:hlinkClick r:id="" action="ppaction://hlinkshowjump?jump=nextslide"/>
          </p:cNvPr>
          <p:cNvSpPr/>
          <p:nvPr/>
        </p:nvSpPr>
        <p:spPr>
          <a:xfrm>
            <a:off x="9480376" y="5805265"/>
            <a:ext cx="1008112" cy="87721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00"/>
          </a:solidFill>
          <a:ln w="38100" cap="flat" cmpd="sng">
            <a:solidFill>
              <a:srgbClr val="006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sng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  <a:hlinkClick r:id="" action="ppaction://hlinkshowjump?jump=nex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NEXT</a:t>
            </a:r>
            <a:endParaRPr sz="2000" b="1">
              <a:solidFill>
                <a:srgbClr val="00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5" name="Google Shape;2535;p30"/>
          <p:cNvSpPr txBox="1"/>
          <p:nvPr/>
        </p:nvSpPr>
        <p:spPr>
          <a:xfrm>
            <a:off x="-81000" y="6396335"/>
            <a:ext cx="29523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rPr>
              <a:t>Click on the right can</a:t>
            </a:r>
            <a:endParaRPr sz="2400" b="1">
              <a:solidFill>
                <a:srgbClr val="00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6" name="Google Shape;2536;p30"/>
          <p:cNvSpPr txBox="1"/>
          <p:nvPr/>
        </p:nvSpPr>
        <p:spPr>
          <a:xfrm>
            <a:off x="9868692" y="188640"/>
            <a:ext cx="7638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2/6</a:t>
            </a:r>
            <a:endParaRPr sz="1800" b="1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37" name="Google Shape;2537;p30" descr="http://img2.wikia.nocookie.net/__cb20120114223254/villains/images/3/39/Bart-simpson.gif"/>
          <p:cNvPicPr preferRelativeResize="0"/>
          <p:nvPr/>
        </p:nvPicPr>
        <p:blipFill rotWithShape="1">
          <a:blip r:embed="rId7">
            <a:alphaModFix/>
          </a:blip>
          <a:srcRect l="22048" t="1069" r="13271" b="35763"/>
          <a:stretch/>
        </p:blipFill>
        <p:spPr>
          <a:xfrm>
            <a:off x="5076775" y="3857474"/>
            <a:ext cx="3087465" cy="3015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8" name="Google Shape;2538;p3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23256" y="-555048"/>
            <a:ext cx="4296284" cy="28738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500" fill="hold"/>
                                        <p:tgtEl>
                                          <p:spTgt spid="25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55000">
              <a:srgbClr val="C4D6EB"/>
            </a:gs>
            <a:gs pos="70000">
              <a:srgbClr val="2DB52D"/>
            </a:gs>
            <a:gs pos="100000">
              <a:srgbClr val="2DB52D"/>
            </a:gs>
          </a:gsLst>
          <a:lin ang="5400000" scaled="0"/>
        </a:gradFill>
        <a:effectLst/>
      </p:bgPr>
    </p:bg>
    <p:spTree>
      <p:nvGrpSpPr>
        <p:cNvPr id="1" name="Shape 2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4" name="Google Shape;2544;p31" descr="http://home1.org/wp-content/uploads/2013/03/farm-fence-cartoon2.jpg"/>
          <p:cNvPicPr preferRelativeResize="0"/>
          <p:nvPr/>
        </p:nvPicPr>
        <p:blipFill rotWithShape="1">
          <a:blip r:embed="rId3">
            <a:alphaModFix/>
          </a:blip>
          <a:srcRect r="11227"/>
          <a:stretch/>
        </p:blipFill>
        <p:spPr>
          <a:xfrm>
            <a:off x="2274036" y="2855675"/>
            <a:ext cx="7800708" cy="18694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45" name="Google Shape;2545;p31"/>
          <p:cNvGrpSpPr/>
          <p:nvPr/>
        </p:nvGrpSpPr>
        <p:grpSpPr>
          <a:xfrm>
            <a:off x="5001440" y="5413708"/>
            <a:ext cx="2000623" cy="1646926"/>
            <a:chOff x="3477440" y="5413708"/>
            <a:chExt cx="2000623" cy="1646926"/>
          </a:xfrm>
        </p:grpSpPr>
        <p:sp>
          <p:nvSpPr>
            <p:cNvPr id="2546" name="Google Shape;2546;p31"/>
            <p:cNvSpPr/>
            <p:nvPr/>
          </p:nvSpPr>
          <p:spPr>
            <a:xfrm>
              <a:off x="3481560" y="5413708"/>
              <a:ext cx="1842542" cy="1646926"/>
            </a:xfrm>
            <a:custGeom>
              <a:avLst/>
              <a:gdLst/>
              <a:ahLst/>
              <a:cxnLst/>
              <a:rect l="l" t="t" r="r" b="b"/>
              <a:pathLst>
                <a:path w="1842542" h="1646926" extrusionOk="0">
                  <a:moveTo>
                    <a:pt x="676282" y="1582691"/>
                  </a:moveTo>
                  <a:cubicBezTo>
                    <a:pt x="597773" y="1501873"/>
                    <a:pt x="701682" y="1245563"/>
                    <a:pt x="676282" y="1139345"/>
                  </a:cubicBezTo>
                  <a:cubicBezTo>
                    <a:pt x="650882" y="1033127"/>
                    <a:pt x="600082" y="1021582"/>
                    <a:pt x="523882" y="945382"/>
                  </a:cubicBezTo>
                  <a:cubicBezTo>
                    <a:pt x="447682" y="869182"/>
                    <a:pt x="302209" y="776818"/>
                    <a:pt x="219082" y="682145"/>
                  </a:cubicBezTo>
                  <a:cubicBezTo>
                    <a:pt x="135955" y="587472"/>
                    <a:pt x="57445" y="467399"/>
                    <a:pt x="25118" y="377345"/>
                  </a:cubicBezTo>
                  <a:cubicBezTo>
                    <a:pt x="-7209" y="287290"/>
                    <a:pt x="-9518" y="197236"/>
                    <a:pt x="25118" y="141818"/>
                  </a:cubicBezTo>
                  <a:cubicBezTo>
                    <a:pt x="59754" y="86400"/>
                    <a:pt x="186754" y="56381"/>
                    <a:pt x="232936" y="44836"/>
                  </a:cubicBezTo>
                  <a:cubicBezTo>
                    <a:pt x="279118" y="33291"/>
                    <a:pt x="276809" y="42527"/>
                    <a:pt x="302209" y="72545"/>
                  </a:cubicBezTo>
                  <a:cubicBezTo>
                    <a:pt x="327609" y="102563"/>
                    <a:pt x="327609" y="137200"/>
                    <a:pt x="385336" y="224945"/>
                  </a:cubicBezTo>
                  <a:cubicBezTo>
                    <a:pt x="443063" y="312690"/>
                    <a:pt x="574682" y="495109"/>
                    <a:pt x="648573" y="599018"/>
                  </a:cubicBezTo>
                  <a:cubicBezTo>
                    <a:pt x="722464" y="702927"/>
                    <a:pt x="754790" y="806836"/>
                    <a:pt x="828681" y="848400"/>
                  </a:cubicBezTo>
                  <a:cubicBezTo>
                    <a:pt x="902572" y="889964"/>
                    <a:pt x="1006482" y="899200"/>
                    <a:pt x="1091918" y="848400"/>
                  </a:cubicBezTo>
                  <a:cubicBezTo>
                    <a:pt x="1177355" y="797600"/>
                    <a:pt x="1274336" y="661364"/>
                    <a:pt x="1341300" y="543600"/>
                  </a:cubicBezTo>
                  <a:cubicBezTo>
                    <a:pt x="1408264" y="425836"/>
                    <a:pt x="1459064" y="231872"/>
                    <a:pt x="1493700" y="141818"/>
                  </a:cubicBezTo>
                  <a:cubicBezTo>
                    <a:pt x="1528336" y="51764"/>
                    <a:pt x="1500627" y="17127"/>
                    <a:pt x="1549118" y="3273"/>
                  </a:cubicBezTo>
                  <a:cubicBezTo>
                    <a:pt x="1597609" y="-10581"/>
                    <a:pt x="1736154" y="21746"/>
                    <a:pt x="1784645" y="58691"/>
                  </a:cubicBezTo>
                  <a:cubicBezTo>
                    <a:pt x="1833136" y="95636"/>
                    <a:pt x="1849300" y="139509"/>
                    <a:pt x="1840064" y="224945"/>
                  </a:cubicBezTo>
                  <a:cubicBezTo>
                    <a:pt x="1830828" y="310381"/>
                    <a:pt x="1791572" y="446618"/>
                    <a:pt x="1729227" y="571309"/>
                  </a:cubicBezTo>
                  <a:cubicBezTo>
                    <a:pt x="1666882" y="696000"/>
                    <a:pt x="1558355" y="873800"/>
                    <a:pt x="1465991" y="973091"/>
                  </a:cubicBezTo>
                  <a:cubicBezTo>
                    <a:pt x="1373627" y="1072382"/>
                    <a:pt x="1225845" y="1090855"/>
                    <a:pt x="1175045" y="1167055"/>
                  </a:cubicBezTo>
                  <a:cubicBezTo>
                    <a:pt x="1124245" y="1243255"/>
                    <a:pt x="1165809" y="1354091"/>
                    <a:pt x="1161191" y="1430291"/>
                  </a:cubicBezTo>
                  <a:cubicBezTo>
                    <a:pt x="1156573" y="1506491"/>
                    <a:pt x="1225845" y="1591928"/>
                    <a:pt x="1147336" y="1624255"/>
                  </a:cubicBezTo>
                  <a:cubicBezTo>
                    <a:pt x="1068827" y="1656582"/>
                    <a:pt x="754791" y="1663509"/>
                    <a:pt x="676282" y="1582691"/>
                  </a:cubicBezTo>
                  <a:close/>
                </a:path>
              </a:pathLst>
            </a:custGeom>
            <a:gradFill>
              <a:gsLst>
                <a:gs pos="0">
                  <a:srgbClr val="5E3D00"/>
                </a:gs>
                <a:gs pos="50000">
                  <a:srgbClr val="885800"/>
                </a:gs>
                <a:gs pos="100000">
                  <a:srgbClr val="A46900"/>
                </a:gs>
              </a:gsLst>
              <a:lin ang="13500000" scaled="0"/>
            </a:gradFill>
            <a:ln w="25400" cap="flat" cmpd="sng">
              <a:solidFill>
                <a:srgbClr val="66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7" name="Google Shape;2547;p31"/>
            <p:cNvSpPr/>
            <p:nvPr/>
          </p:nvSpPr>
          <p:spPr>
            <a:xfrm>
              <a:off x="3477440" y="5669902"/>
              <a:ext cx="658911" cy="528868"/>
            </a:xfrm>
            <a:custGeom>
              <a:avLst/>
              <a:gdLst/>
              <a:ahLst/>
              <a:cxnLst/>
              <a:rect l="l" t="t" r="r" b="b"/>
              <a:pathLst>
                <a:path w="658911" h="528868" extrusionOk="0">
                  <a:moveTo>
                    <a:pt x="498815" y="135153"/>
                  </a:moveTo>
                  <a:cubicBezTo>
                    <a:pt x="485249" y="180950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397791" y="31243"/>
                    <a:pt x="413955" y="54334"/>
                  </a:cubicBezTo>
                  <a:cubicBezTo>
                    <a:pt x="430119" y="77425"/>
                    <a:pt x="512381" y="89356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 w="25400" cap="flat" cmpd="sng">
              <a:solidFill>
                <a:srgbClr val="66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8" name="Google Shape;2548;p31"/>
            <p:cNvSpPr/>
            <p:nvPr/>
          </p:nvSpPr>
          <p:spPr>
            <a:xfrm rot="3020636">
              <a:off x="4755575" y="5581451"/>
              <a:ext cx="617303" cy="563358"/>
            </a:xfrm>
            <a:custGeom>
              <a:avLst/>
              <a:gdLst/>
              <a:ahLst/>
              <a:cxnLst/>
              <a:rect l="l" t="t" r="r" b="b"/>
              <a:pathLst>
                <a:path w="658911" h="528868" extrusionOk="0">
                  <a:moveTo>
                    <a:pt x="498815" y="135153"/>
                  </a:moveTo>
                  <a:cubicBezTo>
                    <a:pt x="482408" y="182719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426995" y="5963"/>
                    <a:pt x="431001" y="43720"/>
                  </a:cubicBezTo>
                  <a:cubicBezTo>
                    <a:pt x="435007" y="81477"/>
                    <a:pt x="515222" y="87587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 w="25400" cap="flat" cmpd="sng">
              <a:solidFill>
                <a:srgbClr val="66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49" name="Google Shape;2549;p31"/>
          <p:cNvGrpSpPr/>
          <p:nvPr/>
        </p:nvGrpSpPr>
        <p:grpSpPr>
          <a:xfrm>
            <a:off x="8286462" y="2184434"/>
            <a:ext cx="1582231" cy="1454616"/>
            <a:chOff x="803740" y="588064"/>
            <a:chExt cx="1699147" cy="2259883"/>
          </a:xfrm>
        </p:grpSpPr>
        <p:pic>
          <p:nvPicPr>
            <p:cNvPr id="2550" name="Google Shape;2550;p31" descr="https://encrypted-tbn2.gstatic.com/images?q=tbn:ANd9GcQQbuSmlUbbKLVT_fn8YpVnIdcwFE3MCqp299XTFwow3xyeJUz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03740" y="588064"/>
              <a:ext cx="1699147" cy="225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51" name="Google Shape;2551;p31"/>
            <p:cNvSpPr/>
            <p:nvPr/>
          </p:nvSpPr>
          <p:spPr>
            <a:xfrm>
              <a:off x="971600" y="1628800"/>
              <a:ext cx="1368152" cy="57606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Calibri"/>
                </a:rPr>
                <a:t>volleyball</a:t>
              </a:r>
            </a:p>
          </p:txBody>
        </p:sp>
      </p:grpSp>
      <p:grpSp>
        <p:nvGrpSpPr>
          <p:cNvPr id="2552" name="Google Shape;2552;p31"/>
          <p:cNvGrpSpPr/>
          <p:nvPr/>
        </p:nvGrpSpPr>
        <p:grpSpPr>
          <a:xfrm>
            <a:off x="5494834" y="2245167"/>
            <a:ext cx="1181738" cy="1333472"/>
            <a:chOff x="3624955" y="605671"/>
            <a:chExt cx="1699147" cy="2259883"/>
          </a:xfrm>
        </p:grpSpPr>
        <p:pic>
          <p:nvPicPr>
            <p:cNvPr id="2553" name="Google Shape;2553;p31" descr="https://encrypted-tbn2.gstatic.com/images?q=tbn:ANd9GcQQbuSmlUbbKLVT_fn8YpVnIdcwFE3MCqp299XTFwow3xyeJUz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624955" y="605671"/>
              <a:ext cx="1699147" cy="225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54" name="Google Shape;2554;p31"/>
            <p:cNvSpPr/>
            <p:nvPr/>
          </p:nvSpPr>
          <p:spPr>
            <a:xfrm>
              <a:off x="3790452" y="1628800"/>
              <a:ext cx="1368152" cy="57606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Calibri"/>
                </a:rPr>
                <a:t>vase</a:t>
              </a:r>
            </a:p>
          </p:txBody>
        </p:sp>
      </p:grpSp>
      <p:grpSp>
        <p:nvGrpSpPr>
          <p:cNvPr id="2555" name="Google Shape;2555;p31"/>
          <p:cNvGrpSpPr/>
          <p:nvPr/>
        </p:nvGrpSpPr>
        <p:grpSpPr>
          <a:xfrm>
            <a:off x="2541777" y="2198949"/>
            <a:ext cx="1442088" cy="1310211"/>
            <a:chOff x="6564380" y="588063"/>
            <a:chExt cx="1699147" cy="2259883"/>
          </a:xfrm>
        </p:grpSpPr>
        <p:pic>
          <p:nvPicPr>
            <p:cNvPr id="2556" name="Google Shape;2556;p31" descr="https://encrypted-tbn2.gstatic.com/images?q=tbn:ANd9GcQQbuSmlUbbKLVT_fn8YpVnIdcwFE3MCqp299XTFwow3xyeJUz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564380" y="588063"/>
              <a:ext cx="1699147" cy="225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57" name="Google Shape;2557;p31"/>
            <p:cNvSpPr/>
            <p:nvPr/>
          </p:nvSpPr>
          <p:spPr>
            <a:xfrm>
              <a:off x="6729877" y="1628800"/>
              <a:ext cx="1368152" cy="57606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Calibri"/>
                </a:rPr>
                <a:t>village</a:t>
              </a:r>
            </a:p>
          </p:txBody>
        </p:sp>
      </p:grpSp>
      <p:pic>
        <p:nvPicPr>
          <p:cNvPr id="2558" name="Google Shape;2558;p31" descr="http://gallery.yopriceville.com/var/albums/Free-Clipart-Pictures/Grass-Grounds-Coverings-PNG-Clipart/Grass_with_Daisies_and_Ladybugs_PNG_Clipart_Picture.png?m=13996810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408570"/>
            <a:ext cx="12192000" cy="1604606"/>
          </a:xfrm>
          <a:prstGeom prst="rect">
            <a:avLst/>
          </a:prstGeom>
          <a:noFill/>
          <a:ln>
            <a:noFill/>
          </a:ln>
        </p:spPr>
      </p:pic>
      <p:sp>
        <p:nvSpPr>
          <p:cNvPr id="2559" name="Google Shape;2559;p31"/>
          <p:cNvSpPr/>
          <p:nvPr/>
        </p:nvSpPr>
        <p:spPr>
          <a:xfrm>
            <a:off x="5297715" y="5863771"/>
            <a:ext cx="1378857" cy="1596572"/>
          </a:xfrm>
          <a:custGeom>
            <a:avLst/>
            <a:gdLst/>
            <a:ahLst/>
            <a:cxnLst/>
            <a:rect l="l" t="t" r="r" b="b"/>
            <a:pathLst>
              <a:path w="1378857" h="1596572" extrusionOk="0">
                <a:moveTo>
                  <a:pt x="0" y="145143"/>
                </a:moveTo>
                <a:lnTo>
                  <a:pt x="537029" y="1582058"/>
                </a:lnTo>
                <a:lnTo>
                  <a:pt x="783772" y="1596572"/>
                </a:lnTo>
                <a:lnTo>
                  <a:pt x="1378857" y="58058"/>
                </a:lnTo>
                <a:lnTo>
                  <a:pt x="1306286" y="14515"/>
                </a:lnTo>
                <a:lnTo>
                  <a:pt x="1204686" y="0"/>
                </a:lnTo>
                <a:lnTo>
                  <a:pt x="667657" y="1436915"/>
                </a:lnTo>
                <a:lnTo>
                  <a:pt x="174172" y="72572"/>
                </a:lnTo>
                <a:lnTo>
                  <a:pt x="72572" y="43543"/>
                </a:lnTo>
                <a:lnTo>
                  <a:pt x="0" y="145143"/>
                </a:lnTo>
                <a:close/>
              </a:path>
            </a:pathLst>
          </a:custGeom>
          <a:solidFill>
            <a:srgbClr val="FFC000"/>
          </a:solidFill>
          <a:ln w="25400" cap="flat" cmpd="sng">
            <a:solidFill>
              <a:srgbClr val="6633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60" name="Google Shape;2560;p31" descr="http://img3.wikia.nocookie.net/__cb20140118212124/es.pokemon/images/6/63/Piedra_p%C3%B3mez_(Dream_World)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83543" y="6543941"/>
            <a:ext cx="1486576" cy="1486576"/>
          </a:xfrm>
          <a:prstGeom prst="rect">
            <a:avLst/>
          </a:prstGeom>
          <a:noFill/>
          <a:ln>
            <a:noFill/>
          </a:ln>
        </p:spPr>
      </p:pic>
      <p:sp>
        <p:nvSpPr>
          <p:cNvPr id="2561" name="Google Shape;2561;p31">
            <a:hlinkClick r:id="" action="ppaction://hlinkshowjump?jump=nextslide"/>
          </p:cNvPr>
          <p:cNvSpPr/>
          <p:nvPr/>
        </p:nvSpPr>
        <p:spPr>
          <a:xfrm>
            <a:off x="9480376" y="5805265"/>
            <a:ext cx="1008112" cy="87721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00"/>
          </a:solidFill>
          <a:ln w="38100" cap="flat" cmpd="sng">
            <a:solidFill>
              <a:srgbClr val="006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rPr>
              <a:t>NEXT</a:t>
            </a:r>
            <a:endParaRPr sz="2000" b="1">
              <a:solidFill>
                <a:srgbClr val="00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2" name="Google Shape;2562;p31"/>
          <p:cNvSpPr txBox="1"/>
          <p:nvPr/>
        </p:nvSpPr>
        <p:spPr>
          <a:xfrm>
            <a:off x="9868692" y="188640"/>
            <a:ext cx="7638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3/6</a:t>
            </a:r>
            <a:endParaRPr sz="1800" b="1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63" name="Google Shape;2563;p31" descr="http://img2.wikia.nocookie.net/__cb20120114223254/villains/images/3/39/Bart-simpson.gif"/>
          <p:cNvPicPr preferRelativeResize="0"/>
          <p:nvPr/>
        </p:nvPicPr>
        <p:blipFill rotWithShape="1">
          <a:blip r:embed="rId7">
            <a:alphaModFix/>
          </a:blip>
          <a:srcRect l="22048" t="1069" r="13271" b="35763"/>
          <a:stretch/>
        </p:blipFill>
        <p:spPr>
          <a:xfrm>
            <a:off x="4583832" y="3586042"/>
            <a:ext cx="3513705" cy="3271958"/>
          </a:xfrm>
          <a:prstGeom prst="rect">
            <a:avLst/>
          </a:prstGeom>
          <a:noFill/>
          <a:ln>
            <a:noFill/>
          </a:ln>
        </p:spPr>
      </p:pic>
      <p:sp>
        <p:nvSpPr>
          <p:cNvPr id="2564" name="Google Shape;2564;p31"/>
          <p:cNvSpPr txBox="1"/>
          <p:nvPr/>
        </p:nvSpPr>
        <p:spPr>
          <a:xfrm>
            <a:off x="1775520" y="6237313"/>
            <a:ext cx="29523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rPr>
              <a:t>Click on the right can</a:t>
            </a:r>
            <a:endParaRPr sz="2400" b="1">
              <a:solidFill>
                <a:srgbClr val="00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65" name="Google Shape;2565;p3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867956" y="-284431"/>
            <a:ext cx="3419313" cy="23357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500" fill="hold"/>
                                        <p:tgtEl>
                                          <p:spTgt spid="25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55000">
              <a:srgbClr val="C4D6EB"/>
            </a:gs>
            <a:gs pos="70000">
              <a:srgbClr val="2DB52D"/>
            </a:gs>
            <a:gs pos="100000">
              <a:srgbClr val="2DB52D"/>
            </a:gs>
          </a:gsLst>
          <a:lin ang="5400000" scaled="0"/>
        </a:gradFill>
        <a:effectLst/>
      </p:bgPr>
    </p:bg>
    <p:spTree>
      <p:nvGrpSpPr>
        <p:cNvPr id="1" name="Shape 2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" name="Google Shape;2570;p32" descr="http://home1.org/wp-content/uploads/2013/03/farm-fence-cartoon2.jpg"/>
          <p:cNvPicPr preferRelativeResize="0"/>
          <p:nvPr/>
        </p:nvPicPr>
        <p:blipFill rotWithShape="1">
          <a:blip r:embed="rId3">
            <a:alphaModFix/>
          </a:blip>
          <a:srcRect r="11227"/>
          <a:stretch/>
        </p:blipFill>
        <p:spPr>
          <a:xfrm>
            <a:off x="2274036" y="2724428"/>
            <a:ext cx="7800708" cy="20007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71" name="Google Shape;2571;p32"/>
          <p:cNvGrpSpPr/>
          <p:nvPr/>
        </p:nvGrpSpPr>
        <p:grpSpPr>
          <a:xfrm>
            <a:off x="5001440" y="5413708"/>
            <a:ext cx="2000623" cy="1646926"/>
            <a:chOff x="3477440" y="5413708"/>
            <a:chExt cx="2000623" cy="1646926"/>
          </a:xfrm>
        </p:grpSpPr>
        <p:sp>
          <p:nvSpPr>
            <p:cNvPr id="2572" name="Google Shape;2572;p32"/>
            <p:cNvSpPr/>
            <p:nvPr/>
          </p:nvSpPr>
          <p:spPr>
            <a:xfrm>
              <a:off x="3481560" y="5413708"/>
              <a:ext cx="1842542" cy="1646926"/>
            </a:xfrm>
            <a:custGeom>
              <a:avLst/>
              <a:gdLst/>
              <a:ahLst/>
              <a:cxnLst/>
              <a:rect l="l" t="t" r="r" b="b"/>
              <a:pathLst>
                <a:path w="1842542" h="1646926" extrusionOk="0">
                  <a:moveTo>
                    <a:pt x="676282" y="1582691"/>
                  </a:moveTo>
                  <a:cubicBezTo>
                    <a:pt x="597773" y="1501873"/>
                    <a:pt x="701682" y="1245563"/>
                    <a:pt x="676282" y="1139345"/>
                  </a:cubicBezTo>
                  <a:cubicBezTo>
                    <a:pt x="650882" y="1033127"/>
                    <a:pt x="600082" y="1021582"/>
                    <a:pt x="523882" y="945382"/>
                  </a:cubicBezTo>
                  <a:cubicBezTo>
                    <a:pt x="447682" y="869182"/>
                    <a:pt x="302209" y="776818"/>
                    <a:pt x="219082" y="682145"/>
                  </a:cubicBezTo>
                  <a:cubicBezTo>
                    <a:pt x="135955" y="587472"/>
                    <a:pt x="57445" y="467399"/>
                    <a:pt x="25118" y="377345"/>
                  </a:cubicBezTo>
                  <a:cubicBezTo>
                    <a:pt x="-7209" y="287290"/>
                    <a:pt x="-9518" y="197236"/>
                    <a:pt x="25118" y="141818"/>
                  </a:cubicBezTo>
                  <a:cubicBezTo>
                    <a:pt x="59754" y="86400"/>
                    <a:pt x="186754" y="56381"/>
                    <a:pt x="232936" y="44836"/>
                  </a:cubicBezTo>
                  <a:cubicBezTo>
                    <a:pt x="279118" y="33291"/>
                    <a:pt x="276809" y="42527"/>
                    <a:pt x="302209" y="72545"/>
                  </a:cubicBezTo>
                  <a:cubicBezTo>
                    <a:pt x="327609" y="102563"/>
                    <a:pt x="327609" y="137200"/>
                    <a:pt x="385336" y="224945"/>
                  </a:cubicBezTo>
                  <a:cubicBezTo>
                    <a:pt x="443063" y="312690"/>
                    <a:pt x="574682" y="495109"/>
                    <a:pt x="648573" y="599018"/>
                  </a:cubicBezTo>
                  <a:cubicBezTo>
                    <a:pt x="722464" y="702927"/>
                    <a:pt x="754790" y="806836"/>
                    <a:pt x="828681" y="848400"/>
                  </a:cubicBezTo>
                  <a:cubicBezTo>
                    <a:pt x="902572" y="889964"/>
                    <a:pt x="1006482" y="899200"/>
                    <a:pt x="1091918" y="848400"/>
                  </a:cubicBezTo>
                  <a:cubicBezTo>
                    <a:pt x="1177355" y="797600"/>
                    <a:pt x="1274336" y="661364"/>
                    <a:pt x="1341300" y="543600"/>
                  </a:cubicBezTo>
                  <a:cubicBezTo>
                    <a:pt x="1408264" y="425836"/>
                    <a:pt x="1459064" y="231872"/>
                    <a:pt x="1493700" y="141818"/>
                  </a:cubicBezTo>
                  <a:cubicBezTo>
                    <a:pt x="1528336" y="51764"/>
                    <a:pt x="1500627" y="17127"/>
                    <a:pt x="1549118" y="3273"/>
                  </a:cubicBezTo>
                  <a:cubicBezTo>
                    <a:pt x="1597609" y="-10581"/>
                    <a:pt x="1736154" y="21746"/>
                    <a:pt x="1784645" y="58691"/>
                  </a:cubicBezTo>
                  <a:cubicBezTo>
                    <a:pt x="1833136" y="95636"/>
                    <a:pt x="1849300" y="139509"/>
                    <a:pt x="1840064" y="224945"/>
                  </a:cubicBezTo>
                  <a:cubicBezTo>
                    <a:pt x="1830828" y="310381"/>
                    <a:pt x="1791572" y="446618"/>
                    <a:pt x="1729227" y="571309"/>
                  </a:cubicBezTo>
                  <a:cubicBezTo>
                    <a:pt x="1666882" y="696000"/>
                    <a:pt x="1558355" y="873800"/>
                    <a:pt x="1465991" y="973091"/>
                  </a:cubicBezTo>
                  <a:cubicBezTo>
                    <a:pt x="1373627" y="1072382"/>
                    <a:pt x="1225845" y="1090855"/>
                    <a:pt x="1175045" y="1167055"/>
                  </a:cubicBezTo>
                  <a:cubicBezTo>
                    <a:pt x="1124245" y="1243255"/>
                    <a:pt x="1165809" y="1354091"/>
                    <a:pt x="1161191" y="1430291"/>
                  </a:cubicBezTo>
                  <a:cubicBezTo>
                    <a:pt x="1156573" y="1506491"/>
                    <a:pt x="1225845" y="1591928"/>
                    <a:pt x="1147336" y="1624255"/>
                  </a:cubicBezTo>
                  <a:cubicBezTo>
                    <a:pt x="1068827" y="1656582"/>
                    <a:pt x="754791" y="1663509"/>
                    <a:pt x="676282" y="1582691"/>
                  </a:cubicBezTo>
                  <a:close/>
                </a:path>
              </a:pathLst>
            </a:custGeom>
            <a:gradFill>
              <a:gsLst>
                <a:gs pos="0">
                  <a:srgbClr val="5E3D00"/>
                </a:gs>
                <a:gs pos="50000">
                  <a:srgbClr val="885800"/>
                </a:gs>
                <a:gs pos="100000">
                  <a:srgbClr val="A46900"/>
                </a:gs>
              </a:gsLst>
              <a:lin ang="13500000" scaled="0"/>
            </a:gradFill>
            <a:ln w="25400" cap="flat" cmpd="sng">
              <a:solidFill>
                <a:srgbClr val="66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3" name="Google Shape;2573;p32"/>
            <p:cNvSpPr/>
            <p:nvPr/>
          </p:nvSpPr>
          <p:spPr>
            <a:xfrm>
              <a:off x="3477440" y="5669902"/>
              <a:ext cx="658911" cy="528868"/>
            </a:xfrm>
            <a:custGeom>
              <a:avLst/>
              <a:gdLst/>
              <a:ahLst/>
              <a:cxnLst/>
              <a:rect l="l" t="t" r="r" b="b"/>
              <a:pathLst>
                <a:path w="658911" h="528868" extrusionOk="0">
                  <a:moveTo>
                    <a:pt x="498815" y="135153"/>
                  </a:moveTo>
                  <a:cubicBezTo>
                    <a:pt x="485249" y="180950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397791" y="31243"/>
                    <a:pt x="413955" y="54334"/>
                  </a:cubicBezTo>
                  <a:cubicBezTo>
                    <a:pt x="430119" y="77425"/>
                    <a:pt x="512381" y="89356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 w="25400" cap="flat" cmpd="sng">
              <a:solidFill>
                <a:srgbClr val="66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4" name="Google Shape;2574;p32"/>
            <p:cNvSpPr/>
            <p:nvPr/>
          </p:nvSpPr>
          <p:spPr>
            <a:xfrm rot="3020636">
              <a:off x="4755575" y="5581451"/>
              <a:ext cx="617303" cy="563358"/>
            </a:xfrm>
            <a:custGeom>
              <a:avLst/>
              <a:gdLst/>
              <a:ahLst/>
              <a:cxnLst/>
              <a:rect l="l" t="t" r="r" b="b"/>
              <a:pathLst>
                <a:path w="658911" h="528868" extrusionOk="0">
                  <a:moveTo>
                    <a:pt x="498815" y="135153"/>
                  </a:moveTo>
                  <a:cubicBezTo>
                    <a:pt x="482408" y="182719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426995" y="5963"/>
                    <a:pt x="431001" y="43720"/>
                  </a:cubicBezTo>
                  <a:cubicBezTo>
                    <a:pt x="435007" y="81477"/>
                    <a:pt x="515222" y="87587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 w="25400" cap="flat" cmpd="sng">
              <a:solidFill>
                <a:srgbClr val="66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5" name="Google Shape;2575;p32"/>
          <p:cNvGrpSpPr/>
          <p:nvPr/>
        </p:nvGrpSpPr>
        <p:grpSpPr>
          <a:xfrm>
            <a:off x="8346674" y="2185509"/>
            <a:ext cx="981924" cy="1242785"/>
            <a:chOff x="803740" y="588064"/>
            <a:chExt cx="1699147" cy="2259883"/>
          </a:xfrm>
        </p:grpSpPr>
        <p:pic>
          <p:nvPicPr>
            <p:cNvPr id="2576" name="Google Shape;2576;p32" descr="https://encrypted-tbn2.gstatic.com/images?q=tbn:ANd9GcQQbuSmlUbbKLVT_fn8YpVnIdcwFE3MCqp299XTFwow3xyeJUz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03740" y="588064"/>
              <a:ext cx="1699147" cy="225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77" name="Google Shape;2577;p32"/>
            <p:cNvSpPr/>
            <p:nvPr/>
          </p:nvSpPr>
          <p:spPr>
            <a:xfrm>
              <a:off x="971600" y="1628800"/>
              <a:ext cx="1368152" cy="57606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Calibri"/>
                </a:rPr>
                <a:t>jam</a:t>
              </a:r>
            </a:p>
          </p:txBody>
        </p:sp>
      </p:grpSp>
      <p:grpSp>
        <p:nvGrpSpPr>
          <p:cNvPr id="2578" name="Google Shape;2578;p32"/>
          <p:cNvGrpSpPr/>
          <p:nvPr/>
        </p:nvGrpSpPr>
        <p:grpSpPr>
          <a:xfrm>
            <a:off x="5420120" y="2184434"/>
            <a:ext cx="1139520" cy="1219146"/>
            <a:chOff x="3624955" y="605671"/>
            <a:chExt cx="1699147" cy="2259883"/>
          </a:xfrm>
        </p:grpSpPr>
        <p:pic>
          <p:nvPicPr>
            <p:cNvPr id="2579" name="Google Shape;2579;p32" descr="https://encrypted-tbn2.gstatic.com/images?q=tbn:ANd9GcQQbuSmlUbbKLVT_fn8YpVnIdcwFE3MCqp299XTFwow3xyeJUz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624955" y="605671"/>
              <a:ext cx="1699147" cy="225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80" name="Google Shape;2580;p32"/>
            <p:cNvSpPr/>
            <p:nvPr/>
          </p:nvSpPr>
          <p:spPr>
            <a:xfrm>
              <a:off x="3790452" y="1628800"/>
              <a:ext cx="1368152" cy="57606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Calibri"/>
                </a:rPr>
                <a:t>jelly</a:t>
              </a:r>
            </a:p>
          </p:txBody>
        </p:sp>
      </p:grpSp>
      <p:grpSp>
        <p:nvGrpSpPr>
          <p:cNvPr id="2581" name="Google Shape;2581;p32"/>
          <p:cNvGrpSpPr/>
          <p:nvPr/>
        </p:nvGrpSpPr>
        <p:grpSpPr>
          <a:xfrm>
            <a:off x="2734614" y="2184434"/>
            <a:ext cx="1109290" cy="1219146"/>
            <a:chOff x="6564380" y="588063"/>
            <a:chExt cx="1699147" cy="2259883"/>
          </a:xfrm>
        </p:grpSpPr>
        <p:pic>
          <p:nvPicPr>
            <p:cNvPr id="2582" name="Google Shape;2582;p32" descr="https://encrypted-tbn2.gstatic.com/images?q=tbn:ANd9GcQQbuSmlUbbKLVT_fn8YpVnIdcwFE3MCqp299XTFwow3xyeJUz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564380" y="588063"/>
              <a:ext cx="1699147" cy="225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83" name="Google Shape;2583;p32"/>
            <p:cNvSpPr/>
            <p:nvPr/>
          </p:nvSpPr>
          <p:spPr>
            <a:xfrm>
              <a:off x="6729877" y="1628800"/>
              <a:ext cx="1368152" cy="57606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Calibri"/>
                </a:rPr>
                <a:t>juice</a:t>
              </a:r>
            </a:p>
          </p:txBody>
        </p:sp>
      </p:grpSp>
      <p:pic>
        <p:nvPicPr>
          <p:cNvPr id="2584" name="Google Shape;2584;p32" descr="http://gallery.yopriceville.com/var/albums/Free-Clipart-Pictures/Grass-Grounds-Coverings-PNG-Clipart/Grass_with_Daisies_and_Ladybugs_PNG_Clipart_Picture.png?m=13996810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406066"/>
            <a:ext cx="12191999" cy="1604606"/>
          </a:xfrm>
          <a:prstGeom prst="rect">
            <a:avLst/>
          </a:prstGeom>
          <a:noFill/>
          <a:ln>
            <a:noFill/>
          </a:ln>
        </p:spPr>
      </p:pic>
      <p:sp>
        <p:nvSpPr>
          <p:cNvPr id="2585" name="Google Shape;2585;p32"/>
          <p:cNvSpPr/>
          <p:nvPr/>
        </p:nvSpPr>
        <p:spPr>
          <a:xfrm>
            <a:off x="5297715" y="5863771"/>
            <a:ext cx="1378857" cy="1596572"/>
          </a:xfrm>
          <a:custGeom>
            <a:avLst/>
            <a:gdLst/>
            <a:ahLst/>
            <a:cxnLst/>
            <a:rect l="l" t="t" r="r" b="b"/>
            <a:pathLst>
              <a:path w="1378857" h="1596572" extrusionOk="0">
                <a:moveTo>
                  <a:pt x="0" y="145143"/>
                </a:moveTo>
                <a:lnTo>
                  <a:pt x="537029" y="1582058"/>
                </a:lnTo>
                <a:lnTo>
                  <a:pt x="783772" y="1596572"/>
                </a:lnTo>
                <a:lnTo>
                  <a:pt x="1378857" y="58058"/>
                </a:lnTo>
                <a:lnTo>
                  <a:pt x="1306286" y="14515"/>
                </a:lnTo>
                <a:lnTo>
                  <a:pt x="1204686" y="0"/>
                </a:lnTo>
                <a:lnTo>
                  <a:pt x="667657" y="1436915"/>
                </a:lnTo>
                <a:lnTo>
                  <a:pt x="174172" y="72572"/>
                </a:lnTo>
                <a:lnTo>
                  <a:pt x="72572" y="43543"/>
                </a:lnTo>
                <a:lnTo>
                  <a:pt x="0" y="145143"/>
                </a:lnTo>
                <a:close/>
              </a:path>
            </a:pathLst>
          </a:custGeom>
          <a:solidFill>
            <a:srgbClr val="FFC000"/>
          </a:solidFill>
          <a:ln w="25400" cap="flat" cmpd="sng">
            <a:solidFill>
              <a:srgbClr val="6633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86" name="Google Shape;2586;p32" descr="http://img3.wikia.nocookie.net/__cb20140118212124/es.pokemon/images/6/63/Piedra_p%C3%B3mez_(Dream_World)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83543" y="6543941"/>
            <a:ext cx="1486576" cy="1486576"/>
          </a:xfrm>
          <a:prstGeom prst="rect">
            <a:avLst/>
          </a:prstGeom>
          <a:noFill/>
          <a:ln>
            <a:noFill/>
          </a:ln>
        </p:spPr>
      </p:pic>
      <p:sp>
        <p:nvSpPr>
          <p:cNvPr id="2587" name="Google Shape;2587;p32">
            <a:hlinkClick r:id="" action="ppaction://hlinkshowjump?jump=nextslide"/>
          </p:cNvPr>
          <p:cNvSpPr/>
          <p:nvPr/>
        </p:nvSpPr>
        <p:spPr>
          <a:xfrm>
            <a:off x="9480376" y="5805265"/>
            <a:ext cx="1008112" cy="87721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00"/>
          </a:solidFill>
          <a:ln w="38100" cap="flat" cmpd="sng">
            <a:solidFill>
              <a:srgbClr val="006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rPr>
              <a:t>NEXT</a:t>
            </a:r>
            <a:endParaRPr sz="2000" b="1">
              <a:solidFill>
                <a:srgbClr val="00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8" name="Google Shape;2588;p32"/>
          <p:cNvSpPr txBox="1"/>
          <p:nvPr/>
        </p:nvSpPr>
        <p:spPr>
          <a:xfrm>
            <a:off x="9868692" y="188640"/>
            <a:ext cx="7638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4/6</a:t>
            </a:r>
            <a:endParaRPr sz="1800" b="1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89" name="Google Shape;2589;p32" descr="http://img2.wikia.nocookie.net/__cb20120114223254/villains/images/3/39/Bart-simpson.gif"/>
          <p:cNvPicPr preferRelativeResize="0"/>
          <p:nvPr/>
        </p:nvPicPr>
        <p:blipFill rotWithShape="1">
          <a:blip r:embed="rId7">
            <a:alphaModFix/>
          </a:blip>
          <a:srcRect l="22048" t="1069" r="13271" b="35763"/>
          <a:stretch/>
        </p:blipFill>
        <p:spPr>
          <a:xfrm>
            <a:off x="4583832" y="3833756"/>
            <a:ext cx="3096646" cy="3024244"/>
          </a:xfrm>
          <a:prstGeom prst="rect">
            <a:avLst/>
          </a:prstGeom>
          <a:noFill/>
          <a:ln>
            <a:noFill/>
          </a:ln>
        </p:spPr>
      </p:pic>
      <p:sp>
        <p:nvSpPr>
          <p:cNvPr id="2590" name="Google Shape;2590;p32"/>
          <p:cNvSpPr txBox="1"/>
          <p:nvPr/>
        </p:nvSpPr>
        <p:spPr>
          <a:xfrm>
            <a:off x="1775520" y="6237313"/>
            <a:ext cx="29523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rPr>
              <a:t>Click on the right can</a:t>
            </a:r>
            <a:endParaRPr sz="2400" b="1">
              <a:solidFill>
                <a:srgbClr val="00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91" name="Google Shape;2591;p3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83833" y="25206"/>
            <a:ext cx="2735661" cy="20931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5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500" fill="hold"/>
                                        <p:tgtEl>
                                          <p:spTgt spid="25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55000">
              <a:srgbClr val="C4D6EB"/>
            </a:gs>
            <a:gs pos="70000">
              <a:srgbClr val="2DB52D"/>
            </a:gs>
            <a:gs pos="100000">
              <a:srgbClr val="2DB52D"/>
            </a:gs>
          </a:gsLst>
          <a:lin ang="5400000" scaled="0"/>
        </a:gradFill>
        <a:effectLst/>
      </p:bgPr>
    </p:bg>
    <p:spTree>
      <p:nvGrpSpPr>
        <p:cNvPr id="1" name="Shape 2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6" name="Google Shape;2596;p33" descr="http://home1.org/wp-content/uploads/2013/03/farm-fence-cartoon2.jpg"/>
          <p:cNvPicPr preferRelativeResize="0"/>
          <p:nvPr/>
        </p:nvPicPr>
        <p:blipFill rotWithShape="1">
          <a:blip r:embed="rId3">
            <a:alphaModFix/>
          </a:blip>
          <a:srcRect r="11227"/>
          <a:stretch/>
        </p:blipFill>
        <p:spPr>
          <a:xfrm>
            <a:off x="2274036" y="2943573"/>
            <a:ext cx="7800708" cy="17815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97" name="Google Shape;2597;p33"/>
          <p:cNvGrpSpPr/>
          <p:nvPr/>
        </p:nvGrpSpPr>
        <p:grpSpPr>
          <a:xfrm>
            <a:off x="5001440" y="5413708"/>
            <a:ext cx="2000623" cy="1646926"/>
            <a:chOff x="3477440" y="5413708"/>
            <a:chExt cx="2000623" cy="1646926"/>
          </a:xfrm>
        </p:grpSpPr>
        <p:sp>
          <p:nvSpPr>
            <p:cNvPr id="2598" name="Google Shape;2598;p33"/>
            <p:cNvSpPr/>
            <p:nvPr/>
          </p:nvSpPr>
          <p:spPr>
            <a:xfrm>
              <a:off x="3481560" y="5413708"/>
              <a:ext cx="1842542" cy="1646926"/>
            </a:xfrm>
            <a:custGeom>
              <a:avLst/>
              <a:gdLst/>
              <a:ahLst/>
              <a:cxnLst/>
              <a:rect l="l" t="t" r="r" b="b"/>
              <a:pathLst>
                <a:path w="1842542" h="1646926" extrusionOk="0">
                  <a:moveTo>
                    <a:pt x="676282" y="1582691"/>
                  </a:moveTo>
                  <a:cubicBezTo>
                    <a:pt x="597773" y="1501873"/>
                    <a:pt x="701682" y="1245563"/>
                    <a:pt x="676282" y="1139345"/>
                  </a:cubicBezTo>
                  <a:cubicBezTo>
                    <a:pt x="650882" y="1033127"/>
                    <a:pt x="600082" y="1021582"/>
                    <a:pt x="523882" y="945382"/>
                  </a:cubicBezTo>
                  <a:cubicBezTo>
                    <a:pt x="447682" y="869182"/>
                    <a:pt x="302209" y="776818"/>
                    <a:pt x="219082" y="682145"/>
                  </a:cubicBezTo>
                  <a:cubicBezTo>
                    <a:pt x="135955" y="587472"/>
                    <a:pt x="57445" y="467399"/>
                    <a:pt x="25118" y="377345"/>
                  </a:cubicBezTo>
                  <a:cubicBezTo>
                    <a:pt x="-7209" y="287290"/>
                    <a:pt x="-9518" y="197236"/>
                    <a:pt x="25118" y="141818"/>
                  </a:cubicBezTo>
                  <a:cubicBezTo>
                    <a:pt x="59754" y="86400"/>
                    <a:pt x="186754" y="56381"/>
                    <a:pt x="232936" y="44836"/>
                  </a:cubicBezTo>
                  <a:cubicBezTo>
                    <a:pt x="279118" y="33291"/>
                    <a:pt x="276809" y="42527"/>
                    <a:pt x="302209" y="72545"/>
                  </a:cubicBezTo>
                  <a:cubicBezTo>
                    <a:pt x="327609" y="102563"/>
                    <a:pt x="327609" y="137200"/>
                    <a:pt x="385336" y="224945"/>
                  </a:cubicBezTo>
                  <a:cubicBezTo>
                    <a:pt x="443063" y="312690"/>
                    <a:pt x="574682" y="495109"/>
                    <a:pt x="648573" y="599018"/>
                  </a:cubicBezTo>
                  <a:cubicBezTo>
                    <a:pt x="722464" y="702927"/>
                    <a:pt x="754790" y="806836"/>
                    <a:pt x="828681" y="848400"/>
                  </a:cubicBezTo>
                  <a:cubicBezTo>
                    <a:pt x="902572" y="889964"/>
                    <a:pt x="1006482" y="899200"/>
                    <a:pt x="1091918" y="848400"/>
                  </a:cubicBezTo>
                  <a:cubicBezTo>
                    <a:pt x="1177355" y="797600"/>
                    <a:pt x="1274336" y="661364"/>
                    <a:pt x="1341300" y="543600"/>
                  </a:cubicBezTo>
                  <a:cubicBezTo>
                    <a:pt x="1408264" y="425836"/>
                    <a:pt x="1459064" y="231872"/>
                    <a:pt x="1493700" y="141818"/>
                  </a:cubicBezTo>
                  <a:cubicBezTo>
                    <a:pt x="1528336" y="51764"/>
                    <a:pt x="1500627" y="17127"/>
                    <a:pt x="1549118" y="3273"/>
                  </a:cubicBezTo>
                  <a:cubicBezTo>
                    <a:pt x="1597609" y="-10581"/>
                    <a:pt x="1736154" y="21746"/>
                    <a:pt x="1784645" y="58691"/>
                  </a:cubicBezTo>
                  <a:cubicBezTo>
                    <a:pt x="1833136" y="95636"/>
                    <a:pt x="1849300" y="139509"/>
                    <a:pt x="1840064" y="224945"/>
                  </a:cubicBezTo>
                  <a:cubicBezTo>
                    <a:pt x="1830828" y="310381"/>
                    <a:pt x="1791572" y="446618"/>
                    <a:pt x="1729227" y="571309"/>
                  </a:cubicBezTo>
                  <a:cubicBezTo>
                    <a:pt x="1666882" y="696000"/>
                    <a:pt x="1558355" y="873800"/>
                    <a:pt x="1465991" y="973091"/>
                  </a:cubicBezTo>
                  <a:cubicBezTo>
                    <a:pt x="1373627" y="1072382"/>
                    <a:pt x="1225845" y="1090855"/>
                    <a:pt x="1175045" y="1167055"/>
                  </a:cubicBezTo>
                  <a:cubicBezTo>
                    <a:pt x="1124245" y="1243255"/>
                    <a:pt x="1165809" y="1354091"/>
                    <a:pt x="1161191" y="1430291"/>
                  </a:cubicBezTo>
                  <a:cubicBezTo>
                    <a:pt x="1156573" y="1506491"/>
                    <a:pt x="1225845" y="1591928"/>
                    <a:pt x="1147336" y="1624255"/>
                  </a:cubicBezTo>
                  <a:cubicBezTo>
                    <a:pt x="1068827" y="1656582"/>
                    <a:pt x="754791" y="1663509"/>
                    <a:pt x="676282" y="1582691"/>
                  </a:cubicBezTo>
                  <a:close/>
                </a:path>
              </a:pathLst>
            </a:custGeom>
            <a:gradFill>
              <a:gsLst>
                <a:gs pos="0">
                  <a:srgbClr val="5E3D00"/>
                </a:gs>
                <a:gs pos="50000">
                  <a:srgbClr val="885800"/>
                </a:gs>
                <a:gs pos="100000">
                  <a:srgbClr val="A46900"/>
                </a:gs>
              </a:gsLst>
              <a:lin ang="13500000" scaled="0"/>
            </a:gradFill>
            <a:ln w="25400" cap="flat" cmpd="sng">
              <a:solidFill>
                <a:srgbClr val="66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9" name="Google Shape;2599;p33"/>
            <p:cNvSpPr/>
            <p:nvPr/>
          </p:nvSpPr>
          <p:spPr>
            <a:xfrm>
              <a:off x="3477440" y="5669902"/>
              <a:ext cx="658911" cy="528868"/>
            </a:xfrm>
            <a:custGeom>
              <a:avLst/>
              <a:gdLst/>
              <a:ahLst/>
              <a:cxnLst/>
              <a:rect l="l" t="t" r="r" b="b"/>
              <a:pathLst>
                <a:path w="658911" h="528868" extrusionOk="0">
                  <a:moveTo>
                    <a:pt x="498815" y="135153"/>
                  </a:moveTo>
                  <a:cubicBezTo>
                    <a:pt x="485249" y="180950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397791" y="31243"/>
                    <a:pt x="413955" y="54334"/>
                  </a:cubicBezTo>
                  <a:cubicBezTo>
                    <a:pt x="430119" y="77425"/>
                    <a:pt x="512381" y="89356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 w="25400" cap="flat" cmpd="sng">
              <a:solidFill>
                <a:srgbClr val="66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0" name="Google Shape;2600;p33"/>
            <p:cNvSpPr/>
            <p:nvPr/>
          </p:nvSpPr>
          <p:spPr>
            <a:xfrm rot="3020636">
              <a:off x="4755575" y="5581451"/>
              <a:ext cx="617303" cy="563358"/>
            </a:xfrm>
            <a:custGeom>
              <a:avLst/>
              <a:gdLst/>
              <a:ahLst/>
              <a:cxnLst/>
              <a:rect l="l" t="t" r="r" b="b"/>
              <a:pathLst>
                <a:path w="658911" h="528868" extrusionOk="0">
                  <a:moveTo>
                    <a:pt x="498815" y="135153"/>
                  </a:moveTo>
                  <a:cubicBezTo>
                    <a:pt x="482408" y="182719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426995" y="5963"/>
                    <a:pt x="431001" y="43720"/>
                  </a:cubicBezTo>
                  <a:cubicBezTo>
                    <a:pt x="435007" y="81477"/>
                    <a:pt x="515222" y="87587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 w="25400" cap="flat" cmpd="sng">
              <a:solidFill>
                <a:srgbClr val="66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01" name="Google Shape;2601;p33"/>
          <p:cNvGrpSpPr/>
          <p:nvPr/>
        </p:nvGrpSpPr>
        <p:grpSpPr>
          <a:xfrm>
            <a:off x="2644463" y="2438687"/>
            <a:ext cx="1049007" cy="1143250"/>
            <a:chOff x="803740" y="588064"/>
            <a:chExt cx="1699147" cy="2259883"/>
          </a:xfrm>
        </p:grpSpPr>
        <p:pic>
          <p:nvPicPr>
            <p:cNvPr id="2602" name="Google Shape;2602;p33" descr="https://encrypted-tbn2.gstatic.com/images?q=tbn:ANd9GcQQbuSmlUbbKLVT_fn8YpVnIdcwFE3MCqp299XTFwow3xyeJUz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03740" y="588064"/>
              <a:ext cx="1699147" cy="225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03" name="Google Shape;2603;p33"/>
            <p:cNvSpPr/>
            <p:nvPr/>
          </p:nvSpPr>
          <p:spPr>
            <a:xfrm>
              <a:off x="971600" y="1628800"/>
              <a:ext cx="1368152" cy="57606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Calibri"/>
                </a:rPr>
                <a:t>cake</a:t>
              </a:r>
            </a:p>
          </p:txBody>
        </p:sp>
      </p:grpSp>
      <p:grpSp>
        <p:nvGrpSpPr>
          <p:cNvPr id="2604" name="Google Shape;2604;p33"/>
          <p:cNvGrpSpPr/>
          <p:nvPr/>
        </p:nvGrpSpPr>
        <p:grpSpPr>
          <a:xfrm>
            <a:off x="5464282" y="2438687"/>
            <a:ext cx="1099471" cy="1159266"/>
            <a:chOff x="3624955" y="605671"/>
            <a:chExt cx="1699147" cy="2259883"/>
          </a:xfrm>
        </p:grpSpPr>
        <p:pic>
          <p:nvPicPr>
            <p:cNvPr id="2605" name="Google Shape;2605;p33" descr="https://encrypted-tbn2.gstatic.com/images?q=tbn:ANd9GcQQbuSmlUbbKLVT_fn8YpVnIdcwFE3MCqp299XTFwow3xyeJUz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624955" y="605671"/>
              <a:ext cx="1699147" cy="225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06" name="Google Shape;2606;p33"/>
            <p:cNvSpPr/>
            <p:nvPr/>
          </p:nvSpPr>
          <p:spPr>
            <a:xfrm>
              <a:off x="3790452" y="1628800"/>
              <a:ext cx="1368152" cy="57606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Calibri"/>
                </a:rPr>
                <a:t>pizza</a:t>
              </a:r>
            </a:p>
          </p:txBody>
        </p:sp>
      </p:grpSp>
      <p:grpSp>
        <p:nvGrpSpPr>
          <p:cNvPr id="2607" name="Google Shape;2607;p33"/>
          <p:cNvGrpSpPr/>
          <p:nvPr/>
        </p:nvGrpSpPr>
        <p:grpSpPr>
          <a:xfrm>
            <a:off x="8334565" y="2511007"/>
            <a:ext cx="1019791" cy="1086946"/>
            <a:chOff x="6564380" y="588063"/>
            <a:chExt cx="1699147" cy="2259883"/>
          </a:xfrm>
        </p:grpSpPr>
        <p:pic>
          <p:nvPicPr>
            <p:cNvPr id="2608" name="Google Shape;2608;p33" descr="https://encrypted-tbn2.gstatic.com/images?q=tbn:ANd9GcQQbuSmlUbbKLVT_fn8YpVnIdcwFE3MCqp299XTFwow3xyeJUz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564380" y="588063"/>
              <a:ext cx="1699147" cy="225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09" name="Google Shape;2609;p33"/>
            <p:cNvSpPr/>
            <p:nvPr/>
          </p:nvSpPr>
          <p:spPr>
            <a:xfrm>
              <a:off x="6729877" y="1628800"/>
              <a:ext cx="1368152" cy="57606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Calibri"/>
                </a:rPr>
                <a:t>milk</a:t>
              </a:r>
            </a:p>
          </p:txBody>
        </p:sp>
      </p:grpSp>
      <p:pic>
        <p:nvPicPr>
          <p:cNvPr id="2610" name="Google Shape;2610;p33" descr="http://gallery.yopriceville.com/var/albums/Free-Clipart-Pictures/Grass-Grounds-Coverings-PNG-Clipart/Grass_with_Daisies_and_Ladybugs_PNG_Clipart_Picture.png?m=13996810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408570"/>
            <a:ext cx="12192000" cy="1604606"/>
          </a:xfrm>
          <a:prstGeom prst="rect">
            <a:avLst/>
          </a:prstGeom>
          <a:noFill/>
          <a:ln>
            <a:noFill/>
          </a:ln>
        </p:spPr>
      </p:pic>
      <p:sp>
        <p:nvSpPr>
          <p:cNvPr id="2611" name="Google Shape;2611;p33"/>
          <p:cNvSpPr/>
          <p:nvPr/>
        </p:nvSpPr>
        <p:spPr>
          <a:xfrm>
            <a:off x="5297715" y="5863771"/>
            <a:ext cx="1378857" cy="1596572"/>
          </a:xfrm>
          <a:custGeom>
            <a:avLst/>
            <a:gdLst/>
            <a:ahLst/>
            <a:cxnLst/>
            <a:rect l="l" t="t" r="r" b="b"/>
            <a:pathLst>
              <a:path w="1378857" h="1596572" extrusionOk="0">
                <a:moveTo>
                  <a:pt x="0" y="145143"/>
                </a:moveTo>
                <a:lnTo>
                  <a:pt x="537029" y="1582058"/>
                </a:lnTo>
                <a:lnTo>
                  <a:pt x="783772" y="1596572"/>
                </a:lnTo>
                <a:lnTo>
                  <a:pt x="1378857" y="58058"/>
                </a:lnTo>
                <a:lnTo>
                  <a:pt x="1306286" y="14515"/>
                </a:lnTo>
                <a:lnTo>
                  <a:pt x="1204686" y="0"/>
                </a:lnTo>
                <a:lnTo>
                  <a:pt x="667657" y="1436915"/>
                </a:lnTo>
                <a:lnTo>
                  <a:pt x="174172" y="72572"/>
                </a:lnTo>
                <a:lnTo>
                  <a:pt x="72572" y="43543"/>
                </a:lnTo>
                <a:lnTo>
                  <a:pt x="0" y="145143"/>
                </a:lnTo>
                <a:close/>
              </a:path>
            </a:pathLst>
          </a:custGeom>
          <a:solidFill>
            <a:srgbClr val="FFC000"/>
          </a:solidFill>
          <a:ln w="25400" cap="flat" cmpd="sng">
            <a:solidFill>
              <a:srgbClr val="6633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12" name="Google Shape;2612;p33" descr="http://img3.wikia.nocookie.net/__cb20140118212124/es.pokemon/images/6/63/Piedra_p%C3%B3mez_(Dream_World)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83543" y="6543941"/>
            <a:ext cx="1486576" cy="1486576"/>
          </a:xfrm>
          <a:prstGeom prst="rect">
            <a:avLst/>
          </a:prstGeom>
          <a:noFill/>
          <a:ln>
            <a:noFill/>
          </a:ln>
        </p:spPr>
      </p:pic>
      <p:sp>
        <p:nvSpPr>
          <p:cNvPr id="2613" name="Google Shape;2613;p33">
            <a:hlinkClick r:id="" action="ppaction://hlinkshowjump?jump=nextslide"/>
          </p:cNvPr>
          <p:cNvSpPr/>
          <p:nvPr/>
        </p:nvSpPr>
        <p:spPr>
          <a:xfrm>
            <a:off x="9480376" y="5805265"/>
            <a:ext cx="1008112" cy="87721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00"/>
          </a:solidFill>
          <a:ln w="38100" cap="flat" cmpd="sng">
            <a:solidFill>
              <a:srgbClr val="006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rPr>
              <a:t>NEXT</a:t>
            </a:r>
            <a:endParaRPr sz="2000" b="1">
              <a:solidFill>
                <a:srgbClr val="00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4" name="Google Shape;2614;p33"/>
          <p:cNvSpPr txBox="1"/>
          <p:nvPr/>
        </p:nvSpPr>
        <p:spPr>
          <a:xfrm>
            <a:off x="1775520" y="6237313"/>
            <a:ext cx="29523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rPr>
              <a:t>Click on the right can</a:t>
            </a:r>
            <a:endParaRPr sz="2400" b="1">
              <a:solidFill>
                <a:srgbClr val="00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5" name="Google Shape;2615;p33"/>
          <p:cNvSpPr txBox="1"/>
          <p:nvPr/>
        </p:nvSpPr>
        <p:spPr>
          <a:xfrm>
            <a:off x="9868692" y="188640"/>
            <a:ext cx="7638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5/6</a:t>
            </a:r>
            <a:endParaRPr sz="1800" b="1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16" name="Google Shape;2616;p33" descr="http://img2.wikia.nocookie.net/__cb20120114223254/villains/images/3/39/Bart-simpson.gif"/>
          <p:cNvPicPr preferRelativeResize="0"/>
          <p:nvPr/>
        </p:nvPicPr>
        <p:blipFill rotWithShape="1">
          <a:blip r:embed="rId7">
            <a:alphaModFix/>
          </a:blip>
          <a:srcRect l="22048" t="1069" r="13271" b="35763"/>
          <a:stretch/>
        </p:blipFill>
        <p:spPr>
          <a:xfrm>
            <a:off x="4583833" y="3966694"/>
            <a:ext cx="2960527" cy="2891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7" name="Google Shape;2617;p33" descr="Chocolate Cake with Cherries PNG Large Clipart​ | Gallery Yopriceville -  High-Quality Free Images and Transparent PNG Clipart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55838" y="-24711"/>
            <a:ext cx="1998818" cy="22091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500" fill="hold"/>
                                        <p:tgtEl>
                                          <p:spTgt spid="26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6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55000">
              <a:srgbClr val="C4D6EB"/>
            </a:gs>
            <a:gs pos="70000">
              <a:srgbClr val="2DB52D"/>
            </a:gs>
            <a:gs pos="100000">
              <a:srgbClr val="2DB52D"/>
            </a:gs>
          </a:gsLst>
          <a:lin ang="5400000" scaled="0"/>
        </a:gradFill>
        <a:effectLst/>
      </p:bgPr>
    </p:bg>
    <p:spTree>
      <p:nvGrpSpPr>
        <p:cNvPr id="1" name="Shape 2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2" name="Google Shape;2622;p34" descr="http://home1.org/wp-content/uploads/2013/03/farm-fence-cartoon2.jpg"/>
          <p:cNvPicPr preferRelativeResize="0"/>
          <p:nvPr/>
        </p:nvPicPr>
        <p:blipFill rotWithShape="1">
          <a:blip r:embed="rId3">
            <a:alphaModFix/>
          </a:blip>
          <a:srcRect r="11227"/>
          <a:stretch/>
        </p:blipFill>
        <p:spPr>
          <a:xfrm>
            <a:off x="2274036" y="2132856"/>
            <a:ext cx="7800708" cy="25922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23" name="Google Shape;2623;p34"/>
          <p:cNvGrpSpPr/>
          <p:nvPr/>
        </p:nvGrpSpPr>
        <p:grpSpPr>
          <a:xfrm>
            <a:off x="5001440" y="5413708"/>
            <a:ext cx="2000623" cy="1646926"/>
            <a:chOff x="3477440" y="5413708"/>
            <a:chExt cx="2000623" cy="1646926"/>
          </a:xfrm>
        </p:grpSpPr>
        <p:sp>
          <p:nvSpPr>
            <p:cNvPr id="2624" name="Google Shape;2624;p34"/>
            <p:cNvSpPr/>
            <p:nvPr/>
          </p:nvSpPr>
          <p:spPr>
            <a:xfrm>
              <a:off x="3481560" y="5413708"/>
              <a:ext cx="1842542" cy="1646926"/>
            </a:xfrm>
            <a:custGeom>
              <a:avLst/>
              <a:gdLst/>
              <a:ahLst/>
              <a:cxnLst/>
              <a:rect l="l" t="t" r="r" b="b"/>
              <a:pathLst>
                <a:path w="1842542" h="1646926" extrusionOk="0">
                  <a:moveTo>
                    <a:pt x="676282" y="1582691"/>
                  </a:moveTo>
                  <a:cubicBezTo>
                    <a:pt x="597773" y="1501873"/>
                    <a:pt x="701682" y="1245563"/>
                    <a:pt x="676282" y="1139345"/>
                  </a:cubicBezTo>
                  <a:cubicBezTo>
                    <a:pt x="650882" y="1033127"/>
                    <a:pt x="600082" y="1021582"/>
                    <a:pt x="523882" y="945382"/>
                  </a:cubicBezTo>
                  <a:cubicBezTo>
                    <a:pt x="447682" y="869182"/>
                    <a:pt x="302209" y="776818"/>
                    <a:pt x="219082" y="682145"/>
                  </a:cubicBezTo>
                  <a:cubicBezTo>
                    <a:pt x="135955" y="587472"/>
                    <a:pt x="57445" y="467399"/>
                    <a:pt x="25118" y="377345"/>
                  </a:cubicBezTo>
                  <a:cubicBezTo>
                    <a:pt x="-7209" y="287290"/>
                    <a:pt x="-9518" y="197236"/>
                    <a:pt x="25118" y="141818"/>
                  </a:cubicBezTo>
                  <a:cubicBezTo>
                    <a:pt x="59754" y="86400"/>
                    <a:pt x="186754" y="56381"/>
                    <a:pt x="232936" y="44836"/>
                  </a:cubicBezTo>
                  <a:cubicBezTo>
                    <a:pt x="279118" y="33291"/>
                    <a:pt x="276809" y="42527"/>
                    <a:pt x="302209" y="72545"/>
                  </a:cubicBezTo>
                  <a:cubicBezTo>
                    <a:pt x="327609" y="102563"/>
                    <a:pt x="327609" y="137200"/>
                    <a:pt x="385336" y="224945"/>
                  </a:cubicBezTo>
                  <a:cubicBezTo>
                    <a:pt x="443063" y="312690"/>
                    <a:pt x="574682" y="495109"/>
                    <a:pt x="648573" y="599018"/>
                  </a:cubicBezTo>
                  <a:cubicBezTo>
                    <a:pt x="722464" y="702927"/>
                    <a:pt x="754790" y="806836"/>
                    <a:pt x="828681" y="848400"/>
                  </a:cubicBezTo>
                  <a:cubicBezTo>
                    <a:pt x="902572" y="889964"/>
                    <a:pt x="1006482" y="899200"/>
                    <a:pt x="1091918" y="848400"/>
                  </a:cubicBezTo>
                  <a:cubicBezTo>
                    <a:pt x="1177355" y="797600"/>
                    <a:pt x="1274336" y="661364"/>
                    <a:pt x="1341300" y="543600"/>
                  </a:cubicBezTo>
                  <a:cubicBezTo>
                    <a:pt x="1408264" y="425836"/>
                    <a:pt x="1459064" y="231872"/>
                    <a:pt x="1493700" y="141818"/>
                  </a:cubicBezTo>
                  <a:cubicBezTo>
                    <a:pt x="1528336" y="51764"/>
                    <a:pt x="1500627" y="17127"/>
                    <a:pt x="1549118" y="3273"/>
                  </a:cubicBezTo>
                  <a:cubicBezTo>
                    <a:pt x="1597609" y="-10581"/>
                    <a:pt x="1736154" y="21746"/>
                    <a:pt x="1784645" y="58691"/>
                  </a:cubicBezTo>
                  <a:cubicBezTo>
                    <a:pt x="1833136" y="95636"/>
                    <a:pt x="1849300" y="139509"/>
                    <a:pt x="1840064" y="224945"/>
                  </a:cubicBezTo>
                  <a:cubicBezTo>
                    <a:pt x="1830828" y="310381"/>
                    <a:pt x="1791572" y="446618"/>
                    <a:pt x="1729227" y="571309"/>
                  </a:cubicBezTo>
                  <a:cubicBezTo>
                    <a:pt x="1666882" y="696000"/>
                    <a:pt x="1558355" y="873800"/>
                    <a:pt x="1465991" y="973091"/>
                  </a:cubicBezTo>
                  <a:cubicBezTo>
                    <a:pt x="1373627" y="1072382"/>
                    <a:pt x="1225845" y="1090855"/>
                    <a:pt x="1175045" y="1167055"/>
                  </a:cubicBezTo>
                  <a:cubicBezTo>
                    <a:pt x="1124245" y="1243255"/>
                    <a:pt x="1165809" y="1354091"/>
                    <a:pt x="1161191" y="1430291"/>
                  </a:cubicBezTo>
                  <a:cubicBezTo>
                    <a:pt x="1156573" y="1506491"/>
                    <a:pt x="1225845" y="1591928"/>
                    <a:pt x="1147336" y="1624255"/>
                  </a:cubicBezTo>
                  <a:cubicBezTo>
                    <a:pt x="1068827" y="1656582"/>
                    <a:pt x="754791" y="1663509"/>
                    <a:pt x="676282" y="1582691"/>
                  </a:cubicBezTo>
                  <a:close/>
                </a:path>
              </a:pathLst>
            </a:custGeom>
            <a:gradFill>
              <a:gsLst>
                <a:gs pos="0">
                  <a:srgbClr val="5E3D00"/>
                </a:gs>
                <a:gs pos="50000">
                  <a:srgbClr val="885800"/>
                </a:gs>
                <a:gs pos="100000">
                  <a:srgbClr val="A46900"/>
                </a:gs>
              </a:gsLst>
              <a:lin ang="13500000" scaled="0"/>
            </a:gradFill>
            <a:ln w="25400" cap="flat" cmpd="sng">
              <a:solidFill>
                <a:srgbClr val="66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5" name="Google Shape;2625;p34"/>
            <p:cNvSpPr/>
            <p:nvPr/>
          </p:nvSpPr>
          <p:spPr>
            <a:xfrm>
              <a:off x="3477440" y="5669902"/>
              <a:ext cx="658911" cy="528868"/>
            </a:xfrm>
            <a:custGeom>
              <a:avLst/>
              <a:gdLst/>
              <a:ahLst/>
              <a:cxnLst/>
              <a:rect l="l" t="t" r="r" b="b"/>
              <a:pathLst>
                <a:path w="658911" h="528868" extrusionOk="0">
                  <a:moveTo>
                    <a:pt x="498815" y="135153"/>
                  </a:moveTo>
                  <a:cubicBezTo>
                    <a:pt x="485249" y="180950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397791" y="31243"/>
                    <a:pt x="413955" y="54334"/>
                  </a:cubicBezTo>
                  <a:cubicBezTo>
                    <a:pt x="430119" y="77425"/>
                    <a:pt x="512381" y="89356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 w="25400" cap="flat" cmpd="sng">
              <a:solidFill>
                <a:srgbClr val="66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6" name="Google Shape;2626;p34"/>
            <p:cNvSpPr/>
            <p:nvPr/>
          </p:nvSpPr>
          <p:spPr>
            <a:xfrm rot="3020636">
              <a:off x="4755575" y="5581451"/>
              <a:ext cx="617303" cy="563358"/>
            </a:xfrm>
            <a:custGeom>
              <a:avLst/>
              <a:gdLst/>
              <a:ahLst/>
              <a:cxnLst/>
              <a:rect l="l" t="t" r="r" b="b"/>
              <a:pathLst>
                <a:path w="658911" h="528868" extrusionOk="0">
                  <a:moveTo>
                    <a:pt x="498815" y="135153"/>
                  </a:moveTo>
                  <a:cubicBezTo>
                    <a:pt x="482408" y="182719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426995" y="5963"/>
                    <a:pt x="431001" y="43720"/>
                  </a:cubicBezTo>
                  <a:cubicBezTo>
                    <a:pt x="435007" y="81477"/>
                    <a:pt x="515222" y="87587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 w="25400" cap="flat" cmpd="sng">
              <a:solidFill>
                <a:srgbClr val="66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27" name="Google Shape;2627;p34"/>
          <p:cNvGrpSpPr/>
          <p:nvPr/>
        </p:nvGrpSpPr>
        <p:grpSpPr>
          <a:xfrm>
            <a:off x="5494985" y="1894535"/>
            <a:ext cx="1115159" cy="1137381"/>
            <a:chOff x="803740" y="588064"/>
            <a:chExt cx="1699147" cy="2259883"/>
          </a:xfrm>
        </p:grpSpPr>
        <p:pic>
          <p:nvPicPr>
            <p:cNvPr id="2628" name="Google Shape;2628;p34" descr="https://encrypted-tbn2.gstatic.com/images?q=tbn:ANd9GcQQbuSmlUbbKLVT_fn8YpVnIdcwFE3MCqp299XTFwow3xyeJUz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03740" y="588064"/>
              <a:ext cx="1699147" cy="225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29" name="Google Shape;2629;p34"/>
            <p:cNvSpPr/>
            <p:nvPr/>
          </p:nvSpPr>
          <p:spPr>
            <a:xfrm>
              <a:off x="971600" y="1628800"/>
              <a:ext cx="1368152" cy="57606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Calibri"/>
                </a:rPr>
                <a:t>jelly</a:t>
              </a:r>
            </a:p>
          </p:txBody>
        </p:sp>
      </p:grpSp>
      <p:grpSp>
        <p:nvGrpSpPr>
          <p:cNvPr id="2630" name="Google Shape;2630;p34"/>
          <p:cNvGrpSpPr/>
          <p:nvPr/>
        </p:nvGrpSpPr>
        <p:grpSpPr>
          <a:xfrm>
            <a:off x="2608175" y="1923554"/>
            <a:ext cx="1119570" cy="1084484"/>
            <a:chOff x="3624955" y="605671"/>
            <a:chExt cx="1699147" cy="2259883"/>
          </a:xfrm>
        </p:grpSpPr>
        <p:pic>
          <p:nvPicPr>
            <p:cNvPr id="2631" name="Google Shape;2631;p34" descr="https://encrypted-tbn2.gstatic.com/images?q=tbn:ANd9GcQQbuSmlUbbKLVT_fn8YpVnIdcwFE3MCqp299XTFwow3xyeJUz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624955" y="605671"/>
              <a:ext cx="1699147" cy="225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32" name="Google Shape;2632;p34"/>
            <p:cNvSpPr/>
            <p:nvPr/>
          </p:nvSpPr>
          <p:spPr>
            <a:xfrm>
              <a:off x="3790452" y="1628800"/>
              <a:ext cx="1368152" cy="57606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Calibri"/>
                </a:rPr>
                <a:t>juice</a:t>
              </a:r>
            </a:p>
          </p:txBody>
        </p:sp>
      </p:grpSp>
      <p:grpSp>
        <p:nvGrpSpPr>
          <p:cNvPr id="2633" name="Google Shape;2633;p34"/>
          <p:cNvGrpSpPr/>
          <p:nvPr/>
        </p:nvGrpSpPr>
        <p:grpSpPr>
          <a:xfrm>
            <a:off x="8313465" y="1894534"/>
            <a:ext cx="1118917" cy="1142930"/>
            <a:chOff x="6564380" y="588063"/>
            <a:chExt cx="1699147" cy="2259883"/>
          </a:xfrm>
        </p:grpSpPr>
        <p:pic>
          <p:nvPicPr>
            <p:cNvPr id="2634" name="Google Shape;2634;p34" descr="https://encrypted-tbn2.gstatic.com/images?q=tbn:ANd9GcQQbuSmlUbbKLVT_fn8YpVnIdcwFE3MCqp299XTFwow3xyeJUz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564380" y="588063"/>
              <a:ext cx="1699147" cy="225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35" name="Google Shape;2635;p34"/>
            <p:cNvSpPr/>
            <p:nvPr/>
          </p:nvSpPr>
          <p:spPr>
            <a:xfrm>
              <a:off x="6729877" y="1628800"/>
              <a:ext cx="1368152" cy="57606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Calibri"/>
                </a:rPr>
                <a:t>jam</a:t>
              </a:r>
            </a:p>
          </p:txBody>
        </p:sp>
      </p:grpSp>
      <p:pic>
        <p:nvPicPr>
          <p:cNvPr id="2636" name="Google Shape;2636;p34" descr="http://gallery.yopriceville.com/var/albums/Free-Clipart-Pictures/Grass-Grounds-Coverings-PNG-Clipart/Grass_with_Daisies_and_Ladybugs_PNG_Clipart_Picture.png?m=13996810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408570"/>
            <a:ext cx="12192000" cy="1604606"/>
          </a:xfrm>
          <a:prstGeom prst="rect">
            <a:avLst/>
          </a:prstGeom>
          <a:noFill/>
          <a:ln>
            <a:noFill/>
          </a:ln>
        </p:spPr>
      </p:pic>
      <p:sp>
        <p:nvSpPr>
          <p:cNvPr id="2637" name="Google Shape;2637;p34"/>
          <p:cNvSpPr/>
          <p:nvPr/>
        </p:nvSpPr>
        <p:spPr>
          <a:xfrm>
            <a:off x="5297715" y="5863771"/>
            <a:ext cx="1378857" cy="1596572"/>
          </a:xfrm>
          <a:custGeom>
            <a:avLst/>
            <a:gdLst/>
            <a:ahLst/>
            <a:cxnLst/>
            <a:rect l="l" t="t" r="r" b="b"/>
            <a:pathLst>
              <a:path w="1378857" h="1596572" extrusionOk="0">
                <a:moveTo>
                  <a:pt x="0" y="145143"/>
                </a:moveTo>
                <a:lnTo>
                  <a:pt x="537029" y="1582058"/>
                </a:lnTo>
                <a:lnTo>
                  <a:pt x="783772" y="1596572"/>
                </a:lnTo>
                <a:lnTo>
                  <a:pt x="1378857" y="58058"/>
                </a:lnTo>
                <a:lnTo>
                  <a:pt x="1306286" y="14515"/>
                </a:lnTo>
                <a:lnTo>
                  <a:pt x="1204686" y="0"/>
                </a:lnTo>
                <a:lnTo>
                  <a:pt x="667657" y="1436915"/>
                </a:lnTo>
                <a:lnTo>
                  <a:pt x="174172" y="72572"/>
                </a:lnTo>
                <a:lnTo>
                  <a:pt x="72572" y="43543"/>
                </a:lnTo>
                <a:lnTo>
                  <a:pt x="0" y="145143"/>
                </a:lnTo>
                <a:close/>
              </a:path>
            </a:pathLst>
          </a:custGeom>
          <a:solidFill>
            <a:srgbClr val="FFC000"/>
          </a:solidFill>
          <a:ln w="25400" cap="flat" cmpd="sng">
            <a:solidFill>
              <a:srgbClr val="6633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38" name="Google Shape;2638;p34" descr="http://img3.wikia.nocookie.net/__cb20140118212124/es.pokemon/images/6/63/Piedra_p%C3%B3mez_(Dream_World)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83543" y="6543941"/>
            <a:ext cx="1486576" cy="1486576"/>
          </a:xfrm>
          <a:prstGeom prst="rect">
            <a:avLst/>
          </a:prstGeom>
          <a:noFill/>
          <a:ln>
            <a:noFill/>
          </a:ln>
        </p:spPr>
      </p:pic>
      <p:sp>
        <p:nvSpPr>
          <p:cNvPr id="2639" name="Google Shape;2639;p34"/>
          <p:cNvSpPr txBox="1"/>
          <p:nvPr/>
        </p:nvSpPr>
        <p:spPr>
          <a:xfrm>
            <a:off x="9868692" y="188640"/>
            <a:ext cx="7638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6/6</a:t>
            </a:r>
            <a:endParaRPr sz="1800" b="1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40" name="Google Shape;2640;p34" descr="http://img2.wikia.nocookie.net/__cb20120114223254/villains/images/3/39/Bart-simpson.gif"/>
          <p:cNvPicPr preferRelativeResize="0"/>
          <p:nvPr/>
        </p:nvPicPr>
        <p:blipFill rotWithShape="1">
          <a:blip r:embed="rId7">
            <a:alphaModFix/>
          </a:blip>
          <a:srcRect l="22048" t="1069" r="13271" b="35763"/>
          <a:stretch/>
        </p:blipFill>
        <p:spPr>
          <a:xfrm>
            <a:off x="4583832" y="2958886"/>
            <a:ext cx="3992462" cy="3899115"/>
          </a:xfrm>
          <a:prstGeom prst="rect">
            <a:avLst/>
          </a:prstGeom>
          <a:noFill/>
          <a:ln>
            <a:noFill/>
          </a:ln>
        </p:spPr>
      </p:pic>
      <p:sp>
        <p:nvSpPr>
          <p:cNvPr id="2641" name="Google Shape;2641;p34"/>
          <p:cNvSpPr txBox="1"/>
          <p:nvPr/>
        </p:nvSpPr>
        <p:spPr>
          <a:xfrm>
            <a:off x="1775520" y="6237313"/>
            <a:ext cx="29523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rPr>
              <a:t>Click on the right can</a:t>
            </a:r>
            <a:endParaRPr sz="2400" b="1">
              <a:solidFill>
                <a:srgbClr val="00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42" name="Google Shape;2642;p34" descr="https://i.pinimg.com/564x/38/68/de/3868dea7a0a40d987e5e4c77bf67c023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42676" y="-93145"/>
            <a:ext cx="2688932" cy="2016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500" fill="hold"/>
                                        <p:tgtEl>
                                          <p:spTgt spid="26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52941"/>
          </a:srgbClr>
        </a:solidFill>
        <a:effectLst/>
      </p:bgPr>
    </p:bg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7" name="Google Shape;667;p8"/>
          <p:cNvGrpSpPr/>
          <p:nvPr/>
        </p:nvGrpSpPr>
        <p:grpSpPr>
          <a:xfrm>
            <a:off x="1906249" y="5357466"/>
            <a:ext cx="368160" cy="446628"/>
            <a:chOff x="4687455" y="3486517"/>
            <a:chExt cx="368160" cy="446628"/>
          </a:xfrm>
        </p:grpSpPr>
        <p:sp>
          <p:nvSpPr>
            <p:cNvPr id="668" name="Google Shape;668;p8"/>
            <p:cNvSpPr/>
            <p:nvPr/>
          </p:nvSpPr>
          <p:spPr>
            <a:xfrm>
              <a:off x="4948548" y="3676600"/>
              <a:ext cx="101638" cy="182236"/>
            </a:xfrm>
            <a:custGeom>
              <a:avLst/>
              <a:gdLst/>
              <a:ahLst/>
              <a:cxnLst/>
              <a:rect l="l" t="t" r="r" b="b"/>
              <a:pathLst>
                <a:path w="4961" h="8895" extrusionOk="0">
                  <a:moveTo>
                    <a:pt x="4960" y="0"/>
                  </a:moveTo>
                  <a:cubicBezTo>
                    <a:pt x="4960" y="1"/>
                    <a:pt x="510" y="3516"/>
                    <a:pt x="1" y="8895"/>
                  </a:cubicBezTo>
                  <a:cubicBezTo>
                    <a:pt x="797" y="8672"/>
                    <a:pt x="2348" y="7764"/>
                    <a:pt x="3564" y="4710"/>
                  </a:cubicBezTo>
                  <a:cubicBezTo>
                    <a:pt x="4095" y="3362"/>
                    <a:pt x="4562" y="1923"/>
                    <a:pt x="4849" y="861"/>
                  </a:cubicBezTo>
                  <a:cubicBezTo>
                    <a:pt x="4939" y="287"/>
                    <a:pt x="4960" y="0"/>
                    <a:pt x="496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8"/>
            <p:cNvSpPr/>
            <p:nvPr/>
          </p:nvSpPr>
          <p:spPr>
            <a:xfrm>
              <a:off x="4889257" y="3644394"/>
              <a:ext cx="61155" cy="213910"/>
            </a:xfrm>
            <a:custGeom>
              <a:avLst/>
              <a:gdLst/>
              <a:ahLst/>
              <a:cxnLst/>
              <a:rect l="l" t="t" r="r" b="b"/>
              <a:pathLst>
                <a:path w="2985" h="10441" extrusionOk="0">
                  <a:moveTo>
                    <a:pt x="218" y="1"/>
                  </a:moveTo>
                  <a:cubicBezTo>
                    <a:pt x="218" y="1"/>
                    <a:pt x="1" y="1971"/>
                    <a:pt x="155" y="4116"/>
                  </a:cubicBezTo>
                  <a:cubicBezTo>
                    <a:pt x="287" y="5088"/>
                    <a:pt x="463" y="6038"/>
                    <a:pt x="707" y="6723"/>
                  </a:cubicBezTo>
                  <a:cubicBezTo>
                    <a:pt x="1859" y="9936"/>
                    <a:pt x="2895" y="10440"/>
                    <a:pt x="2895" y="10440"/>
                  </a:cubicBezTo>
                  <a:cubicBezTo>
                    <a:pt x="2985" y="8497"/>
                    <a:pt x="2921" y="3404"/>
                    <a:pt x="21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8"/>
            <p:cNvSpPr/>
            <p:nvPr/>
          </p:nvSpPr>
          <p:spPr>
            <a:xfrm>
              <a:off x="4892412" y="3644783"/>
              <a:ext cx="155480" cy="288362"/>
            </a:xfrm>
            <a:custGeom>
              <a:avLst/>
              <a:gdLst/>
              <a:ahLst/>
              <a:cxnLst/>
              <a:rect l="l" t="t" r="r" b="b"/>
              <a:pathLst>
                <a:path w="7589" h="14075" extrusionOk="0">
                  <a:moveTo>
                    <a:pt x="4227" y="0"/>
                  </a:moveTo>
                  <a:cubicBezTo>
                    <a:pt x="4066" y="0"/>
                    <a:pt x="3911" y="107"/>
                    <a:pt x="3872" y="268"/>
                  </a:cubicBezTo>
                  <a:cubicBezTo>
                    <a:pt x="3250" y="3035"/>
                    <a:pt x="2831" y="6550"/>
                    <a:pt x="2587" y="9009"/>
                  </a:cubicBezTo>
                  <a:cubicBezTo>
                    <a:pt x="2544" y="9386"/>
                    <a:pt x="2502" y="9736"/>
                    <a:pt x="2475" y="10092"/>
                  </a:cubicBezTo>
                  <a:cubicBezTo>
                    <a:pt x="2056" y="9519"/>
                    <a:pt x="1195" y="8234"/>
                    <a:pt x="553" y="6332"/>
                  </a:cubicBezTo>
                  <a:cubicBezTo>
                    <a:pt x="309" y="5642"/>
                    <a:pt x="133" y="4872"/>
                    <a:pt x="1" y="4097"/>
                  </a:cubicBezTo>
                  <a:lnTo>
                    <a:pt x="1" y="4097"/>
                  </a:lnTo>
                  <a:cubicBezTo>
                    <a:pt x="64" y="5111"/>
                    <a:pt x="245" y="6200"/>
                    <a:pt x="553" y="7102"/>
                  </a:cubicBezTo>
                  <a:cubicBezTo>
                    <a:pt x="1195" y="8988"/>
                    <a:pt x="1992" y="10267"/>
                    <a:pt x="2411" y="10867"/>
                  </a:cubicBezTo>
                  <a:cubicBezTo>
                    <a:pt x="2257" y="12572"/>
                    <a:pt x="2188" y="13719"/>
                    <a:pt x="2188" y="13740"/>
                  </a:cubicBezTo>
                  <a:cubicBezTo>
                    <a:pt x="2167" y="13921"/>
                    <a:pt x="2300" y="14075"/>
                    <a:pt x="2502" y="14075"/>
                  </a:cubicBezTo>
                  <a:cubicBezTo>
                    <a:pt x="2677" y="14075"/>
                    <a:pt x="2831" y="13942"/>
                    <a:pt x="2831" y="13788"/>
                  </a:cubicBezTo>
                  <a:cubicBezTo>
                    <a:pt x="2831" y="13767"/>
                    <a:pt x="2900" y="12657"/>
                    <a:pt x="3054" y="11021"/>
                  </a:cubicBezTo>
                  <a:cubicBezTo>
                    <a:pt x="3739" y="10533"/>
                    <a:pt x="5311" y="9205"/>
                    <a:pt x="6304" y="6662"/>
                  </a:cubicBezTo>
                  <a:cubicBezTo>
                    <a:pt x="7079" y="4670"/>
                    <a:pt x="7435" y="3231"/>
                    <a:pt x="7589" y="2414"/>
                  </a:cubicBezTo>
                  <a:lnTo>
                    <a:pt x="7589" y="2414"/>
                  </a:lnTo>
                  <a:cubicBezTo>
                    <a:pt x="7254" y="3343"/>
                    <a:pt x="6835" y="4538"/>
                    <a:pt x="6304" y="5886"/>
                  </a:cubicBezTo>
                  <a:cubicBezTo>
                    <a:pt x="5332" y="8345"/>
                    <a:pt x="3850" y="9651"/>
                    <a:pt x="3118" y="10182"/>
                  </a:cubicBezTo>
                  <a:cubicBezTo>
                    <a:pt x="3165" y="9827"/>
                    <a:pt x="3187" y="9471"/>
                    <a:pt x="3229" y="9073"/>
                  </a:cubicBezTo>
                  <a:cubicBezTo>
                    <a:pt x="3473" y="6640"/>
                    <a:pt x="3893" y="3146"/>
                    <a:pt x="4514" y="401"/>
                  </a:cubicBezTo>
                  <a:cubicBezTo>
                    <a:pt x="4557" y="226"/>
                    <a:pt x="4445" y="45"/>
                    <a:pt x="4270" y="3"/>
                  </a:cubicBezTo>
                  <a:cubicBezTo>
                    <a:pt x="4256" y="1"/>
                    <a:pt x="4241" y="0"/>
                    <a:pt x="42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8"/>
            <p:cNvSpPr/>
            <p:nvPr/>
          </p:nvSpPr>
          <p:spPr>
            <a:xfrm>
              <a:off x="4692884" y="3676600"/>
              <a:ext cx="101208" cy="182236"/>
            </a:xfrm>
            <a:custGeom>
              <a:avLst/>
              <a:gdLst/>
              <a:ahLst/>
              <a:cxnLst/>
              <a:rect l="l" t="t" r="r" b="b"/>
              <a:pathLst>
                <a:path w="4940" h="8895" extrusionOk="0">
                  <a:moveTo>
                    <a:pt x="1" y="0"/>
                  </a:moveTo>
                  <a:cubicBezTo>
                    <a:pt x="1" y="0"/>
                    <a:pt x="1" y="287"/>
                    <a:pt x="112" y="861"/>
                  </a:cubicBezTo>
                  <a:cubicBezTo>
                    <a:pt x="378" y="1880"/>
                    <a:pt x="845" y="3362"/>
                    <a:pt x="1376" y="4710"/>
                  </a:cubicBezTo>
                  <a:cubicBezTo>
                    <a:pt x="2592" y="7764"/>
                    <a:pt x="4095" y="8714"/>
                    <a:pt x="4939" y="8895"/>
                  </a:cubicBezTo>
                  <a:cubicBezTo>
                    <a:pt x="4429" y="3516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8"/>
            <p:cNvSpPr/>
            <p:nvPr/>
          </p:nvSpPr>
          <p:spPr>
            <a:xfrm>
              <a:off x="4792208" y="3644394"/>
              <a:ext cx="61176" cy="213910"/>
            </a:xfrm>
            <a:custGeom>
              <a:avLst/>
              <a:gdLst/>
              <a:ahLst/>
              <a:cxnLst/>
              <a:rect l="l" t="t" r="r" b="b"/>
              <a:pathLst>
                <a:path w="2986" h="10441" extrusionOk="0">
                  <a:moveTo>
                    <a:pt x="2768" y="1"/>
                  </a:moveTo>
                  <a:cubicBezTo>
                    <a:pt x="65" y="3404"/>
                    <a:pt x="1" y="8497"/>
                    <a:pt x="91" y="10440"/>
                  </a:cubicBezTo>
                  <a:cubicBezTo>
                    <a:pt x="91" y="10440"/>
                    <a:pt x="1021" y="10201"/>
                    <a:pt x="2300" y="6723"/>
                  </a:cubicBezTo>
                  <a:cubicBezTo>
                    <a:pt x="2545" y="6059"/>
                    <a:pt x="2720" y="4997"/>
                    <a:pt x="2831" y="4116"/>
                  </a:cubicBezTo>
                  <a:cubicBezTo>
                    <a:pt x="2985" y="1971"/>
                    <a:pt x="2768" y="1"/>
                    <a:pt x="276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8"/>
            <p:cNvSpPr/>
            <p:nvPr/>
          </p:nvSpPr>
          <p:spPr>
            <a:xfrm>
              <a:off x="4695179" y="3644783"/>
              <a:ext cx="155049" cy="288362"/>
            </a:xfrm>
            <a:custGeom>
              <a:avLst/>
              <a:gdLst/>
              <a:ahLst/>
              <a:cxnLst/>
              <a:rect l="l" t="t" r="r" b="b"/>
              <a:pathLst>
                <a:path w="7568" h="14075" extrusionOk="0">
                  <a:moveTo>
                    <a:pt x="3341" y="0"/>
                  </a:moveTo>
                  <a:cubicBezTo>
                    <a:pt x="3327" y="0"/>
                    <a:pt x="3312" y="1"/>
                    <a:pt x="3298" y="3"/>
                  </a:cubicBezTo>
                  <a:cubicBezTo>
                    <a:pt x="3144" y="45"/>
                    <a:pt x="3032" y="226"/>
                    <a:pt x="3054" y="401"/>
                  </a:cubicBezTo>
                  <a:cubicBezTo>
                    <a:pt x="3675" y="3146"/>
                    <a:pt x="4094" y="6640"/>
                    <a:pt x="4339" y="9073"/>
                  </a:cubicBezTo>
                  <a:cubicBezTo>
                    <a:pt x="4381" y="9471"/>
                    <a:pt x="4429" y="9827"/>
                    <a:pt x="4450" y="10182"/>
                  </a:cubicBezTo>
                  <a:cubicBezTo>
                    <a:pt x="3717" y="9651"/>
                    <a:pt x="2236" y="8345"/>
                    <a:pt x="1264" y="5886"/>
                  </a:cubicBezTo>
                  <a:cubicBezTo>
                    <a:pt x="733" y="4538"/>
                    <a:pt x="314" y="3343"/>
                    <a:pt x="0" y="2414"/>
                  </a:cubicBezTo>
                  <a:lnTo>
                    <a:pt x="0" y="2414"/>
                  </a:lnTo>
                  <a:cubicBezTo>
                    <a:pt x="133" y="3231"/>
                    <a:pt x="489" y="4670"/>
                    <a:pt x="1264" y="6662"/>
                  </a:cubicBezTo>
                  <a:cubicBezTo>
                    <a:pt x="2278" y="9205"/>
                    <a:pt x="3829" y="10533"/>
                    <a:pt x="4535" y="11021"/>
                  </a:cubicBezTo>
                  <a:cubicBezTo>
                    <a:pt x="4668" y="12657"/>
                    <a:pt x="4737" y="13767"/>
                    <a:pt x="4737" y="13788"/>
                  </a:cubicBezTo>
                  <a:cubicBezTo>
                    <a:pt x="4758" y="13942"/>
                    <a:pt x="4891" y="14075"/>
                    <a:pt x="5066" y="14075"/>
                  </a:cubicBezTo>
                  <a:lnTo>
                    <a:pt x="5093" y="14075"/>
                  </a:lnTo>
                  <a:cubicBezTo>
                    <a:pt x="5268" y="14075"/>
                    <a:pt x="5401" y="13921"/>
                    <a:pt x="5401" y="13740"/>
                  </a:cubicBezTo>
                  <a:cubicBezTo>
                    <a:pt x="5379" y="13719"/>
                    <a:pt x="5310" y="12572"/>
                    <a:pt x="5156" y="10867"/>
                  </a:cubicBezTo>
                  <a:cubicBezTo>
                    <a:pt x="5576" y="10267"/>
                    <a:pt x="6394" y="8988"/>
                    <a:pt x="7036" y="7102"/>
                  </a:cubicBezTo>
                  <a:cubicBezTo>
                    <a:pt x="7350" y="6200"/>
                    <a:pt x="7504" y="5111"/>
                    <a:pt x="7567" y="4097"/>
                  </a:cubicBezTo>
                  <a:lnTo>
                    <a:pt x="7567" y="4097"/>
                  </a:lnTo>
                  <a:cubicBezTo>
                    <a:pt x="7435" y="4872"/>
                    <a:pt x="7259" y="5642"/>
                    <a:pt x="7036" y="6332"/>
                  </a:cubicBezTo>
                  <a:cubicBezTo>
                    <a:pt x="6372" y="8234"/>
                    <a:pt x="5533" y="9519"/>
                    <a:pt x="5093" y="10092"/>
                  </a:cubicBezTo>
                  <a:cubicBezTo>
                    <a:pt x="5066" y="9736"/>
                    <a:pt x="5024" y="9386"/>
                    <a:pt x="5002" y="9009"/>
                  </a:cubicBezTo>
                  <a:cubicBezTo>
                    <a:pt x="4737" y="6550"/>
                    <a:pt x="4317" y="3035"/>
                    <a:pt x="3696" y="268"/>
                  </a:cubicBezTo>
                  <a:cubicBezTo>
                    <a:pt x="3657" y="107"/>
                    <a:pt x="3502" y="0"/>
                    <a:pt x="334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8"/>
            <p:cNvSpPr/>
            <p:nvPr/>
          </p:nvSpPr>
          <p:spPr>
            <a:xfrm>
              <a:off x="4731503" y="3486517"/>
              <a:ext cx="80639" cy="155008"/>
            </a:xfrm>
            <a:custGeom>
              <a:avLst/>
              <a:gdLst/>
              <a:ahLst/>
              <a:cxnLst/>
              <a:rect l="l" t="t" r="r" b="b"/>
              <a:pathLst>
                <a:path w="3936" h="7566" extrusionOk="0">
                  <a:moveTo>
                    <a:pt x="126" y="1"/>
                  </a:moveTo>
                  <a:cubicBezTo>
                    <a:pt x="84" y="1"/>
                    <a:pt x="42" y="3"/>
                    <a:pt x="1" y="7"/>
                  </a:cubicBezTo>
                  <a:lnTo>
                    <a:pt x="1923" y="7553"/>
                  </a:lnTo>
                  <a:cubicBezTo>
                    <a:pt x="1996" y="7561"/>
                    <a:pt x="2067" y="7566"/>
                    <a:pt x="2135" y="7566"/>
                  </a:cubicBezTo>
                  <a:cubicBezTo>
                    <a:pt x="3437" y="7566"/>
                    <a:pt x="3936" y="6034"/>
                    <a:pt x="3936" y="4919"/>
                  </a:cubicBezTo>
                  <a:cubicBezTo>
                    <a:pt x="3914" y="4696"/>
                    <a:pt x="3872" y="4451"/>
                    <a:pt x="3803" y="4234"/>
                  </a:cubicBezTo>
                  <a:cubicBezTo>
                    <a:pt x="3374" y="2637"/>
                    <a:pt x="1624" y="1"/>
                    <a:pt x="1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8"/>
            <p:cNvSpPr/>
            <p:nvPr/>
          </p:nvSpPr>
          <p:spPr>
            <a:xfrm>
              <a:off x="4760452" y="3587275"/>
              <a:ext cx="54415" cy="71174"/>
            </a:xfrm>
            <a:custGeom>
              <a:avLst/>
              <a:gdLst/>
              <a:ahLst/>
              <a:cxnLst/>
              <a:rect l="l" t="t" r="r" b="b"/>
              <a:pathLst>
                <a:path w="2656" h="3474" extrusionOk="0">
                  <a:moveTo>
                    <a:pt x="2523" y="1"/>
                  </a:moveTo>
                  <a:lnTo>
                    <a:pt x="2523" y="1"/>
                  </a:lnTo>
                  <a:cubicBezTo>
                    <a:pt x="2411" y="1126"/>
                    <a:pt x="1795" y="2210"/>
                    <a:pt x="510" y="2635"/>
                  </a:cubicBezTo>
                  <a:lnTo>
                    <a:pt x="0" y="3054"/>
                  </a:lnTo>
                  <a:lnTo>
                    <a:pt x="245" y="3474"/>
                  </a:lnTo>
                  <a:cubicBezTo>
                    <a:pt x="2040" y="3075"/>
                    <a:pt x="2655" y="1461"/>
                    <a:pt x="252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8"/>
            <p:cNvSpPr/>
            <p:nvPr/>
          </p:nvSpPr>
          <p:spPr>
            <a:xfrm>
              <a:off x="4687988" y="3486640"/>
              <a:ext cx="100122" cy="167321"/>
            </a:xfrm>
            <a:custGeom>
              <a:avLst/>
              <a:gdLst/>
              <a:ahLst/>
              <a:cxnLst/>
              <a:rect l="l" t="t" r="r" b="b"/>
              <a:pathLst>
                <a:path w="4887" h="8167" extrusionOk="0">
                  <a:moveTo>
                    <a:pt x="2125" y="1"/>
                  </a:moveTo>
                  <a:cubicBezTo>
                    <a:pt x="553" y="155"/>
                    <a:pt x="65" y="2475"/>
                    <a:pt x="1" y="4291"/>
                  </a:cubicBezTo>
                  <a:cubicBezTo>
                    <a:pt x="1" y="4690"/>
                    <a:pt x="22" y="5130"/>
                    <a:pt x="65" y="5375"/>
                  </a:cubicBezTo>
                  <a:cubicBezTo>
                    <a:pt x="269" y="6392"/>
                    <a:pt x="990" y="8166"/>
                    <a:pt x="2862" y="8166"/>
                  </a:cubicBezTo>
                  <a:cubicBezTo>
                    <a:pt x="3033" y="8166"/>
                    <a:pt x="3214" y="8152"/>
                    <a:pt x="3405" y="8120"/>
                  </a:cubicBezTo>
                  <a:lnTo>
                    <a:pt x="4047" y="7547"/>
                  </a:lnTo>
                  <a:cubicBezTo>
                    <a:pt x="4886" y="3851"/>
                    <a:pt x="2125" y="1"/>
                    <a:pt x="212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8"/>
            <p:cNvSpPr/>
            <p:nvPr/>
          </p:nvSpPr>
          <p:spPr>
            <a:xfrm>
              <a:off x="4930928" y="3486517"/>
              <a:ext cx="80188" cy="155029"/>
            </a:xfrm>
            <a:custGeom>
              <a:avLst/>
              <a:gdLst/>
              <a:ahLst/>
              <a:cxnLst/>
              <a:rect l="l" t="t" r="r" b="b"/>
              <a:pathLst>
                <a:path w="3914" h="7567" extrusionOk="0">
                  <a:moveTo>
                    <a:pt x="3791" y="1"/>
                  </a:moveTo>
                  <a:cubicBezTo>
                    <a:pt x="2311" y="1"/>
                    <a:pt x="541" y="2637"/>
                    <a:pt x="112" y="4234"/>
                  </a:cubicBezTo>
                  <a:cubicBezTo>
                    <a:pt x="64" y="4451"/>
                    <a:pt x="22" y="4696"/>
                    <a:pt x="0" y="4919"/>
                  </a:cubicBezTo>
                  <a:cubicBezTo>
                    <a:pt x="0" y="6111"/>
                    <a:pt x="439" y="7566"/>
                    <a:pt x="1782" y="7566"/>
                  </a:cubicBezTo>
                  <a:cubicBezTo>
                    <a:pt x="1856" y="7566"/>
                    <a:pt x="1933" y="7562"/>
                    <a:pt x="2013" y="7553"/>
                  </a:cubicBezTo>
                  <a:lnTo>
                    <a:pt x="3914" y="7"/>
                  </a:lnTo>
                  <a:cubicBezTo>
                    <a:pt x="3873" y="3"/>
                    <a:pt x="3832" y="1"/>
                    <a:pt x="379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8"/>
            <p:cNvSpPr/>
            <p:nvPr/>
          </p:nvSpPr>
          <p:spPr>
            <a:xfrm>
              <a:off x="4928204" y="3587275"/>
              <a:ext cx="53985" cy="71174"/>
            </a:xfrm>
            <a:custGeom>
              <a:avLst/>
              <a:gdLst/>
              <a:ahLst/>
              <a:cxnLst/>
              <a:rect l="l" t="t" r="r" b="b"/>
              <a:pathLst>
                <a:path w="2635" h="3474" extrusionOk="0">
                  <a:moveTo>
                    <a:pt x="133" y="1"/>
                  </a:moveTo>
                  <a:cubicBezTo>
                    <a:pt x="1" y="1461"/>
                    <a:pt x="622" y="3075"/>
                    <a:pt x="2411" y="3474"/>
                  </a:cubicBezTo>
                  <a:lnTo>
                    <a:pt x="2634" y="3054"/>
                  </a:lnTo>
                  <a:lnTo>
                    <a:pt x="2146" y="2635"/>
                  </a:lnTo>
                  <a:cubicBezTo>
                    <a:pt x="840" y="2210"/>
                    <a:pt x="245" y="1126"/>
                    <a:pt x="13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8"/>
            <p:cNvSpPr/>
            <p:nvPr/>
          </p:nvSpPr>
          <p:spPr>
            <a:xfrm>
              <a:off x="4687455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27" y="0"/>
                  </a:moveTo>
                  <a:cubicBezTo>
                    <a:pt x="0" y="707"/>
                    <a:pt x="48" y="1349"/>
                    <a:pt x="112" y="1726"/>
                  </a:cubicBezTo>
                  <a:cubicBezTo>
                    <a:pt x="307" y="2715"/>
                    <a:pt x="1229" y="4192"/>
                    <a:pt x="2995" y="4192"/>
                  </a:cubicBezTo>
                  <a:cubicBezTo>
                    <a:pt x="3248" y="4192"/>
                    <a:pt x="3519" y="4161"/>
                    <a:pt x="3808" y="4095"/>
                  </a:cubicBezTo>
                  <a:cubicBezTo>
                    <a:pt x="3919" y="3829"/>
                    <a:pt x="4009" y="3542"/>
                    <a:pt x="4073" y="3256"/>
                  </a:cubicBezTo>
                  <a:lnTo>
                    <a:pt x="4073" y="3256"/>
                  </a:lnTo>
                  <a:cubicBezTo>
                    <a:pt x="3983" y="3277"/>
                    <a:pt x="3898" y="3298"/>
                    <a:pt x="3808" y="3319"/>
                  </a:cubicBezTo>
                  <a:cubicBezTo>
                    <a:pt x="3519" y="3386"/>
                    <a:pt x="3248" y="3416"/>
                    <a:pt x="2995" y="3416"/>
                  </a:cubicBezTo>
                  <a:cubicBezTo>
                    <a:pt x="1229" y="3416"/>
                    <a:pt x="307" y="1940"/>
                    <a:pt x="112" y="951"/>
                  </a:cubicBezTo>
                  <a:cubicBezTo>
                    <a:pt x="69" y="707"/>
                    <a:pt x="27" y="377"/>
                    <a:pt x="2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8"/>
            <p:cNvSpPr/>
            <p:nvPr/>
          </p:nvSpPr>
          <p:spPr>
            <a:xfrm>
              <a:off x="4954530" y="3486640"/>
              <a:ext cx="100655" cy="168223"/>
            </a:xfrm>
            <a:custGeom>
              <a:avLst/>
              <a:gdLst/>
              <a:ahLst/>
              <a:cxnLst/>
              <a:rect l="l" t="t" r="r" b="b"/>
              <a:pathLst>
                <a:path w="4913" h="8211" extrusionOk="0">
                  <a:moveTo>
                    <a:pt x="2762" y="1"/>
                  </a:moveTo>
                  <a:cubicBezTo>
                    <a:pt x="2762" y="1"/>
                    <a:pt x="1" y="3851"/>
                    <a:pt x="861" y="7547"/>
                  </a:cubicBezTo>
                  <a:lnTo>
                    <a:pt x="1790" y="8210"/>
                  </a:lnTo>
                  <a:cubicBezTo>
                    <a:pt x="3649" y="8141"/>
                    <a:pt x="4599" y="6617"/>
                    <a:pt x="4822" y="5486"/>
                  </a:cubicBezTo>
                  <a:cubicBezTo>
                    <a:pt x="4865" y="5242"/>
                    <a:pt x="4913" y="4759"/>
                    <a:pt x="4913" y="4291"/>
                  </a:cubicBezTo>
                  <a:cubicBezTo>
                    <a:pt x="4844" y="2475"/>
                    <a:pt x="4334" y="155"/>
                    <a:pt x="276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8"/>
            <p:cNvSpPr/>
            <p:nvPr/>
          </p:nvSpPr>
          <p:spPr>
            <a:xfrm>
              <a:off x="4972149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4053" y="0"/>
                  </a:moveTo>
                  <a:cubicBezTo>
                    <a:pt x="4026" y="377"/>
                    <a:pt x="3984" y="707"/>
                    <a:pt x="3941" y="951"/>
                  </a:cubicBezTo>
                  <a:cubicBezTo>
                    <a:pt x="3746" y="1940"/>
                    <a:pt x="2840" y="3416"/>
                    <a:pt x="1079" y="3416"/>
                  </a:cubicBezTo>
                  <a:cubicBezTo>
                    <a:pt x="826" y="3416"/>
                    <a:pt x="555" y="3386"/>
                    <a:pt x="266" y="3319"/>
                  </a:cubicBezTo>
                  <a:cubicBezTo>
                    <a:pt x="176" y="3298"/>
                    <a:pt x="91" y="3277"/>
                    <a:pt x="1" y="3256"/>
                  </a:cubicBezTo>
                  <a:lnTo>
                    <a:pt x="1" y="3256"/>
                  </a:lnTo>
                  <a:cubicBezTo>
                    <a:pt x="70" y="3542"/>
                    <a:pt x="155" y="3829"/>
                    <a:pt x="266" y="4095"/>
                  </a:cubicBezTo>
                  <a:cubicBezTo>
                    <a:pt x="555" y="4161"/>
                    <a:pt x="826" y="4192"/>
                    <a:pt x="1079" y="4192"/>
                  </a:cubicBezTo>
                  <a:cubicBezTo>
                    <a:pt x="2840" y="4192"/>
                    <a:pt x="3746" y="2715"/>
                    <a:pt x="3941" y="1726"/>
                  </a:cubicBezTo>
                  <a:cubicBezTo>
                    <a:pt x="4026" y="1349"/>
                    <a:pt x="4074" y="707"/>
                    <a:pt x="405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82" name="Google Shape;682;p8"/>
          <p:cNvGrpSpPr/>
          <p:nvPr/>
        </p:nvGrpSpPr>
        <p:grpSpPr>
          <a:xfrm>
            <a:off x="9495512" y="4853299"/>
            <a:ext cx="1113066" cy="927408"/>
            <a:chOff x="1646291" y="4148427"/>
            <a:chExt cx="447037" cy="393954"/>
          </a:xfrm>
        </p:grpSpPr>
        <p:sp>
          <p:nvSpPr>
            <p:cNvPr id="683" name="Google Shape;683;p8"/>
            <p:cNvSpPr/>
            <p:nvPr/>
          </p:nvSpPr>
          <p:spPr>
            <a:xfrm>
              <a:off x="1888781" y="4148427"/>
              <a:ext cx="112948" cy="107334"/>
            </a:xfrm>
            <a:custGeom>
              <a:avLst/>
              <a:gdLst/>
              <a:ahLst/>
              <a:cxnLst/>
              <a:rect l="l" t="t" r="r" b="b"/>
              <a:pathLst>
                <a:path w="5513" h="5239" extrusionOk="0">
                  <a:moveTo>
                    <a:pt x="2284" y="0"/>
                  </a:moveTo>
                  <a:cubicBezTo>
                    <a:pt x="1110" y="0"/>
                    <a:pt x="133" y="887"/>
                    <a:pt x="1" y="2013"/>
                  </a:cubicBezTo>
                  <a:cubicBezTo>
                    <a:pt x="1" y="2013"/>
                    <a:pt x="1838" y="3872"/>
                    <a:pt x="2018" y="5045"/>
                  </a:cubicBezTo>
                  <a:cubicBezTo>
                    <a:pt x="2040" y="5114"/>
                    <a:pt x="2082" y="5178"/>
                    <a:pt x="2151" y="5220"/>
                  </a:cubicBezTo>
                  <a:lnTo>
                    <a:pt x="2172" y="5220"/>
                  </a:lnTo>
                  <a:cubicBezTo>
                    <a:pt x="2202" y="5233"/>
                    <a:pt x="2233" y="5239"/>
                    <a:pt x="2263" y="5239"/>
                  </a:cubicBezTo>
                  <a:cubicBezTo>
                    <a:pt x="2348" y="5239"/>
                    <a:pt x="2428" y="5192"/>
                    <a:pt x="2459" y="5114"/>
                  </a:cubicBezTo>
                  <a:cubicBezTo>
                    <a:pt x="2969" y="4052"/>
                    <a:pt x="4095" y="3229"/>
                    <a:pt x="5359" y="3229"/>
                  </a:cubicBezTo>
                  <a:lnTo>
                    <a:pt x="5513" y="2857"/>
                  </a:lnTo>
                  <a:cubicBezTo>
                    <a:pt x="5247" y="2613"/>
                    <a:pt x="4912" y="2433"/>
                    <a:pt x="4562" y="2348"/>
                  </a:cubicBezTo>
                  <a:lnTo>
                    <a:pt x="4562" y="2279"/>
                  </a:lnTo>
                  <a:cubicBezTo>
                    <a:pt x="4562" y="1020"/>
                    <a:pt x="3542" y="0"/>
                    <a:pt x="228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8"/>
            <p:cNvSpPr/>
            <p:nvPr/>
          </p:nvSpPr>
          <p:spPr>
            <a:xfrm>
              <a:off x="1888781" y="4189668"/>
              <a:ext cx="125138" cy="94324"/>
            </a:xfrm>
            <a:custGeom>
              <a:avLst/>
              <a:gdLst/>
              <a:ahLst/>
              <a:cxnLst/>
              <a:rect l="l" t="t" r="r" b="b"/>
              <a:pathLst>
                <a:path w="6108" h="4604" extrusionOk="0">
                  <a:moveTo>
                    <a:pt x="1" y="0"/>
                  </a:moveTo>
                  <a:lnTo>
                    <a:pt x="1" y="266"/>
                  </a:lnTo>
                  <a:cubicBezTo>
                    <a:pt x="1" y="446"/>
                    <a:pt x="27" y="643"/>
                    <a:pt x="70" y="797"/>
                  </a:cubicBezTo>
                  <a:lnTo>
                    <a:pt x="1020" y="3584"/>
                  </a:lnTo>
                  <a:lnTo>
                    <a:pt x="2921" y="4604"/>
                  </a:lnTo>
                  <a:lnTo>
                    <a:pt x="6107" y="1662"/>
                  </a:lnTo>
                  <a:cubicBezTo>
                    <a:pt x="5974" y="1349"/>
                    <a:pt x="5778" y="1062"/>
                    <a:pt x="5513" y="844"/>
                  </a:cubicBezTo>
                  <a:lnTo>
                    <a:pt x="5359" y="844"/>
                  </a:lnTo>
                  <a:cubicBezTo>
                    <a:pt x="4095" y="844"/>
                    <a:pt x="3011" y="1572"/>
                    <a:pt x="2502" y="2655"/>
                  </a:cubicBezTo>
                  <a:cubicBezTo>
                    <a:pt x="2471" y="2720"/>
                    <a:pt x="2394" y="2771"/>
                    <a:pt x="2312" y="2771"/>
                  </a:cubicBezTo>
                  <a:cubicBezTo>
                    <a:pt x="2279" y="2771"/>
                    <a:pt x="2246" y="2763"/>
                    <a:pt x="2215" y="2745"/>
                  </a:cubicBezTo>
                  <a:lnTo>
                    <a:pt x="2194" y="2745"/>
                  </a:lnTo>
                  <a:cubicBezTo>
                    <a:pt x="2125" y="2703"/>
                    <a:pt x="2082" y="2655"/>
                    <a:pt x="2061" y="2591"/>
                  </a:cubicBezTo>
                  <a:cubicBezTo>
                    <a:pt x="1886" y="1418"/>
                    <a:pt x="1089" y="446"/>
                    <a:pt x="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8"/>
            <p:cNvSpPr/>
            <p:nvPr/>
          </p:nvSpPr>
          <p:spPr>
            <a:xfrm>
              <a:off x="1735596" y="4157462"/>
              <a:ext cx="106535" cy="90842"/>
            </a:xfrm>
            <a:custGeom>
              <a:avLst/>
              <a:gdLst/>
              <a:ahLst/>
              <a:cxnLst/>
              <a:rect l="l" t="t" r="r" b="b"/>
              <a:pathLst>
                <a:path w="5200" h="4434" extrusionOk="0">
                  <a:moveTo>
                    <a:pt x="3054" y="0"/>
                  </a:moveTo>
                  <a:cubicBezTo>
                    <a:pt x="1796" y="0"/>
                    <a:pt x="776" y="1020"/>
                    <a:pt x="776" y="2284"/>
                  </a:cubicBezTo>
                  <a:lnTo>
                    <a:pt x="776" y="2347"/>
                  </a:lnTo>
                  <a:cubicBezTo>
                    <a:pt x="511" y="2416"/>
                    <a:pt x="245" y="2549"/>
                    <a:pt x="1" y="2703"/>
                  </a:cubicBezTo>
                  <a:cubicBezTo>
                    <a:pt x="1" y="2703"/>
                    <a:pt x="2013" y="3585"/>
                    <a:pt x="2635" y="4339"/>
                  </a:cubicBezTo>
                  <a:cubicBezTo>
                    <a:pt x="2682" y="4403"/>
                    <a:pt x="2747" y="4433"/>
                    <a:pt x="2811" y="4433"/>
                  </a:cubicBezTo>
                  <a:cubicBezTo>
                    <a:pt x="2899" y="4433"/>
                    <a:pt x="2984" y="4376"/>
                    <a:pt x="3012" y="4275"/>
                  </a:cubicBezTo>
                  <a:cubicBezTo>
                    <a:pt x="3298" y="3123"/>
                    <a:pt x="5200" y="1487"/>
                    <a:pt x="5200" y="1487"/>
                  </a:cubicBezTo>
                  <a:cubicBezTo>
                    <a:pt x="4870" y="621"/>
                    <a:pt x="4026" y="0"/>
                    <a:pt x="30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8"/>
            <p:cNvSpPr/>
            <p:nvPr/>
          </p:nvSpPr>
          <p:spPr>
            <a:xfrm>
              <a:off x="1721562" y="4187927"/>
              <a:ext cx="123294" cy="107395"/>
            </a:xfrm>
            <a:custGeom>
              <a:avLst/>
              <a:gdLst/>
              <a:ahLst/>
              <a:cxnLst/>
              <a:rect l="l" t="t" r="r" b="b"/>
              <a:pathLst>
                <a:path w="6018" h="5242" extrusionOk="0">
                  <a:moveTo>
                    <a:pt x="5885" y="0"/>
                  </a:moveTo>
                  <a:cubicBezTo>
                    <a:pt x="4759" y="351"/>
                    <a:pt x="3893" y="1259"/>
                    <a:pt x="3606" y="2390"/>
                  </a:cubicBezTo>
                  <a:cubicBezTo>
                    <a:pt x="3581" y="2495"/>
                    <a:pt x="3490" y="2552"/>
                    <a:pt x="3397" y="2552"/>
                  </a:cubicBezTo>
                  <a:cubicBezTo>
                    <a:pt x="3336" y="2552"/>
                    <a:pt x="3274" y="2527"/>
                    <a:pt x="3229" y="2475"/>
                  </a:cubicBezTo>
                  <a:cubicBezTo>
                    <a:pt x="2635" y="1726"/>
                    <a:pt x="1727" y="1237"/>
                    <a:pt x="686" y="1216"/>
                  </a:cubicBezTo>
                  <a:cubicBezTo>
                    <a:pt x="399" y="1413"/>
                    <a:pt x="176" y="1678"/>
                    <a:pt x="1" y="1991"/>
                  </a:cubicBezTo>
                  <a:lnTo>
                    <a:pt x="3229" y="5241"/>
                  </a:lnTo>
                  <a:lnTo>
                    <a:pt x="4711" y="4381"/>
                  </a:lnTo>
                  <a:lnTo>
                    <a:pt x="6017" y="685"/>
                  </a:lnTo>
                  <a:cubicBezTo>
                    <a:pt x="6017" y="441"/>
                    <a:pt x="5954" y="218"/>
                    <a:pt x="5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8"/>
            <p:cNvSpPr/>
            <p:nvPr/>
          </p:nvSpPr>
          <p:spPr>
            <a:xfrm>
              <a:off x="1935554" y="4221424"/>
              <a:ext cx="156791" cy="217168"/>
            </a:xfrm>
            <a:custGeom>
              <a:avLst/>
              <a:gdLst/>
              <a:ahLst/>
              <a:cxnLst/>
              <a:rect l="l" t="t" r="r" b="b"/>
              <a:pathLst>
                <a:path w="7653" h="10600" extrusionOk="0">
                  <a:moveTo>
                    <a:pt x="3076" y="1"/>
                  </a:moveTo>
                  <a:cubicBezTo>
                    <a:pt x="1727" y="1"/>
                    <a:pt x="617" y="1084"/>
                    <a:pt x="617" y="2433"/>
                  </a:cubicBezTo>
                  <a:cubicBezTo>
                    <a:pt x="617" y="2502"/>
                    <a:pt x="638" y="2587"/>
                    <a:pt x="638" y="2677"/>
                  </a:cubicBezTo>
                  <a:lnTo>
                    <a:pt x="1" y="6150"/>
                  </a:lnTo>
                  <a:lnTo>
                    <a:pt x="840" y="10132"/>
                  </a:lnTo>
                  <a:lnTo>
                    <a:pt x="1546" y="10600"/>
                  </a:lnTo>
                  <a:cubicBezTo>
                    <a:pt x="2258" y="10600"/>
                    <a:pt x="2874" y="10313"/>
                    <a:pt x="3362" y="9824"/>
                  </a:cubicBezTo>
                  <a:cubicBezTo>
                    <a:pt x="3803" y="10313"/>
                    <a:pt x="4557" y="10600"/>
                    <a:pt x="5263" y="10600"/>
                  </a:cubicBezTo>
                  <a:cubicBezTo>
                    <a:pt x="6458" y="10600"/>
                    <a:pt x="7653" y="9649"/>
                    <a:pt x="7653" y="8189"/>
                  </a:cubicBezTo>
                  <a:cubicBezTo>
                    <a:pt x="7541" y="7525"/>
                    <a:pt x="7170" y="6946"/>
                    <a:pt x="6660" y="6569"/>
                  </a:cubicBezTo>
                  <a:cubicBezTo>
                    <a:pt x="7079" y="6128"/>
                    <a:pt x="7366" y="5534"/>
                    <a:pt x="7366" y="4870"/>
                  </a:cubicBezTo>
                  <a:cubicBezTo>
                    <a:pt x="7366" y="3718"/>
                    <a:pt x="6570" y="2767"/>
                    <a:pt x="5508" y="2502"/>
                  </a:cubicBezTo>
                  <a:lnTo>
                    <a:pt x="5508" y="2433"/>
                  </a:lnTo>
                  <a:cubicBezTo>
                    <a:pt x="5508" y="1084"/>
                    <a:pt x="4403" y="1"/>
                    <a:pt x="307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8"/>
            <p:cNvSpPr/>
            <p:nvPr/>
          </p:nvSpPr>
          <p:spPr>
            <a:xfrm>
              <a:off x="1939590" y="4389176"/>
              <a:ext cx="153738" cy="58021"/>
            </a:xfrm>
            <a:custGeom>
              <a:avLst/>
              <a:gdLst/>
              <a:ahLst/>
              <a:cxnLst/>
              <a:rect l="l" t="t" r="r" b="b"/>
              <a:pathLst>
                <a:path w="7504" h="2832" extrusionOk="0">
                  <a:moveTo>
                    <a:pt x="7456" y="1"/>
                  </a:moveTo>
                  <a:cubicBezTo>
                    <a:pt x="7281" y="1148"/>
                    <a:pt x="6261" y="2035"/>
                    <a:pt x="5066" y="2035"/>
                  </a:cubicBezTo>
                  <a:cubicBezTo>
                    <a:pt x="4360" y="2035"/>
                    <a:pt x="3627" y="1727"/>
                    <a:pt x="3165" y="1259"/>
                  </a:cubicBezTo>
                  <a:cubicBezTo>
                    <a:pt x="2677" y="1727"/>
                    <a:pt x="2061" y="2035"/>
                    <a:pt x="1349" y="2035"/>
                  </a:cubicBezTo>
                  <a:cubicBezTo>
                    <a:pt x="1105" y="2035"/>
                    <a:pt x="887" y="1992"/>
                    <a:pt x="643" y="1944"/>
                  </a:cubicBezTo>
                  <a:lnTo>
                    <a:pt x="0" y="1944"/>
                  </a:lnTo>
                  <a:lnTo>
                    <a:pt x="0" y="2454"/>
                  </a:lnTo>
                  <a:cubicBezTo>
                    <a:pt x="399" y="2698"/>
                    <a:pt x="866" y="2831"/>
                    <a:pt x="1349" y="2831"/>
                  </a:cubicBezTo>
                  <a:cubicBezTo>
                    <a:pt x="2061" y="2831"/>
                    <a:pt x="2677" y="2523"/>
                    <a:pt x="3165" y="2035"/>
                  </a:cubicBezTo>
                  <a:cubicBezTo>
                    <a:pt x="3606" y="2523"/>
                    <a:pt x="4360" y="2831"/>
                    <a:pt x="5066" y="2831"/>
                  </a:cubicBezTo>
                  <a:cubicBezTo>
                    <a:pt x="6394" y="2831"/>
                    <a:pt x="7504" y="1727"/>
                    <a:pt x="7504" y="399"/>
                  </a:cubicBezTo>
                  <a:cubicBezTo>
                    <a:pt x="7504" y="266"/>
                    <a:pt x="7477" y="134"/>
                    <a:pt x="745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8"/>
            <p:cNvSpPr/>
            <p:nvPr/>
          </p:nvSpPr>
          <p:spPr>
            <a:xfrm>
              <a:off x="1646721" y="4227304"/>
              <a:ext cx="141446" cy="211288"/>
            </a:xfrm>
            <a:custGeom>
              <a:avLst/>
              <a:gdLst/>
              <a:ahLst/>
              <a:cxnLst/>
              <a:rect l="l" t="t" r="r" b="b"/>
              <a:pathLst>
                <a:path w="6904" h="10313" extrusionOk="0">
                  <a:moveTo>
                    <a:pt x="4275" y="0"/>
                  </a:moveTo>
                  <a:cubicBezTo>
                    <a:pt x="2836" y="0"/>
                    <a:pt x="1641" y="1174"/>
                    <a:pt x="1641" y="2634"/>
                  </a:cubicBezTo>
                  <a:cubicBezTo>
                    <a:pt x="1641" y="2655"/>
                    <a:pt x="1663" y="2677"/>
                    <a:pt x="1663" y="2677"/>
                  </a:cubicBezTo>
                  <a:cubicBezTo>
                    <a:pt x="845" y="3054"/>
                    <a:pt x="293" y="3871"/>
                    <a:pt x="293" y="4801"/>
                  </a:cubicBezTo>
                  <a:cubicBezTo>
                    <a:pt x="293" y="5464"/>
                    <a:pt x="558" y="6043"/>
                    <a:pt x="978" y="6463"/>
                  </a:cubicBezTo>
                  <a:cubicBezTo>
                    <a:pt x="468" y="6813"/>
                    <a:pt x="112" y="7344"/>
                    <a:pt x="0" y="7987"/>
                  </a:cubicBezTo>
                  <a:cubicBezTo>
                    <a:pt x="0" y="9426"/>
                    <a:pt x="1153" y="10313"/>
                    <a:pt x="2326" y="10313"/>
                  </a:cubicBezTo>
                  <a:cubicBezTo>
                    <a:pt x="2990" y="10313"/>
                    <a:pt x="3696" y="10026"/>
                    <a:pt x="4142" y="9559"/>
                  </a:cubicBezTo>
                  <a:cubicBezTo>
                    <a:pt x="4604" y="10026"/>
                    <a:pt x="5204" y="10313"/>
                    <a:pt x="5889" y="10313"/>
                  </a:cubicBezTo>
                  <a:lnTo>
                    <a:pt x="6728" y="9803"/>
                  </a:lnTo>
                  <a:lnTo>
                    <a:pt x="6882" y="2942"/>
                  </a:lnTo>
                  <a:cubicBezTo>
                    <a:pt x="6904" y="2831"/>
                    <a:pt x="6904" y="2724"/>
                    <a:pt x="6904" y="2634"/>
                  </a:cubicBezTo>
                  <a:cubicBezTo>
                    <a:pt x="6904" y="1174"/>
                    <a:pt x="5735" y="0"/>
                    <a:pt x="427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8"/>
            <p:cNvSpPr/>
            <p:nvPr/>
          </p:nvSpPr>
          <p:spPr>
            <a:xfrm>
              <a:off x="1646291" y="4390917"/>
              <a:ext cx="150583" cy="56279"/>
            </a:xfrm>
            <a:custGeom>
              <a:avLst/>
              <a:gdLst/>
              <a:ahLst/>
              <a:cxnLst/>
              <a:rect l="l" t="t" r="r" b="b"/>
              <a:pathLst>
                <a:path w="7350" h="2747" extrusionOk="0">
                  <a:moveTo>
                    <a:pt x="21" y="1"/>
                  </a:moveTo>
                  <a:cubicBezTo>
                    <a:pt x="0" y="134"/>
                    <a:pt x="0" y="266"/>
                    <a:pt x="0" y="399"/>
                  </a:cubicBezTo>
                  <a:cubicBezTo>
                    <a:pt x="0" y="1684"/>
                    <a:pt x="1041" y="2746"/>
                    <a:pt x="2347" y="2746"/>
                  </a:cubicBezTo>
                  <a:cubicBezTo>
                    <a:pt x="3011" y="2746"/>
                    <a:pt x="3717" y="2459"/>
                    <a:pt x="4163" y="1992"/>
                  </a:cubicBezTo>
                  <a:cubicBezTo>
                    <a:pt x="4625" y="2459"/>
                    <a:pt x="5225" y="2746"/>
                    <a:pt x="5910" y="2746"/>
                  </a:cubicBezTo>
                  <a:cubicBezTo>
                    <a:pt x="6441" y="2746"/>
                    <a:pt x="6925" y="2571"/>
                    <a:pt x="7349" y="2305"/>
                  </a:cubicBezTo>
                  <a:lnTo>
                    <a:pt x="7349" y="1817"/>
                  </a:lnTo>
                  <a:lnTo>
                    <a:pt x="6749" y="1817"/>
                  </a:lnTo>
                  <a:cubicBezTo>
                    <a:pt x="6484" y="1907"/>
                    <a:pt x="6197" y="1950"/>
                    <a:pt x="5910" y="1950"/>
                  </a:cubicBezTo>
                  <a:cubicBezTo>
                    <a:pt x="5225" y="1950"/>
                    <a:pt x="4625" y="1663"/>
                    <a:pt x="4163" y="1196"/>
                  </a:cubicBezTo>
                  <a:cubicBezTo>
                    <a:pt x="3717" y="1663"/>
                    <a:pt x="3011" y="1950"/>
                    <a:pt x="2347" y="1950"/>
                  </a:cubicBezTo>
                  <a:cubicBezTo>
                    <a:pt x="1174" y="1950"/>
                    <a:pt x="223" y="1111"/>
                    <a:pt x="2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8"/>
            <p:cNvSpPr/>
            <p:nvPr/>
          </p:nvSpPr>
          <p:spPr>
            <a:xfrm>
              <a:off x="1767802" y="4198806"/>
              <a:ext cx="198565" cy="239786"/>
            </a:xfrm>
            <a:custGeom>
              <a:avLst/>
              <a:gdLst/>
              <a:ahLst/>
              <a:cxnLst/>
              <a:rect l="l" t="t" r="r" b="b"/>
              <a:pathLst>
                <a:path w="9692" h="11704" extrusionOk="0">
                  <a:moveTo>
                    <a:pt x="4647" y="0"/>
                  </a:moveTo>
                  <a:cubicBezTo>
                    <a:pt x="3166" y="0"/>
                    <a:pt x="1971" y="1216"/>
                    <a:pt x="1971" y="2676"/>
                  </a:cubicBezTo>
                  <a:cubicBezTo>
                    <a:pt x="1971" y="3006"/>
                    <a:pt x="2013" y="3292"/>
                    <a:pt x="2125" y="3584"/>
                  </a:cubicBezTo>
                  <a:cubicBezTo>
                    <a:pt x="1063" y="3935"/>
                    <a:pt x="309" y="4933"/>
                    <a:pt x="309" y="6107"/>
                  </a:cubicBezTo>
                  <a:cubicBezTo>
                    <a:pt x="309" y="6526"/>
                    <a:pt x="399" y="6946"/>
                    <a:pt x="574" y="7302"/>
                  </a:cubicBezTo>
                  <a:cubicBezTo>
                    <a:pt x="287" y="7700"/>
                    <a:pt x="64" y="8183"/>
                    <a:pt x="1" y="8714"/>
                  </a:cubicBezTo>
                  <a:cubicBezTo>
                    <a:pt x="1" y="10419"/>
                    <a:pt x="1461" y="11704"/>
                    <a:pt x="2985" y="11704"/>
                  </a:cubicBezTo>
                  <a:cubicBezTo>
                    <a:pt x="3739" y="11704"/>
                    <a:pt x="4424" y="11369"/>
                    <a:pt x="4976" y="10859"/>
                  </a:cubicBezTo>
                  <a:cubicBezTo>
                    <a:pt x="5465" y="11369"/>
                    <a:pt x="6261" y="11704"/>
                    <a:pt x="7037" y="11704"/>
                  </a:cubicBezTo>
                  <a:cubicBezTo>
                    <a:pt x="8385" y="11704"/>
                    <a:pt x="9692" y="10705"/>
                    <a:pt x="9692" y="9049"/>
                  </a:cubicBezTo>
                  <a:cubicBezTo>
                    <a:pt x="9580" y="8295"/>
                    <a:pt x="9161" y="7652"/>
                    <a:pt x="8587" y="7254"/>
                  </a:cubicBezTo>
                  <a:cubicBezTo>
                    <a:pt x="9049" y="6770"/>
                    <a:pt x="9357" y="6107"/>
                    <a:pt x="9357" y="5353"/>
                  </a:cubicBezTo>
                  <a:cubicBezTo>
                    <a:pt x="9357" y="4115"/>
                    <a:pt x="8476" y="3053"/>
                    <a:pt x="7323" y="2761"/>
                  </a:cubicBezTo>
                  <a:lnTo>
                    <a:pt x="7323" y="2676"/>
                  </a:lnTo>
                  <a:cubicBezTo>
                    <a:pt x="7323" y="1216"/>
                    <a:pt x="6107" y="0"/>
                    <a:pt x="464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8"/>
            <p:cNvSpPr/>
            <p:nvPr/>
          </p:nvSpPr>
          <p:spPr>
            <a:xfrm>
              <a:off x="1767372" y="4377334"/>
              <a:ext cx="199425" cy="69862"/>
            </a:xfrm>
            <a:custGeom>
              <a:avLst/>
              <a:gdLst/>
              <a:ahLst/>
              <a:cxnLst/>
              <a:rect l="l" t="t" r="r" b="b"/>
              <a:pathLst>
                <a:path w="9734" h="3410" extrusionOk="0">
                  <a:moveTo>
                    <a:pt x="22" y="0"/>
                  </a:moveTo>
                  <a:cubicBezTo>
                    <a:pt x="0" y="133"/>
                    <a:pt x="0" y="266"/>
                    <a:pt x="0" y="398"/>
                  </a:cubicBezTo>
                  <a:cubicBezTo>
                    <a:pt x="0" y="2060"/>
                    <a:pt x="1349" y="3409"/>
                    <a:pt x="3006" y="3409"/>
                  </a:cubicBezTo>
                  <a:cubicBezTo>
                    <a:pt x="3760" y="3409"/>
                    <a:pt x="4445" y="3075"/>
                    <a:pt x="4997" y="2544"/>
                  </a:cubicBezTo>
                  <a:cubicBezTo>
                    <a:pt x="5486" y="3075"/>
                    <a:pt x="6282" y="3409"/>
                    <a:pt x="7058" y="3409"/>
                  </a:cubicBezTo>
                  <a:cubicBezTo>
                    <a:pt x="8539" y="3409"/>
                    <a:pt x="9734" y="2214"/>
                    <a:pt x="9734" y="733"/>
                  </a:cubicBezTo>
                  <a:cubicBezTo>
                    <a:pt x="9734" y="600"/>
                    <a:pt x="9734" y="467"/>
                    <a:pt x="9713" y="335"/>
                  </a:cubicBezTo>
                  <a:cubicBezTo>
                    <a:pt x="9511" y="1614"/>
                    <a:pt x="8406" y="2613"/>
                    <a:pt x="7058" y="2613"/>
                  </a:cubicBezTo>
                  <a:cubicBezTo>
                    <a:pt x="6282" y="2613"/>
                    <a:pt x="5486" y="2278"/>
                    <a:pt x="4997" y="1747"/>
                  </a:cubicBezTo>
                  <a:cubicBezTo>
                    <a:pt x="4445" y="2278"/>
                    <a:pt x="3760" y="2613"/>
                    <a:pt x="3006" y="2613"/>
                  </a:cubicBezTo>
                  <a:cubicBezTo>
                    <a:pt x="1482" y="2613"/>
                    <a:pt x="218" y="1482"/>
                    <a:pt x="22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8"/>
            <p:cNvSpPr/>
            <p:nvPr/>
          </p:nvSpPr>
          <p:spPr>
            <a:xfrm>
              <a:off x="1831661" y="4308885"/>
              <a:ext cx="76173" cy="215754"/>
            </a:xfrm>
            <a:custGeom>
              <a:avLst/>
              <a:gdLst/>
              <a:ahLst/>
              <a:cxnLst/>
              <a:rect l="l" t="t" r="r" b="b"/>
              <a:pathLst>
                <a:path w="3718" h="10531" extrusionOk="0">
                  <a:moveTo>
                    <a:pt x="1859" y="1"/>
                  </a:moveTo>
                  <a:cubicBezTo>
                    <a:pt x="1684" y="1"/>
                    <a:pt x="1530" y="155"/>
                    <a:pt x="1530" y="335"/>
                  </a:cubicBezTo>
                  <a:lnTo>
                    <a:pt x="1530" y="2369"/>
                  </a:lnTo>
                  <a:lnTo>
                    <a:pt x="601" y="1440"/>
                  </a:lnTo>
                  <a:cubicBezTo>
                    <a:pt x="534" y="1374"/>
                    <a:pt x="445" y="1340"/>
                    <a:pt x="357" y="1340"/>
                  </a:cubicBezTo>
                  <a:cubicBezTo>
                    <a:pt x="268" y="1340"/>
                    <a:pt x="179" y="1374"/>
                    <a:pt x="112" y="1440"/>
                  </a:cubicBezTo>
                  <a:cubicBezTo>
                    <a:pt x="1" y="1573"/>
                    <a:pt x="1" y="1769"/>
                    <a:pt x="112" y="1902"/>
                  </a:cubicBezTo>
                  <a:lnTo>
                    <a:pt x="1530" y="3299"/>
                  </a:lnTo>
                  <a:lnTo>
                    <a:pt x="1530" y="10202"/>
                  </a:lnTo>
                  <a:cubicBezTo>
                    <a:pt x="1530" y="10377"/>
                    <a:pt x="1684" y="10531"/>
                    <a:pt x="1859" y="10531"/>
                  </a:cubicBezTo>
                  <a:cubicBezTo>
                    <a:pt x="2040" y="10531"/>
                    <a:pt x="2194" y="10377"/>
                    <a:pt x="2194" y="10202"/>
                  </a:cubicBezTo>
                  <a:lnTo>
                    <a:pt x="2194" y="5003"/>
                  </a:lnTo>
                  <a:lnTo>
                    <a:pt x="3585" y="3585"/>
                  </a:lnTo>
                  <a:cubicBezTo>
                    <a:pt x="3718" y="3474"/>
                    <a:pt x="3718" y="3256"/>
                    <a:pt x="3585" y="3123"/>
                  </a:cubicBezTo>
                  <a:cubicBezTo>
                    <a:pt x="3519" y="3068"/>
                    <a:pt x="3436" y="3040"/>
                    <a:pt x="3354" y="3040"/>
                  </a:cubicBezTo>
                  <a:cubicBezTo>
                    <a:pt x="3272" y="3040"/>
                    <a:pt x="3189" y="3068"/>
                    <a:pt x="3123" y="3123"/>
                  </a:cubicBezTo>
                  <a:lnTo>
                    <a:pt x="2194" y="4074"/>
                  </a:lnTo>
                  <a:lnTo>
                    <a:pt x="2194" y="335"/>
                  </a:lnTo>
                  <a:cubicBezTo>
                    <a:pt x="2194" y="155"/>
                    <a:pt x="2040" y="1"/>
                    <a:pt x="185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8"/>
            <p:cNvSpPr/>
            <p:nvPr/>
          </p:nvSpPr>
          <p:spPr>
            <a:xfrm>
              <a:off x="1702529" y="4367418"/>
              <a:ext cx="35812" cy="157221"/>
            </a:xfrm>
            <a:custGeom>
              <a:avLst/>
              <a:gdLst/>
              <a:ahLst/>
              <a:cxnLst/>
              <a:rect l="l" t="t" r="r" b="b"/>
              <a:pathLst>
                <a:path w="1748" h="7674" extrusionOk="0">
                  <a:moveTo>
                    <a:pt x="1418" y="1"/>
                  </a:moveTo>
                  <a:cubicBezTo>
                    <a:pt x="1217" y="1"/>
                    <a:pt x="1084" y="134"/>
                    <a:pt x="1084" y="330"/>
                  </a:cubicBezTo>
                  <a:lnTo>
                    <a:pt x="1084" y="1567"/>
                  </a:lnTo>
                  <a:lnTo>
                    <a:pt x="595" y="1084"/>
                  </a:lnTo>
                  <a:cubicBezTo>
                    <a:pt x="529" y="1018"/>
                    <a:pt x="447" y="984"/>
                    <a:pt x="364" y="984"/>
                  </a:cubicBezTo>
                  <a:cubicBezTo>
                    <a:pt x="282" y="984"/>
                    <a:pt x="200" y="1018"/>
                    <a:pt x="133" y="1084"/>
                  </a:cubicBezTo>
                  <a:cubicBezTo>
                    <a:pt x="1" y="1217"/>
                    <a:pt x="1" y="1413"/>
                    <a:pt x="133" y="1546"/>
                  </a:cubicBezTo>
                  <a:lnTo>
                    <a:pt x="1084" y="2497"/>
                  </a:lnTo>
                  <a:lnTo>
                    <a:pt x="1084" y="7345"/>
                  </a:lnTo>
                  <a:cubicBezTo>
                    <a:pt x="1084" y="7520"/>
                    <a:pt x="1217" y="7674"/>
                    <a:pt x="1418" y="7674"/>
                  </a:cubicBezTo>
                  <a:cubicBezTo>
                    <a:pt x="1594" y="7674"/>
                    <a:pt x="1748" y="7520"/>
                    <a:pt x="1748" y="7345"/>
                  </a:cubicBezTo>
                  <a:lnTo>
                    <a:pt x="1748" y="330"/>
                  </a:lnTo>
                  <a:cubicBezTo>
                    <a:pt x="1748" y="134"/>
                    <a:pt x="1594" y="1"/>
                    <a:pt x="1418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8"/>
            <p:cNvSpPr/>
            <p:nvPr/>
          </p:nvSpPr>
          <p:spPr>
            <a:xfrm>
              <a:off x="1997569" y="4361989"/>
              <a:ext cx="35382" cy="162650"/>
            </a:xfrm>
            <a:custGeom>
              <a:avLst/>
              <a:gdLst/>
              <a:ahLst/>
              <a:cxnLst/>
              <a:rect l="l" t="t" r="r" b="b"/>
              <a:pathLst>
                <a:path w="1727" h="7939" extrusionOk="0">
                  <a:moveTo>
                    <a:pt x="335" y="0"/>
                  </a:moveTo>
                  <a:cubicBezTo>
                    <a:pt x="160" y="0"/>
                    <a:pt x="1" y="133"/>
                    <a:pt x="1" y="330"/>
                  </a:cubicBezTo>
                  <a:lnTo>
                    <a:pt x="1" y="7610"/>
                  </a:lnTo>
                  <a:cubicBezTo>
                    <a:pt x="1" y="7785"/>
                    <a:pt x="160" y="7939"/>
                    <a:pt x="335" y="7939"/>
                  </a:cubicBezTo>
                  <a:cubicBezTo>
                    <a:pt x="532" y="7939"/>
                    <a:pt x="664" y="7785"/>
                    <a:pt x="664" y="7610"/>
                  </a:cubicBezTo>
                  <a:lnTo>
                    <a:pt x="664" y="2411"/>
                  </a:lnTo>
                  <a:lnTo>
                    <a:pt x="1594" y="1482"/>
                  </a:lnTo>
                  <a:cubicBezTo>
                    <a:pt x="1727" y="1349"/>
                    <a:pt x="1727" y="1147"/>
                    <a:pt x="1594" y="1015"/>
                  </a:cubicBezTo>
                  <a:cubicBezTo>
                    <a:pt x="1527" y="948"/>
                    <a:pt x="1445" y="915"/>
                    <a:pt x="1363" y="915"/>
                  </a:cubicBezTo>
                  <a:cubicBezTo>
                    <a:pt x="1280" y="915"/>
                    <a:pt x="1198" y="948"/>
                    <a:pt x="1132" y="1015"/>
                  </a:cubicBezTo>
                  <a:lnTo>
                    <a:pt x="664" y="1482"/>
                  </a:lnTo>
                  <a:lnTo>
                    <a:pt x="664" y="330"/>
                  </a:lnTo>
                  <a:cubicBezTo>
                    <a:pt x="664" y="133"/>
                    <a:pt x="532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8"/>
            <p:cNvSpPr/>
            <p:nvPr/>
          </p:nvSpPr>
          <p:spPr>
            <a:xfrm>
              <a:off x="1648565" y="4509724"/>
              <a:ext cx="442489" cy="24052"/>
            </a:xfrm>
            <a:custGeom>
              <a:avLst/>
              <a:gdLst/>
              <a:ahLst/>
              <a:cxnLst/>
              <a:rect l="l" t="t" r="r" b="b"/>
              <a:pathLst>
                <a:path w="21598" h="1174" extrusionOk="0">
                  <a:moveTo>
                    <a:pt x="686" y="0"/>
                  </a:moveTo>
                  <a:cubicBezTo>
                    <a:pt x="378" y="0"/>
                    <a:pt x="134" y="176"/>
                    <a:pt x="1" y="399"/>
                  </a:cubicBezTo>
                  <a:cubicBezTo>
                    <a:pt x="1" y="993"/>
                    <a:pt x="378" y="1174"/>
                    <a:pt x="686" y="1174"/>
                  </a:cubicBezTo>
                  <a:lnTo>
                    <a:pt x="20912" y="1174"/>
                  </a:lnTo>
                  <a:cubicBezTo>
                    <a:pt x="21199" y="1174"/>
                    <a:pt x="21597" y="993"/>
                    <a:pt x="21597" y="399"/>
                  </a:cubicBezTo>
                  <a:cubicBezTo>
                    <a:pt x="21464" y="176"/>
                    <a:pt x="21199" y="0"/>
                    <a:pt x="2091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8"/>
            <p:cNvSpPr/>
            <p:nvPr/>
          </p:nvSpPr>
          <p:spPr>
            <a:xfrm>
              <a:off x="1646291" y="4517878"/>
              <a:ext cx="447037" cy="24503"/>
            </a:xfrm>
            <a:custGeom>
              <a:avLst/>
              <a:gdLst/>
              <a:ahLst/>
              <a:cxnLst/>
              <a:rect l="l" t="t" r="r" b="b"/>
              <a:pathLst>
                <a:path w="21820" h="1196" extrusionOk="0">
                  <a:moveTo>
                    <a:pt x="112" y="1"/>
                  </a:moveTo>
                  <a:cubicBezTo>
                    <a:pt x="48" y="133"/>
                    <a:pt x="0" y="266"/>
                    <a:pt x="0" y="399"/>
                  </a:cubicBezTo>
                  <a:cubicBezTo>
                    <a:pt x="0" y="840"/>
                    <a:pt x="356" y="1196"/>
                    <a:pt x="797" y="1196"/>
                  </a:cubicBezTo>
                  <a:lnTo>
                    <a:pt x="21023" y="1196"/>
                  </a:lnTo>
                  <a:cubicBezTo>
                    <a:pt x="21464" y="1196"/>
                    <a:pt x="21820" y="840"/>
                    <a:pt x="21820" y="399"/>
                  </a:cubicBezTo>
                  <a:cubicBezTo>
                    <a:pt x="21820" y="266"/>
                    <a:pt x="21772" y="133"/>
                    <a:pt x="21708" y="1"/>
                  </a:cubicBezTo>
                  <a:cubicBezTo>
                    <a:pt x="21575" y="245"/>
                    <a:pt x="21310" y="399"/>
                    <a:pt x="21023" y="399"/>
                  </a:cubicBezTo>
                  <a:lnTo>
                    <a:pt x="797" y="399"/>
                  </a:lnTo>
                  <a:cubicBezTo>
                    <a:pt x="489" y="399"/>
                    <a:pt x="245" y="245"/>
                    <a:pt x="112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98" name="Google Shape;698;p8"/>
          <p:cNvGrpSpPr/>
          <p:nvPr/>
        </p:nvGrpSpPr>
        <p:grpSpPr>
          <a:xfrm>
            <a:off x="2867062" y="398556"/>
            <a:ext cx="1159423" cy="752756"/>
            <a:chOff x="2246492" y="2842062"/>
            <a:chExt cx="446935" cy="342715"/>
          </a:xfrm>
        </p:grpSpPr>
        <p:sp>
          <p:nvSpPr>
            <p:cNvPr id="699" name="Google Shape;699;p8"/>
            <p:cNvSpPr/>
            <p:nvPr/>
          </p:nvSpPr>
          <p:spPr>
            <a:xfrm>
              <a:off x="2473105" y="2901886"/>
              <a:ext cx="160048" cy="150911"/>
            </a:xfrm>
            <a:custGeom>
              <a:avLst/>
              <a:gdLst/>
              <a:ahLst/>
              <a:cxnLst/>
              <a:rect l="l" t="t" r="r" b="b"/>
              <a:pathLst>
                <a:path w="7812" h="7366" extrusionOk="0">
                  <a:moveTo>
                    <a:pt x="3765" y="1"/>
                  </a:moveTo>
                  <a:cubicBezTo>
                    <a:pt x="2061" y="1"/>
                    <a:pt x="622" y="1042"/>
                    <a:pt x="0" y="2523"/>
                  </a:cubicBezTo>
                  <a:cubicBezTo>
                    <a:pt x="0" y="2523"/>
                    <a:pt x="1816" y="3383"/>
                    <a:pt x="2613" y="4068"/>
                  </a:cubicBezTo>
                  <a:cubicBezTo>
                    <a:pt x="3367" y="4711"/>
                    <a:pt x="3898" y="5576"/>
                    <a:pt x="4137" y="6527"/>
                  </a:cubicBezTo>
                  <a:cubicBezTo>
                    <a:pt x="4164" y="6591"/>
                    <a:pt x="4227" y="6638"/>
                    <a:pt x="4296" y="6660"/>
                  </a:cubicBezTo>
                  <a:cubicBezTo>
                    <a:pt x="4891" y="6883"/>
                    <a:pt x="6107" y="7366"/>
                    <a:pt x="6107" y="7366"/>
                  </a:cubicBezTo>
                  <a:cubicBezTo>
                    <a:pt x="7148" y="6638"/>
                    <a:pt x="7812" y="5422"/>
                    <a:pt x="7812" y="4068"/>
                  </a:cubicBezTo>
                  <a:cubicBezTo>
                    <a:pt x="7812" y="1812"/>
                    <a:pt x="5996" y="1"/>
                    <a:pt x="3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8"/>
            <p:cNvSpPr/>
            <p:nvPr/>
          </p:nvSpPr>
          <p:spPr>
            <a:xfrm>
              <a:off x="2466794" y="2953576"/>
              <a:ext cx="131448" cy="114669"/>
            </a:xfrm>
            <a:custGeom>
              <a:avLst/>
              <a:gdLst/>
              <a:ahLst/>
              <a:cxnLst/>
              <a:rect l="l" t="t" r="r" b="b"/>
              <a:pathLst>
                <a:path w="6416" h="5597" extrusionOk="0">
                  <a:moveTo>
                    <a:pt x="308" y="0"/>
                  </a:moveTo>
                  <a:cubicBezTo>
                    <a:pt x="112" y="483"/>
                    <a:pt x="0" y="1014"/>
                    <a:pt x="0" y="1593"/>
                  </a:cubicBezTo>
                  <a:cubicBezTo>
                    <a:pt x="22" y="3802"/>
                    <a:pt x="1859" y="5597"/>
                    <a:pt x="4073" y="5597"/>
                  </a:cubicBezTo>
                  <a:cubicBezTo>
                    <a:pt x="4934" y="5597"/>
                    <a:pt x="5751" y="5331"/>
                    <a:pt x="6415" y="4843"/>
                  </a:cubicBezTo>
                  <a:cubicBezTo>
                    <a:pt x="5953" y="4381"/>
                    <a:pt x="5401" y="4025"/>
                    <a:pt x="4780" y="3802"/>
                  </a:cubicBezTo>
                  <a:cubicBezTo>
                    <a:pt x="4711" y="3760"/>
                    <a:pt x="4668" y="3717"/>
                    <a:pt x="4647" y="3648"/>
                  </a:cubicBezTo>
                  <a:cubicBezTo>
                    <a:pt x="4381" y="2698"/>
                    <a:pt x="3850" y="1837"/>
                    <a:pt x="3096" y="1195"/>
                  </a:cubicBezTo>
                  <a:cubicBezTo>
                    <a:pt x="2321" y="510"/>
                    <a:pt x="1349" y="85"/>
                    <a:pt x="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8"/>
            <p:cNvSpPr/>
            <p:nvPr/>
          </p:nvSpPr>
          <p:spPr>
            <a:xfrm>
              <a:off x="2246923" y="2967159"/>
              <a:ext cx="360457" cy="209444"/>
            </a:xfrm>
            <a:custGeom>
              <a:avLst/>
              <a:gdLst/>
              <a:ahLst/>
              <a:cxnLst/>
              <a:rect l="l" t="t" r="r" b="b"/>
              <a:pathLst>
                <a:path w="17594" h="10223" extrusionOk="0">
                  <a:moveTo>
                    <a:pt x="10578" y="1"/>
                  </a:moveTo>
                  <a:cubicBezTo>
                    <a:pt x="8985" y="1"/>
                    <a:pt x="7610" y="861"/>
                    <a:pt x="6861" y="2146"/>
                  </a:cubicBezTo>
                  <a:cubicBezTo>
                    <a:pt x="6506" y="2013"/>
                    <a:pt x="6129" y="1923"/>
                    <a:pt x="5730" y="1923"/>
                  </a:cubicBezTo>
                  <a:cubicBezTo>
                    <a:pt x="4073" y="1923"/>
                    <a:pt x="2725" y="3251"/>
                    <a:pt x="2677" y="4892"/>
                  </a:cubicBezTo>
                  <a:cubicBezTo>
                    <a:pt x="1307" y="4976"/>
                    <a:pt x="202" y="6017"/>
                    <a:pt x="1" y="7366"/>
                  </a:cubicBezTo>
                  <a:cubicBezTo>
                    <a:pt x="1" y="9007"/>
                    <a:pt x="1397" y="10223"/>
                    <a:pt x="2857" y="10223"/>
                  </a:cubicBezTo>
                  <a:lnTo>
                    <a:pt x="14094" y="10223"/>
                  </a:lnTo>
                  <a:cubicBezTo>
                    <a:pt x="15910" y="10223"/>
                    <a:pt x="17593" y="8763"/>
                    <a:pt x="17593" y="6702"/>
                  </a:cubicBezTo>
                  <a:cubicBezTo>
                    <a:pt x="17434" y="5200"/>
                    <a:pt x="16287" y="3962"/>
                    <a:pt x="14805" y="3649"/>
                  </a:cubicBezTo>
                  <a:cubicBezTo>
                    <a:pt x="14513" y="1594"/>
                    <a:pt x="12724" y="1"/>
                    <a:pt x="10578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8"/>
            <p:cNvSpPr/>
            <p:nvPr/>
          </p:nvSpPr>
          <p:spPr>
            <a:xfrm>
              <a:off x="2246492" y="3104466"/>
              <a:ext cx="361318" cy="80311"/>
            </a:xfrm>
            <a:custGeom>
              <a:avLst/>
              <a:gdLst/>
              <a:ahLst/>
              <a:cxnLst/>
              <a:rect l="l" t="t" r="r" b="b"/>
              <a:pathLst>
                <a:path w="17636" h="3920" extrusionOk="0">
                  <a:moveTo>
                    <a:pt x="17614" y="0"/>
                  </a:moveTo>
                  <a:cubicBezTo>
                    <a:pt x="17434" y="1774"/>
                    <a:pt x="15931" y="3144"/>
                    <a:pt x="14115" y="3144"/>
                  </a:cubicBezTo>
                  <a:lnTo>
                    <a:pt x="2878" y="3144"/>
                  </a:lnTo>
                  <a:cubicBezTo>
                    <a:pt x="1418" y="3144"/>
                    <a:pt x="223" y="2061"/>
                    <a:pt x="22" y="664"/>
                  </a:cubicBezTo>
                  <a:cubicBezTo>
                    <a:pt x="22" y="797"/>
                    <a:pt x="0" y="908"/>
                    <a:pt x="0" y="1041"/>
                  </a:cubicBezTo>
                  <a:cubicBezTo>
                    <a:pt x="0" y="2634"/>
                    <a:pt x="1285" y="3919"/>
                    <a:pt x="2878" y="3919"/>
                  </a:cubicBezTo>
                  <a:lnTo>
                    <a:pt x="14115" y="3919"/>
                  </a:lnTo>
                  <a:cubicBezTo>
                    <a:pt x="16064" y="3919"/>
                    <a:pt x="17635" y="2347"/>
                    <a:pt x="17635" y="399"/>
                  </a:cubicBezTo>
                  <a:cubicBezTo>
                    <a:pt x="17635" y="266"/>
                    <a:pt x="17635" y="133"/>
                    <a:pt x="17614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8"/>
            <p:cNvSpPr/>
            <p:nvPr/>
          </p:nvSpPr>
          <p:spPr>
            <a:xfrm>
              <a:off x="2543377" y="2842062"/>
              <a:ext cx="13624" cy="38967"/>
            </a:xfrm>
            <a:custGeom>
              <a:avLst/>
              <a:gdLst/>
              <a:ahLst/>
              <a:cxnLst/>
              <a:rect l="l" t="t" r="r" b="b"/>
              <a:pathLst>
                <a:path w="665" h="1902" extrusionOk="0">
                  <a:moveTo>
                    <a:pt x="335" y="0"/>
                  </a:moveTo>
                  <a:cubicBezTo>
                    <a:pt x="155" y="0"/>
                    <a:pt x="1" y="133"/>
                    <a:pt x="1" y="308"/>
                  </a:cubicBezTo>
                  <a:lnTo>
                    <a:pt x="1" y="1572"/>
                  </a:lnTo>
                  <a:cubicBezTo>
                    <a:pt x="1" y="1747"/>
                    <a:pt x="155" y="1901"/>
                    <a:pt x="335" y="1901"/>
                  </a:cubicBezTo>
                  <a:cubicBezTo>
                    <a:pt x="511" y="1901"/>
                    <a:pt x="665" y="1747"/>
                    <a:pt x="665" y="1572"/>
                  </a:cubicBezTo>
                  <a:lnTo>
                    <a:pt x="665" y="308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8"/>
            <p:cNvSpPr/>
            <p:nvPr/>
          </p:nvSpPr>
          <p:spPr>
            <a:xfrm>
              <a:off x="2654460" y="2978488"/>
              <a:ext cx="38967" cy="13173"/>
            </a:xfrm>
            <a:custGeom>
              <a:avLst/>
              <a:gdLst/>
              <a:ahLst/>
              <a:cxnLst/>
              <a:rect l="l" t="t" r="r" b="b"/>
              <a:pathLst>
                <a:path w="1902" h="643" extrusionOk="0">
                  <a:moveTo>
                    <a:pt x="330" y="0"/>
                  </a:moveTo>
                  <a:cubicBezTo>
                    <a:pt x="133" y="0"/>
                    <a:pt x="0" y="133"/>
                    <a:pt x="0" y="329"/>
                  </a:cubicBezTo>
                  <a:cubicBezTo>
                    <a:pt x="0" y="510"/>
                    <a:pt x="133" y="643"/>
                    <a:pt x="330" y="643"/>
                  </a:cubicBezTo>
                  <a:lnTo>
                    <a:pt x="1572" y="643"/>
                  </a:lnTo>
                  <a:cubicBezTo>
                    <a:pt x="1747" y="643"/>
                    <a:pt x="1901" y="510"/>
                    <a:pt x="1901" y="329"/>
                  </a:cubicBezTo>
                  <a:cubicBezTo>
                    <a:pt x="1901" y="133"/>
                    <a:pt x="1747" y="0"/>
                    <a:pt x="157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8"/>
            <p:cNvSpPr/>
            <p:nvPr/>
          </p:nvSpPr>
          <p:spPr>
            <a:xfrm>
              <a:off x="2621393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1240" y="0"/>
                  </a:moveTo>
                  <a:cubicBezTo>
                    <a:pt x="1154" y="0"/>
                    <a:pt x="1070" y="34"/>
                    <a:pt x="1014" y="100"/>
                  </a:cubicBezTo>
                  <a:lnTo>
                    <a:pt x="133" y="987"/>
                  </a:lnTo>
                  <a:cubicBezTo>
                    <a:pt x="0" y="1120"/>
                    <a:pt x="0" y="1316"/>
                    <a:pt x="133" y="1449"/>
                  </a:cubicBezTo>
                  <a:cubicBezTo>
                    <a:pt x="175" y="1518"/>
                    <a:pt x="266" y="1539"/>
                    <a:pt x="351" y="1539"/>
                  </a:cubicBezTo>
                  <a:cubicBezTo>
                    <a:pt x="441" y="1539"/>
                    <a:pt x="510" y="1518"/>
                    <a:pt x="574" y="1449"/>
                  </a:cubicBezTo>
                  <a:lnTo>
                    <a:pt x="1482" y="567"/>
                  </a:lnTo>
                  <a:cubicBezTo>
                    <a:pt x="1593" y="435"/>
                    <a:pt x="1593" y="233"/>
                    <a:pt x="1482" y="100"/>
                  </a:cubicBezTo>
                  <a:cubicBezTo>
                    <a:pt x="1415" y="34"/>
                    <a:pt x="1326" y="0"/>
                    <a:pt x="124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8"/>
            <p:cNvSpPr/>
            <p:nvPr/>
          </p:nvSpPr>
          <p:spPr>
            <a:xfrm>
              <a:off x="2621393" y="3056628"/>
              <a:ext cx="32657" cy="31530"/>
            </a:xfrm>
            <a:custGeom>
              <a:avLst/>
              <a:gdLst/>
              <a:ahLst/>
              <a:cxnLst/>
              <a:rect l="l" t="t" r="r" b="b"/>
              <a:pathLst>
                <a:path w="1594" h="1539" extrusionOk="0">
                  <a:moveTo>
                    <a:pt x="353" y="0"/>
                  </a:moveTo>
                  <a:cubicBezTo>
                    <a:pt x="271" y="0"/>
                    <a:pt x="189" y="33"/>
                    <a:pt x="133" y="100"/>
                  </a:cubicBezTo>
                  <a:cubicBezTo>
                    <a:pt x="0" y="232"/>
                    <a:pt x="0" y="434"/>
                    <a:pt x="133" y="567"/>
                  </a:cubicBezTo>
                  <a:lnTo>
                    <a:pt x="1014" y="1454"/>
                  </a:lnTo>
                  <a:cubicBezTo>
                    <a:pt x="1083" y="1518"/>
                    <a:pt x="1147" y="1539"/>
                    <a:pt x="1237" y="1539"/>
                  </a:cubicBezTo>
                  <a:cubicBezTo>
                    <a:pt x="1328" y="1539"/>
                    <a:pt x="1413" y="1518"/>
                    <a:pt x="1482" y="1454"/>
                  </a:cubicBezTo>
                  <a:cubicBezTo>
                    <a:pt x="1593" y="1321"/>
                    <a:pt x="1593" y="1119"/>
                    <a:pt x="1482" y="987"/>
                  </a:cubicBezTo>
                  <a:lnTo>
                    <a:pt x="574" y="100"/>
                  </a:lnTo>
                  <a:cubicBezTo>
                    <a:pt x="518" y="33"/>
                    <a:pt x="436" y="0"/>
                    <a:pt x="35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8"/>
            <p:cNvSpPr/>
            <p:nvPr/>
          </p:nvSpPr>
          <p:spPr>
            <a:xfrm>
              <a:off x="2446348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356" y="0"/>
                  </a:moveTo>
                  <a:cubicBezTo>
                    <a:pt x="272" y="0"/>
                    <a:pt x="189" y="34"/>
                    <a:pt x="133" y="100"/>
                  </a:cubicBezTo>
                  <a:cubicBezTo>
                    <a:pt x="0" y="233"/>
                    <a:pt x="0" y="435"/>
                    <a:pt x="133" y="567"/>
                  </a:cubicBezTo>
                  <a:lnTo>
                    <a:pt x="1020" y="1449"/>
                  </a:lnTo>
                  <a:cubicBezTo>
                    <a:pt x="1089" y="1518"/>
                    <a:pt x="1174" y="1539"/>
                    <a:pt x="1243" y="1539"/>
                  </a:cubicBezTo>
                  <a:cubicBezTo>
                    <a:pt x="1328" y="1539"/>
                    <a:pt x="1418" y="1518"/>
                    <a:pt x="1487" y="1449"/>
                  </a:cubicBezTo>
                  <a:cubicBezTo>
                    <a:pt x="1593" y="1316"/>
                    <a:pt x="1593" y="1120"/>
                    <a:pt x="1487" y="987"/>
                  </a:cubicBezTo>
                  <a:lnTo>
                    <a:pt x="579" y="100"/>
                  </a:lnTo>
                  <a:cubicBezTo>
                    <a:pt x="523" y="34"/>
                    <a:pt x="440" y="0"/>
                    <a:pt x="356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08" name="Google Shape;708;p8"/>
          <p:cNvGrpSpPr/>
          <p:nvPr/>
        </p:nvGrpSpPr>
        <p:grpSpPr>
          <a:xfrm flipH="1">
            <a:off x="2132789" y="2070940"/>
            <a:ext cx="519451" cy="531593"/>
            <a:chOff x="6405353" y="2836979"/>
            <a:chExt cx="396861" cy="406137"/>
          </a:xfrm>
        </p:grpSpPr>
        <p:sp>
          <p:nvSpPr>
            <p:cNvPr id="709" name="Google Shape;709;p8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8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8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8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8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8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8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8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8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8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8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8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8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8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8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8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8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8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8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8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8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8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8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8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8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8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8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8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8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8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8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8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8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8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43" name="Google Shape;743;p8"/>
          <p:cNvGrpSpPr/>
          <p:nvPr/>
        </p:nvGrpSpPr>
        <p:grpSpPr>
          <a:xfrm>
            <a:off x="9806775" y="2606344"/>
            <a:ext cx="519451" cy="531593"/>
            <a:chOff x="6405353" y="2836979"/>
            <a:chExt cx="396861" cy="406137"/>
          </a:xfrm>
        </p:grpSpPr>
        <p:sp>
          <p:nvSpPr>
            <p:cNvPr id="744" name="Google Shape;744;p8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8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8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8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8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8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8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8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8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8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8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8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8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8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8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8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8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8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8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8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8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8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8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8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8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8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8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8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8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8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8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8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8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8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78" name="Google Shape;778;p8"/>
          <p:cNvGrpSpPr/>
          <p:nvPr/>
        </p:nvGrpSpPr>
        <p:grpSpPr>
          <a:xfrm>
            <a:off x="8775834" y="279247"/>
            <a:ext cx="519451" cy="403696"/>
            <a:chOff x="6405353" y="2836979"/>
            <a:chExt cx="396861" cy="406137"/>
          </a:xfrm>
        </p:grpSpPr>
        <p:sp>
          <p:nvSpPr>
            <p:cNvPr id="779" name="Google Shape;779;p8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8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8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8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8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8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8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8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8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8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8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8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8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8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8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8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8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8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8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8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8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8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8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8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8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8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8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8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8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8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8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8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8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8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3" name="Google Shape;813;p8"/>
          <p:cNvGrpSpPr/>
          <p:nvPr/>
        </p:nvGrpSpPr>
        <p:grpSpPr>
          <a:xfrm flipH="1">
            <a:off x="5122035" y="612124"/>
            <a:ext cx="519451" cy="531593"/>
            <a:chOff x="6405353" y="2836979"/>
            <a:chExt cx="396861" cy="406137"/>
          </a:xfrm>
        </p:grpSpPr>
        <p:sp>
          <p:nvSpPr>
            <p:cNvPr id="814" name="Google Shape;814;p8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8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8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8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8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8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8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8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8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8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8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8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8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8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8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8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8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8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8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8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8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8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8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8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8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8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8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8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8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8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8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8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8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8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48" name="Google Shape;848;p8"/>
          <p:cNvGrpSpPr/>
          <p:nvPr/>
        </p:nvGrpSpPr>
        <p:grpSpPr>
          <a:xfrm flipH="1">
            <a:off x="862191" y="3825923"/>
            <a:ext cx="1514108" cy="1060679"/>
            <a:chOff x="2846694" y="2166897"/>
            <a:chExt cx="447365" cy="359248"/>
          </a:xfrm>
        </p:grpSpPr>
        <p:sp>
          <p:nvSpPr>
            <p:cNvPr id="849" name="Google Shape;849;p8"/>
            <p:cNvSpPr/>
            <p:nvPr/>
          </p:nvSpPr>
          <p:spPr>
            <a:xfrm>
              <a:off x="2849419" y="2225532"/>
              <a:ext cx="442366" cy="291906"/>
            </a:xfrm>
            <a:custGeom>
              <a:avLst/>
              <a:gdLst/>
              <a:ahLst/>
              <a:cxnLst/>
              <a:rect l="l" t="t" r="r" b="b"/>
              <a:pathLst>
                <a:path w="21592" h="14248" extrusionOk="0">
                  <a:moveTo>
                    <a:pt x="6505" y="1"/>
                  </a:moveTo>
                  <a:cubicBezTo>
                    <a:pt x="6303" y="70"/>
                    <a:pt x="6128" y="224"/>
                    <a:pt x="6017" y="399"/>
                  </a:cubicBezTo>
                  <a:lnTo>
                    <a:pt x="3914" y="4249"/>
                  </a:lnTo>
                  <a:lnTo>
                    <a:pt x="2077" y="5311"/>
                  </a:lnTo>
                  <a:cubicBezTo>
                    <a:pt x="1859" y="5443"/>
                    <a:pt x="1699" y="5645"/>
                    <a:pt x="1657" y="5884"/>
                  </a:cubicBezTo>
                  <a:lnTo>
                    <a:pt x="0" y="13876"/>
                  </a:lnTo>
                  <a:lnTo>
                    <a:pt x="2278" y="14248"/>
                  </a:lnTo>
                  <a:lnTo>
                    <a:pt x="19223" y="14248"/>
                  </a:lnTo>
                  <a:lnTo>
                    <a:pt x="21591" y="13876"/>
                  </a:lnTo>
                  <a:lnTo>
                    <a:pt x="20620" y="7902"/>
                  </a:lnTo>
                  <a:cubicBezTo>
                    <a:pt x="20577" y="7700"/>
                    <a:pt x="20466" y="7504"/>
                    <a:pt x="20285" y="7371"/>
                  </a:cubicBezTo>
                  <a:lnTo>
                    <a:pt x="18363" y="5842"/>
                  </a:lnTo>
                  <a:lnTo>
                    <a:pt x="17391" y="2656"/>
                  </a:lnTo>
                  <a:lnTo>
                    <a:pt x="11948" y="707"/>
                  </a:lnTo>
                  <a:lnTo>
                    <a:pt x="6505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8"/>
            <p:cNvSpPr/>
            <p:nvPr/>
          </p:nvSpPr>
          <p:spPr>
            <a:xfrm>
              <a:off x="2846694" y="2509816"/>
              <a:ext cx="447365" cy="16329"/>
            </a:xfrm>
            <a:custGeom>
              <a:avLst/>
              <a:gdLst/>
              <a:ahLst/>
              <a:cxnLst/>
              <a:rect l="l" t="t" r="r" b="b"/>
              <a:pathLst>
                <a:path w="21836" h="797" extrusionOk="0">
                  <a:moveTo>
                    <a:pt x="133" y="0"/>
                  </a:moveTo>
                  <a:lnTo>
                    <a:pt x="22" y="531"/>
                  </a:lnTo>
                  <a:cubicBezTo>
                    <a:pt x="0" y="664"/>
                    <a:pt x="85" y="797"/>
                    <a:pt x="218" y="797"/>
                  </a:cubicBezTo>
                  <a:lnTo>
                    <a:pt x="4865" y="797"/>
                  </a:lnTo>
                  <a:lnTo>
                    <a:pt x="5974" y="372"/>
                  </a:lnTo>
                  <a:lnTo>
                    <a:pt x="12081" y="372"/>
                  </a:lnTo>
                  <a:lnTo>
                    <a:pt x="13340" y="797"/>
                  </a:lnTo>
                  <a:lnTo>
                    <a:pt x="21613" y="797"/>
                  </a:lnTo>
                  <a:cubicBezTo>
                    <a:pt x="21746" y="797"/>
                    <a:pt x="21836" y="664"/>
                    <a:pt x="21815" y="531"/>
                  </a:cubicBezTo>
                  <a:lnTo>
                    <a:pt x="21724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8"/>
            <p:cNvSpPr/>
            <p:nvPr/>
          </p:nvSpPr>
          <p:spPr>
            <a:xfrm>
              <a:off x="2992586" y="2166897"/>
              <a:ext cx="207702" cy="179204"/>
            </a:xfrm>
            <a:custGeom>
              <a:avLst/>
              <a:gdLst/>
              <a:ahLst/>
              <a:cxnLst/>
              <a:rect l="l" t="t" r="r" b="b"/>
              <a:pathLst>
                <a:path w="10138" h="8747" extrusionOk="0">
                  <a:moveTo>
                    <a:pt x="4573" y="1"/>
                  </a:moveTo>
                  <a:cubicBezTo>
                    <a:pt x="4360" y="1"/>
                    <a:pt x="4156" y="80"/>
                    <a:pt x="4004" y="229"/>
                  </a:cubicBezTo>
                  <a:lnTo>
                    <a:pt x="1949" y="2178"/>
                  </a:lnTo>
                  <a:lnTo>
                    <a:pt x="0" y="2730"/>
                  </a:lnTo>
                  <a:cubicBezTo>
                    <a:pt x="0" y="3834"/>
                    <a:pt x="489" y="4742"/>
                    <a:pt x="818" y="4764"/>
                  </a:cubicBezTo>
                  <a:cubicBezTo>
                    <a:pt x="831" y="4765"/>
                    <a:pt x="843" y="4765"/>
                    <a:pt x="855" y="4765"/>
                  </a:cubicBezTo>
                  <a:cubicBezTo>
                    <a:pt x="1426" y="4765"/>
                    <a:pt x="1605" y="3696"/>
                    <a:pt x="2124" y="3436"/>
                  </a:cubicBezTo>
                  <a:cubicBezTo>
                    <a:pt x="2239" y="3387"/>
                    <a:pt x="2390" y="3362"/>
                    <a:pt x="2560" y="3362"/>
                  </a:cubicBezTo>
                  <a:cubicBezTo>
                    <a:pt x="3211" y="3362"/>
                    <a:pt x="4131" y="3717"/>
                    <a:pt x="4270" y="4365"/>
                  </a:cubicBezTo>
                  <a:cubicBezTo>
                    <a:pt x="4423" y="5179"/>
                    <a:pt x="4715" y="6298"/>
                    <a:pt x="5310" y="6298"/>
                  </a:cubicBezTo>
                  <a:cubicBezTo>
                    <a:pt x="5333" y="6298"/>
                    <a:pt x="5356" y="6296"/>
                    <a:pt x="5380" y="6293"/>
                  </a:cubicBezTo>
                  <a:cubicBezTo>
                    <a:pt x="5962" y="6225"/>
                    <a:pt x="6081" y="4719"/>
                    <a:pt x="6796" y="4719"/>
                  </a:cubicBezTo>
                  <a:cubicBezTo>
                    <a:pt x="6810" y="4719"/>
                    <a:pt x="6825" y="4720"/>
                    <a:pt x="6840" y="4721"/>
                  </a:cubicBezTo>
                  <a:cubicBezTo>
                    <a:pt x="8146" y="4811"/>
                    <a:pt x="7589" y="8746"/>
                    <a:pt x="8677" y="8746"/>
                  </a:cubicBezTo>
                  <a:cubicBezTo>
                    <a:pt x="9229" y="8746"/>
                    <a:pt x="10026" y="6293"/>
                    <a:pt x="10137" y="4721"/>
                  </a:cubicBezTo>
                  <a:lnTo>
                    <a:pt x="8741" y="3925"/>
                  </a:lnTo>
                  <a:lnTo>
                    <a:pt x="7658" y="2507"/>
                  </a:lnTo>
                  <a:lnTo>
                    <a:pt x="6484" y="606"/>
                  </a:lnTo>
                  <a:lnTo>
                    <a:pt x="4870" y="54"/>
                  </a:lnTo>
                  <a:cubicBezTo>
                    <a:pt x="4772" y="18"/>
                    <a:pt x="4671" y="1"/>
                    <a:pt x="4573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8"/>
            <p:cNvSpPr/>
            <p:nvPr/>
          </p:nvSpPr>
          <p:spPr>
            <a:xfrm>
              <a:off x="2946345" y="2509816"/>
              <a:ext cx="51690" cy="16329"/>
            </a:xfrm>
            <a:custGeom>
              <a:avLst/>
              <a:gdLst/>
              <a:ahLst/>
              <a:cxnLst/>
              <a:rect l="l" t="t" r="r" b="b"/>
              <a:pathLst>
                <a:path w="2523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2061" y="797"/>
                  </a:lnTo>
                  <a:lnTo>
                    <a:pt x="2523" y="398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8"/>
            <p:cNvSpPr/>
            <p:nvPr/>
          </p:nvSpPr>
          <p:spPr>
            <a:xfrm>
              <a:off x="2949500" y="2346613"/>
              <a:ext cx="100225" cy="163224"/>
            </a:xfrm>
            <a:custGeom>
              <a:avLst/>
              <a:gdLst/>
              <a:ahLst/>
              <a:cxnLst/>
              <a:rect l="l" t="t" r="r" b="b"/>
              <a:pathLst>
                <a:path w="4892" h="7967" extrusionOk="0">
                  <a:moveTo>
                    <a:pt x="3213" y="1"/>
                  </a:moveTo>
                  <a:lnTo>
                    <a:pt x="1620" y="2258"/>
                  </a:lnTo>
                  <a:lnTo>
                    <a:pt x="824" y="3208"/>
                  </a:lnTo>
                  <a:lnTo>
                    <a:pt x="1" y="7966"/>
                  </a:lnTo>
                  <a:lnTo>
                    <a:pt x="2061" y="7966"/>
                  </a:lnTo>
                  <a:lnTo>
                    <a:pt x="4891" y="532"/>
                  </a:lnTo>
                  <a:lnTo>
                    <a:pt x="3213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8"/>
            <p:cNvSpPr/>
            <p:nvPr/>
          </p:nvSpPr>
          <p:spPr>
            <a:xfrm>
              <a:off x="2991705" y="2357492"/>
              <a:ext cx="127432" cy="159946"/>
            </a:xfrm>
            <a:custGeom>
              <a:avLst/>
              <a:gdLst/>
              <a:ahLst/>
              <a:cxnLst/>
              <a:rect l="l" t="t" r="r" b="b"/>
              <a:pathLst>
                <a:path w="6220" h="7807" extrusionOk="0">
                  <a:moveTo>
                    <a:pt x="2831" y="1"/>
                  </a:moveTo>
                  <a:lnTo>
                    <a:pt x="1615" y="1727"/>
                  </a:lnTo>
                  <a:lnTo>
                    <a:pt x="819" y="2677"/>
                  </a:lnTo>
                  <a:lnTo>
                    <a:pt x="1" y="7435"/>
                  </a:lnTo>
                  <a:lnTo>
                    <a:pt x="3208" y="7807"/>
                  </a:lnTo>
                  <a:lnTo>
                    <a:pt x="6219" y="7435"/>
                  </a:lnTo>
                  <a:lnTo>
                    <a:pt x="5932" y="3383"/>
                  </a:lnTo>
                  <a:lnTo>
                    <a:pt x="5003" y="2210"/>
                  </a:lnTo>
                  <a:lnTo>
                    <a:pt x="4313" y="463"/>
                  </a:lnTo>
                  <a:lnTo>
                    <a:pt x="2831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8"/>
            <p:cNvSpPr/>
            <p:nvPr/>
          </p:nvSpPr>
          <p:spPr>
            <a:xfrm>
              <a:off x="2988550" y="2509816"/>
              <a:ext cx="131448" cy="16329"/>
            </a:xfrm>
            <a:custGeom>
              <a:avLst/>
              <a:gdLst/>
              <a:ahLst/>
              <a:cxnLst/>
              <a:rect l="l" t="t" r="r" b="b"/>
              <a:pathLst>
                <a:path w="6416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6416" y="797"/>
                  </a:lnTo>
                  <a:lnTo>
                    <a:pt x="6373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8"/>
            <p:cNvSpPr/>
            <p:nvPr/>
          </p:nvSpPr>
          <p:spPr>
            <a:xfrm>
              <a:off x="2982690" y="2222807"/>
              <a:ext cx="223027" cy="131489"/>
            </a:xfrm>
            <a:custGeom>
              <a:avLst/>
              <a:gdLst/>
              <a:ahLst/>
              <a:cxnLst/>
              <a:rect l="l" t="t" r="r" b="b"/>
              <a:pathLst>
                <a:path w="10886" h="6418" extrusionOk="0">
                  <a:moveTo>
                    <a:pt x="483" y="1"/>
                  </a:moveTo>
                  <a:lnTo>
                    <a:pt x="43" y="134"/>
                  </a:lnTo>
                  <a:lnTo>
                    <a:pt x="0" y="134"/>
                  </a:lnTo>
                  <a:cubicBezTo>
                    <a:pt x="351" y="1132"/>
                    <a:pt x="882" y="2327"/>
                    <a:pt x="1301" y="2433"/>
                  </a:cubicBezTo>
                  <a:cubicBezTo>
                    <a:pt x="1356" y="2449"/>
                    <a:pt x="1408" y="2457"/>
                    <a:pt x="1457" y="2457"/>
                  </a:cubicBezTo>
                  <a:cubicBezTo>
                    <a:pt x="2086" y="2457"/>
                    <a:pt x="2297" y="1221"/>
                    <a:pt x="2809" y="999"/>
                  </a:cubicBezTo>
                  <a:cubicBezTo>
                    <a:pt x="2906" y="951"/>
                    <a:pt x="3020" y="928"/>
                    <a:pt x="3142" y="928"/>
                  </a:cubicBezTo>
                  <a:cubicBezTo>
                    <a:pt x="3690" y="928"/>
                    <a:pt x="4409" y="1388"/>
                    <a:pt x="4535" y="2061"/>
                  </a:cubicBezTo>
                  <a:cubicBezTo>
                    <a:pt x="4703" y="2866"/>
                    <a:pt x="4896" y="3856"/>
                    <a:pt x="5750" y="3856"/>
                  </a:cubicBezTo>
                  <a:cubicBezTo>
                    <a:pt x="5786" y="3856"/>
                    <a:pt x="5824" y="3854"/>
                    <a:pt x="5863" y="3851"/>
                  </a:cubicBezTo>
                  <a:cubicBezTo>
                    <a:pt x="6766" y="3767"/>
                    <a:pt x="6545" y="2365"/>
                    <a:pt x="7167" y="2365"/>
                  </a:cubicBezTo>
                  <a:cubicBezTo>
                    <a:pt x="7214" y="2365"/>
                    <a:pt x="7265" y="2373"/>
                    <a:pt x="7323" y="2390"/>
                  </a:cubicBezTo>
                  <a:cubicBezTo>
                    <a:pt x="8152" y="2653"/>
                    <a:pt x="7882" y="6417"/>
                    <a:pt x="9116" y="6417"/>
                  </a:cubicBezTo>
                  <a:cubicBezTo>
                    <a:pt x="9131" y="6417"/>
                    <a:pt x="9145" y="6417"/>
                    <a:pt x="9160" y="6415"/>
                  </a:cubicBezTo>
                  <a:cubicBezTo>
                    <a:pt x="10089" y="6373"/>
                    <a:pt x="10243" y="4116"/>
                    <a:pt x="10886" y="2789"/>
                  </a:cubicBezTo>
                  <a:lnTo>
                    <a:pt x="10642" y="1992"/>
                  </a:lnTo>
                  <a:lnTo>
                    <a:pt x="10620" y="1992"/>
                  </a:lnTo>
                  <a:cubicBezTo>
                    <a:pt x="10063" y="3389"/>
                    <a:pt x="9712" y="5619"/>
                    <a:pt x="9160" y="5619"/>
                  </a:cubicBezTo>
                  <a:cubicBezTo>
                    <a:pt x="8449" y="5619"/>
                    <a:pt x="8629" y="1748"/>
                    <a:pt x="7323" y="1594"/>
                  </a:cubicBezTo>
                  <a:cubicBezTo>
                    <a:pt x="7299" y="1591"/>
                    <a:pt x="7277" y="1590"/>
                    <a:pt x="7254" y="1590"/>
                  </a:cubicBezTo>
                  <a:cubicBezTo>
                    <a:pt x="6457" y="1590"/>
                    <a:pt x="6441" y="3125"/>
                    <a:pt x="5863" y="3187"/>
                  </a:cubicBezTo>
                  <a:cubicBezTo>
                    <a:pt x="5845" y="3189"/>
                    <a:pt x="5827" y="3190"/>
                    <a:pt x="5810" y="3190"/>
                  </a:cubicBezTo>
                  <a:cubicBezTo>
                    <a:pt x="5213" y="3190"/>
                    <a:pt x="5082" y="2038"/>
                    <a:pt x="4912" y="1238"/>
                  </a:cubicBezTo>
                  <a:cubicBezTo>
                    <a:pt x="4788" y="585"/>
                    <a:pt x="3797" y="254"/>
                    <a:pt x="3102" y="254"/>
                  </a:cubicBezTo>
                  <a:cubicBezTo>
                    <a:pt x="2904" y="254"/>
                    <a:pt x="2730" y="281"/>
                    <a:pt x="2607" y="335"/>
                  </a:cubicBezTo>
                  <a:cubicBezTo>
                    <a:pt x="2092" y="567"/>
                    <a:pt x="1912" y="1639"/>
                    <a:pt x="1353" y="1639"/>
                  </a:cubicBezTo>
                  <a:cubicBezTo>
                    <a:pt x="1336" y="1639"/>
                    <a:pt x="1319" y="1638"/>
                    <a:pt x="1301" y="1636"/>
                  </a:cubicBezTo>
                  <a:cubicBezTo>
                    <a:pt x="972" y="1615"/>
                    <a:pt x="749" y="819"/>
                    <a:pt x="48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57" name="Google Shape;857;p8"/>
          <p:cNvGrpSpPr/>
          <p:nvPr/>
        </p:nvGrpSpPr>
        <p:grpSpPr>
          <a:xfrm>
            <a:off x="10620986" y="5971758"/>
            <a:ext cx="1120147" cy="795472"/>
            <a:chOff x="7041489" y="2866094"/>
            <a:chExt cx="460108" cy="294631"/>
          </a:xfrm>
        </p:grpSpPr>
        <p:sp>
          <p:nvSpPr>
            <p:cNvPr id="858" name="Google Shape;858;p8"/>
            <p:cNvSpPr/>
            <p:nvPr/>
          </p:nvSpPr>
          <p:spPr>
            <a:xfrm>
              <a:off x="7170192" y="2976194"/>
              <a:ext cx="301904" cy="94775"/>
            </a:xfrm>
            <a:custGeom>
              <a:avLst/>
              <a:gdLst/>
              <a:ahLst/>
              <a:cxnLst/>
              <a:rect l="l" t="t" r="r" b="b"/>
              <a:pathLst>
                <a:path w="14736" h="4626" extrusionOk="0">
                  <a:moveTo>
                    <a:pt x="600" y="1"/>
                  </a:moveTo>
                  <a:cubicBezTo>
                    <a:pt x="377" y="112"/>
                    <a:pt x="181" y="202"/>
                    <a:pt x="0" y="266"/>
                  </a:cubicBezTo>
                  <a:cubicBezTo>
                    <a:pt x="1020" y="2942"/>
                    <a:pt x="3983" y="4626"/>
                    <a:pt x="7371" y="4626"/>
                  </a:cubicBezTo>
                  <a:cubicBezTo>
                    <a:pt x="10753" y="4626"/>
                    <a:pt x="13828" y="2857"/>
                    <a:pt x="14736" y="266"/>
                  </a:cubicBezTo>
                  <a:cubicBezTo>
                    <a:pt x="14561" y="202"/>
                    <a:pt x="14359" y="112"/>
                    <a:pt x="1414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8"/>
            <p:cNvSpPr/>
            <p:nvPr/>
          </p:nvSpPr>
          <p:spPr>
            <a:xfrm>
              <a:off x="7182484" y="2866094"/>
              <a:ext cx="277442" cy="172669"/>
            </a:xfrm>
            <a:custGeom>
              <a:avLst/>
              <a:gdLst/>
              <a:ahLst/>
              <a:cxnLst/>
              <a:rect l="l" t="t" r="r" b="b"/>
              <a:pathLst>
                <a:path w="13542" h="8428" extrusionOk="0">
                  <a:moveTo>
                    <a:pt x="6436" y="1"/>
                  </a:moveTo>
                  <a:cubicBezTo>
                    <a:pt x="4402" y="86"/>
                    <a:pt x="3186" y="994"/>
                    <a:pt x="2369" y="2013"/>
                  </a:cubicBezTo>
                  <a:lnTo>
                    <a:pt x="2369" y="2475"/>
                  </a:lnTo>
                  <a:lnTo>
                    <a:pt x="1970" y="2544"/>
                  </a:lnTo>
                  <a:cubicBezTo>
                    <a:pt x="1259" y="3606"/>
                    <a:pt x="908" y="4690"/>
                    <a:pt x="420" y="5067"/>
                  </a:cubicBezTo>
                  <a:cubicBezTo>
                    <a:pt x="287" y="5199"/>
                    <a:pt x="133" y="5284"/>
                    <a:pt x="0" y="5375"/>
                  </a:cubicBezTo>
                  <a:cubicBezTo>
                    <a:pt x="1439" y="7233"/>
                    <a:pt x="3829" y="8428"/>
                    <a:pt x="6771" y="8428"/>
                  </a:cubicBezTo>
                  <a:cubicBezTo>
                    <a:pt x="9713" y="8428"/>
                    <a:pt x="12102" y="7233"/>
                    <a:pt x="13541" y="5375"/>
                  </a:cubicBezTo>
                  <a:cubicBezTo>
                    <a:pt x="13409" y="5284"/>
                    <a:pt x="13255" y="5199"/>
                    <a:pt x="13095" y="5067"/>
                  </a:cubicBezTo>
                  <a:cubicBezTo>
                    <a:pt x="12633" y="4690"/>
                    <a:pt x="12256" y="3606"/>
                    <a:pt x="11571" y="2544"/>
                  </a:cubicBezTo>
                  <a:lnTo>
                    <a:pt x="11194" y="2412"/>
                  </a:lnTo>
                  <a:lnTo>
                    <a:pt x="11173" y="2013"/>
                  </a:lnTo>
                  <a:cubicBezTo>
                    <a:pt x="10355" y="994"/>
                    <a:pt x="9139" y="86"/>
                    <a:pt x="7100" y="1"/>
                  </a:cubicBezTo>
                  <a:lnTo>
                    <a:pt x="6771" y="372"/>
                  </a:lnTo>
                  <a:lnTo>
                    <a:pt x="6436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8"/>
            <p:cNvSpPr/>
            <p:nvPr/>
          </p:nvSpPr>
          <p:spPr>
            <a:xfrm>
              <a:off x="7041489" y="2931716"/>
              <a:ext cx="131448" cy="137840"/>
            </a:xfrm>
            <a:custGeom>
              <a:avLst/>
              <a:gdLst/>
              <a:ahLst/>
              <a:cxnLst/>
              <a:rect l="l" t="t" r="r" b="b"/>
              <a:pathLst>
                <a:path w="6416" h="6728" extrusionOk="0">
                  <a:moveTo>
                    <a:pt x="2507" y="0"/>
                  </a:moveTo>
                  <a:cubicBezTo>
                    <a:pt x="1650" y="0"/>
                    <a:pt x="860" y="432"/>
                    <a:pt x="531" y="669"/>
                  </a:cubicBezTo>
                  <a:cubicBezTo>
                    <a:pt x="0" y="1046"/>
                    <a:pt x="1041" y="2878"/>
                    <a:pt x="1615" y="3611"/>
                  </a:cubicBezTo>
                  <a:cubicBezTo>
                    <a:pt x="2809" y="5092"/>
                    <a:pt x="4227" y="6728"/>
                    <a:pt x="5932" y="6728"/>
                  </a:cubicBezTo>
                  <a:cubicBezTo>
                    <a:pt x="6107" y="6728"/>
                    <a:pt x="6261" y="6728"/>
                    <a:pt x="6415" y="6706"/>
                  </a:cubicBezTo>
                  <a:lnTo>
                    <a:pt x="5157" y="2193"/>
                  </a:lnTo>
                  <a:cubicBezTo>
                    <a:pt x="4801" y="1598"/>
                    <a:pt x="4472" y="1067"/>
                    <a:pt x="4227" y="802"/>
                  </a:cubicBezTo>
                  <a:cubicBezTo>
                    <a:pt x="3706" y="201"/>
                    <a:pt x="3091" y="0"/>
                    <a:pt x="250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8"/>
            <p:cNvSpPr/>
            <p:nvPr/>
          </p:nvSpPr>
          <p:spPr>
            <a:xfrm>
              <a:off x="7128950" y="2976624"/>
              <a:ext cx="66175" cy="92501"/>
            </a:xfrm>
            <a:custGeom>
              <a:avLst/>
              <a:gdLst/>
              <a:ahLst/>
              <a:cxnLst/>
              <a:rect l="l" t="t" r="r" b="b"/>
              <a:pathLst>
                <a:path w="3230" h="4515" extrusionOk="0">
                  <a:moveTo>
                    <a:pt x="888" y="1"/>
                  </a:moveTo>
                  <a:cubicBezTo>
                    <a:pt x="601" y="203"/>
                    <a:pt x="357" y="489"/>
                    <a:pt x="203" y="978"/>
                  </a:cubicBezTo>
                  <a:cubicBezTo>
                    <a:pt x="1" y="1551"/>
                    <a:pt x="266" y="2390"/>
                    <a:pt x="866" y="3235"/>
                  </a:cubicBezTo>
                  <a:cubicBezTo>
                    <a:pt x="1132" y="3585"/>
                    <a:pt x="1551" y="4052"/>
                    <a:pt x="2146" y="4514"/>
                  </a:cubicBezTo>
                  <a:cubicBezTo>
                    <a:pt x="2592" y="4493"/>
                    <a:pt x="2943" y="4451"/>
                    <a:pt x="3229" y="4403"/>
                  </a:cubicBezTo>
                  <a:lnTo>
                    <a:pt x="1238" y="622"/>
                  </a:lnTo>
                  <a:cubicBezTo>
                    <a:pt x="1105" y="420"/>
                    <a:pt x="999" y="224"/>
                    <a:pt x="888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8"/>
            <p:cNvSpPr/>
            <p:nvPr/>
          </p:nvSpPr>
          <p:spPr>
            <a:xfrm>
              <a:off x="7222845" y="2866094"/>
              <a:ext cx="196721" cy="174963"/>
            </a:xfrm>
            <a:custGeom>
              <a:avLst/>
              <a:gdLst/>
              <a:ahLst/>
              <a:cxnLst/>
              <a:rect l="l" t="t" r="r" b="b"/>
              <a:pathLst>
                <a:path w="9602" h="8540" extrusionOk="0">
                  <a:moveTo>
                    <a:pt x="4466" y="1"/>
                  </a:moveTo>
                  <a:lnTo>
                    <a:pt x="4466" y="2544"/>
                  </a:lnTo>
                  <a:lnTo>
                    <a:pt x="2698" y="3914"/>
                  </a:lnTo>
                  <a:lnTo>
                    <a:pt x="399" y="2013"/>
                  </a:lnTo>
                  <a:cubicBezTo>
                    <a:pt x="239" y="2189"/>
                    <a:pt x="107" y="2364"/>
                    <a:pt x="0" y="2544"/>
                  </a:cubicBezTo>
                  <a:lnTo>
                    <a:pt x="2363" y="4488"/>
                  </a:lnTo>
                  <a:lnTo>
                    <a:pt x="2055" y="8051"/>
                  </a:lnTo>
                  <a:lnTo>
                    <a:pt x="2321" y="8539"/>
                  </a:lnTo>
                  <a:lnTo>
                    <a:pt x="2698" y="8231"/>
                  </a:lnTo>
                  <a:lnTo>
                    <a:pt x="3006" y="4514"/>
                  </a:lnTo>
                  <a:lnTo>
                    <a:pt x="4801" y="3118"/>
                  </a:lnTo>
                  <a:lnTo>
                    <a:pt x="6590" y="4514"/>
                  </a:lnTo>
                  <a:lnTo>
                    <a:pt x="6904" y="8231"/>
                  </a:lnTo>
                  <a:lnTo>
                    <a:pt x="7254" y="8518"/>
                  </a:lnTo>
                  <a:lnTo>
                    <a:pt x="7541" y="8051"/>
                  </a:lnTo>
                  <a:lnTo>
                    <a:pt x="7233" y="4488"/>
                  </a:lnTo>
                  <a:lnTo>
                    <a:pt x="9601" y="2544"/>
                  </a:lnTo>
                  <a:cubicBezTo>
                    <a:pt x="9468" y="2364"/>
                    <a:pt x="9336" y="2189"/>
                    <a:pt x="9203" y="2013"/>
                  </a:cubicBezTo>
                  <a:lnTo>
                    <a:pt x="6904" y="3914"/>
                  </a:lnTo>
                  <a:lnTo>
                    <a:pt x="5130" y="2544"/>
                  </a:lnTo>
                  <a:lnTo>
                    <a:pt x="513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8"/>
            <p:cNvSpPr/>
            <p:nvPr/>
          </p:nvSpPr>
          <p:spPr>
            <a:xfrm>
              <a:off x="7364270" y="3031018"/>
              <a:ext cx="14485" cy="26798"/>
            </a:xfrm>
            <a:custGeom>
              <a:avLst/>
              <a:gdLst/>
              <a:ahLst/>
              <a:cxnLst/>
              <a:rect l="l" t="t" r="r" b="b"/>
              <a:pathLst>
                <a:path w="707" h="1308" extrusionOk="0">
                  <a:moveTo>
                    <a:pt x="638" y="1"/>
                  </a:moveTo>
                  <a:cubicBezTo>
                    <a:pt x="420" y="70"/>
                    <a:pt x="218" y="112"/>
                    <a:pt x="1" y="181"/>
                  </a:cubicBezTo>
                  <a:lnTo>
                    <a:pt x="64" y="999"/>
                  </a:lnTo>
                  <a:lnTo>
                    <a:pt x="372" y="1307"/>
                  </a:lnTo>
                  <a:lnTo>
                    <a:pt x="707" y="866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8"/>
            <p:cNvSpPr/>
            <p:nvPr/>
          </p:nvSpPr>
          <p:spPr>
            <a:xfrm>
              <a:off x="7263635" y="3031018"/>
              <a:ext cx="14485" cy="27228"/>
            </a:xfrm>
            <a:custGeom>
              <a:avLst/>
              <a:gdLst/>
              <a:ahLst/>
              <a:cxnLst/>
              <a:rect l="l" t="t" r="r" b="b"/>
              <a:pathLst>
                <a:path w="707" h="1329" extrusionOk="0">
                  <a:moveTo>
                    <a:pt x="64" y="1"/>
                  </a:moveTo>
                  <a:lnTo>
                    <a:pt x="1" y="845"/>
                  </a:lnTo>
                  <a:lnTo>
                    <a:pt x="351" y="1328"/>
                  </a:lnTo>
                  <a:lnTo>
                    <a:pt x="638" y="999"/>
                  </a:lnTo>
                  <a:lnTo>
                    <a:pt x="707" y="181"/>
                  </a:lnTo>
                  <a:cubicBezTo>
                    <a:pt x="484" y="112"/>
                    <a:pt x="266" y="70"/>
                    <a:pt x="64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8"/>
            <p:cNvSpPr/>
            <p:nvPr/>
          </p:nvSpPr>
          <p:spPr>
            <a:xfrm>
              <a:off x="7151159" y="2981644"/>
              <a:ext cx="339990" cy="106084"/>
            </a:xfrm>
            <a:custGeom>
              <a:avLst/>
              <a:gdLst/>
              <a:ahLst/>
              <a:cxnLst/>
              <a:rect l="l" t="t" r="r" b="b"/>
              <a:pathLst>
                <a:path w="16595" h="5178" extrusionOk="0">
                  <a:moveTo>
                    <a:pt x="929" y="0"/>
                  </a:moveTo>
                  <a:cubicBezTo>
                    <a:pt x="531" y="154"/>
                    <a:pt x="223" y="266"/>
                    <a:pt x="0" y="531"/>
                  </a:cubicBezTo>
                  <a:cubicBezTo>
                    <a:pt x="0" y="2411"/>
                    <a:pt x="3053" y="5178"/>
                    <a:pt x="8300" y="5178"/>
                  </a:cubicBezTo>
                  <a:cubicBezTo>
                    <a:pt x="13541" y="5178"/>
                    <a:pt x="16594" y="2411"/>
                    <a:pt x="16594" y="531"/>
                  </a:cubicBezTo>
                  <a:cubicBezTo>
                    <a:pt x="16377" y="266"/>
                    <a:pt x="16042" y="154"/>
                    <a:pt x="15665" y="0"/>
                  </a:cubicBezTo>
                  <a:cubicBezTo>
                    <a:pt x="14337" y="2368"/>
                    <a:pt x="11682" y="3584"/>
                    <a:pt x="8300" y="3584"/>
                  </a:cubicBezTo>
                  <a:cubicBezTo>
                    <a:pt x="4912" y="3584"/>
                    <a:pt x="2257" y="2368"/>
                    <a:pt x="929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8"/>
            <p:cNvSpPr/>
            <p:nvPr/>
          </p:nvSpPr>
          <p:spPr>
            <a:xfrm>
              <a:off x="7187913" y="3066810"/>
              <a:ext cx="64331" cy="34521"/>
            </a:xfrm>
            <a:custGeom>
              <a:avLst/>
              <a:gdLst/>
              <a:ahLst/>
              <a:cxnLst/>
              <a:rect l="l" t="t" r="r" b="b"/>
              <a:pathLst>
                <a:path w="3140" h="1685" extrusionOk="0">
                  <a:moveTo>
                    <a:pt x="351" y="1"/>
                  </a:moveTo>
                  <a:cubicBezTo>
                    <a:pt x="351" y="1"/>
                    <a:pt x="219" y="245"/>
                    <a:pt x="1" y="601"/>
                  </a:cubicBezTo>
                  <a:lnTo>
                    <a:pt x="882" y="1440"/>
                  </a:lnTo>
                  <a:lnTo>
                    <a:pt x="2698" y="1684"/>
                  </a:lnTo>
                  <a:lnTo>
                    <a:pt x="3139" y="1063"/>
                  </a:lnTo>
                  <a:lnTo>
                    <a:pt x="1790" y="293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8"/>
            <p:cNvSpPr/>
            <p:nvPr/>
          </p:nvSpPr>
          <p:spPr>
            <a:xfrm>
              <a:off x="7127107" y="3079123"/>
              <a:ext cx="116103" cy="81602"/>
            </a:xfrm>
            <a:custGeom>
              <a:avLst/>
              <a:gdLst/>
              <a:ahLst/>
              <a:cxnLst/>
              <a:rect l="l" t="t" r="r" b="b"/>
              <a:pathLst>
                <a:path w="5667" h="3983" extrusionOk="0">
                  <a:moveTo>
                    <a:pt x="2969" y="0"/>
                  </a:moveTo>
                  <a:cubicBezTo>
                    <a:pt x="2417" y="951"/>
                    <a:pt x="1397" y="2655"/>
                    <a:pt x="1195" y="2719"/>
                  </a:cubicBezTo>
                  <a:cubicBezTo>
                    <a:pt x="1063" y="2788"/>
                    <a:pt x="601" y="2963"/>
                    <a:pt x="293" y="3250"/>
                  </a:cubicBezTo>
                  <a:cubicBezTo>
                    <a:pt x="0" y="3494"/>
                    <a:pt x="181" y="3983"/>
                    <a:pt x="558" y="3983"/>
                  </a:cubicBezTo>
                  <a:lnTo>
                    <a:pt x="2767" y="3983"/>
                  </a:lnTo>
                  <a:cubicBezTo>
                    <a:pt x="3256" y="3983"/>
                    <a:pt x="3718" y="3738"/>
                    <a:pt x="4010" y="3361"/>
                  </a:cubicBezTo>
                  <a:lnTo>
                    <a:pt x="5666" y="1083"/>
                  </a:lnTo>
                  <a:cubicBezTo>
                    <a:pt x="5024" y="929"/>
                    <a:pt x="4408" y="706"/>
                    <a:pt x="3850" y="462"/>
                  </a:cubicBezTo>
                  <a:cubicBezTo>
                    <a:pt x="3542" y="329"/>
                    <a:pt x="3234" y="175"/>
                    <a:pt x="2969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8"/>
            <p:cNvSpPr/>
            <p:nvPr/>
          </p:nvSpPr>
          <p:spPr>
            <a:xfrm>
              <a:off x="7393649" y="3068224"/>
              <a:ext cx="56689" cy="34521"/>
            </a:xfrm>
            <a:custGeom>
              <a:avLst/>
              <a:gdLst/>
              <a:ahLst/>
              <a:cxnLst/>
              <a:rect l="l" t="t" r="r" b="b"/>
              <a:pathLst>
                <a:path w="2767" h="1685" extrusionOk="0">
                  <a:moveTo>
                    <a:pt x="2501" y="1"/>
                  </a:moveTo>
                  <a:lnTo>
                    <a:pt x="1264" y="197"/>
                  </a:lnTo>
                  <a:lnTo>
                    <a:pt x="0" y="952"/>
                  </a:lnTo>
                  <a:cubicBezTo>
                    <a:pt x="91" y="1175"/>
                    <a:pt x="202" y="1392"/>
                    <a:pt x="314" y="1615"/>
                  </a:cubicBezTo>
                  <a:lnTo>
                    <a:pt x="1684" y="1684"/>
                  </a:lnTo>
                  <a:lnTo>
                    <a:pt x="2767" y="644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8"/>
            <p:cNvSpPr/>
            <p:nvPr/>
          </p:nvSpPr>
          <p:spPr>
            <a:xfrm>
              <a:off x="7400061" y="3081397"/>
              <a:ext cx="78897" cy="79328"/>
            </a:xfrm>
            <a:custGeom>
              <a:avLst/>
              <a:gdLst/>
              <a:ahLst/>
              <a:cxnLst/>
              <a:rect l="l" t="t" r="r" b="b"/>
              <a:pathLst>
                <a:path w="3851" h="3872" extrusionOk="0">
                  <a:moveTo>
                    <a:pt x="2454" y="1"/>
                  </a:moveTo>
                  <a:cubicBezTo>
                    <a:pt x="2236" y="133"/>
                    <a:pt x="2013" y="245"/>
                    <a:pt x="1769" y="351"/>
                  </a:cubicBezTo>
                  <a:cubicBezTo>
                    <a:pt x="1217" y="595"/>
                    <a:pt x="617" y="797"/>
                    <a:pt x="1" y="972"/>
                  </a:cubicBezTo>
                  <a:cubicBezTo>
                    <a:pt x="330" y="1657"/>
                    <a:pt x="643" y="2342"/>
                    <a:pt x="664" y="2544"/>
                  </a:cubicBezTo>
                  <a:cubicBezTo>
                    <a:pt x="686" y="2698"/>
                    <a:pt x="595" y="2921"/>
                    <a:pt x="510" y="3118"/>
                  </a:cubicBezTo>
                  <a:cubicBezTo>
                    <a:pt x="330" y="3473"/>
                    <a:pt x="574" y="3872"/>
                    <a:pt x="951" y="3872"/>
                  </a:cubicBezTo>
                  <a:lnTo>
                    <a:pt x="3250" y="3872"/>
                  </a:lnTo>
                  <a:cubicBezTo>
                    <a:pt x="3606" y="3872"/>
                    <a:pt x="3851" y="3495"/>
                    <a:pt x="3718" y="3165"/>
                  </a:cubicBezTo>
                  <a:lnTo>
                    <a:pt x="2454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8"/>
            <p:cNvSpPr/>
            <p:nvPr/>
          </p:nvSpPr>
          <p:spPr>
            <a:xfrm>
              <a:off x="7140710" y="2992522"/>
              <a:ext cx="360887" cy="103359"/>
            </a:xfrm>
            <a:custGeom>
              <a:avLst/>
              <a:gdLst/>
              <a:ahLst/>
              <a:cxnLst/>
              <a:rect l="l" t="t" r="r" b="b"/>
              <a:pathLst>
                <a:path w="17615" h="5045" extrusionOk="0">
                  <a:moveTo>
                    <a:pt x="510" y="0"/>
                  </a:moveTo>
                  <a:cubicBezTo>
                    <a:pt x="425" y="112"/>
                    <a:pt x="356" y="244"/>
                    <a:pt x="292" y="420"/>
                  </a:cubicBezTo>
                  <a:cubicBezTo>
                    <a:pt x="0" y="1306"/>
                    <a:pt x="1885" y="5045"/>
                    <a:pt x="8810" y="5045"/>
                  </a:cubicBezTo>
                  <a:cubicBezTo>
                    <a:pt x="15734" y="5045"/>
                    <a:pt x="17614" y="1306"/>
                    <a:pt x="17327" y="420"/>
                  </a:cubicBezTo>
                  <a:cubicBezTo>
                    <a:pt x="17258" y="244"/>
                    <a:pt x="17195" y="112"/>
                    <a:pt x="17104" y="0"/>
                  </a:cubicBezTo>
                  <a:cubicBezTo>
                    <a:pt x="16398" y="1662"/>
                    <a:pt x="14051" y="4248"/>
                    <a:pt x="8810" y="4248"/>
                  </a:cubicBezTo>
                  <a:cubicBezTo>
                    <a:pt x="3563" y="4248"/>
                    <a:pt x="1222" y="1662"/>
                    <a:pt x="51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8"/>
            <p:cNvSpPr/>
            <p:nvPr/>
          </p:nvSpPr>
          <p:spPr>
            <a:xfrm>
              <a:off x="7083591" y="2955317"/>
              <a:ext cx="13624" cy="19586"/>
            </a:xfrm>
            <a:custGeom>
              <a:avLst/>
              <a:gdLst/>
              <a:ahLst/>
              <a:cxnLst/>
              <a:rect l="l" t="t" r="r" b="b"/>
              <a:pathLst>
                <a:path w="665" h="956" extrusionOk="0">
                  <a:moveTo>
                    <a:pt x="335" y="0"/>
                  </a:moveTo>
                  <a:cubicBezTo>
                    <a:pt x="133" y="0"/>
                    <a:pt x="0" y="159"/>
                    <a:pt x="0" y="335"/>
                  </a:cubicBezTo>
                  <a:lnTo>
                    <a:pt x="0" y="643"/>
                  </a:lnTo>
                  <a:cubicBezTo>
                    <a:pt x="0" y="823"/>
                    <a:pt x="133" y="956"/>
                    <a:pt x="335" y="956"/>
                  </a:cubicBezTo>
                  <a:cubicBezTo>
                    <a:pt x="510" y="956"/>
                    <a:pt x="664" y="823"/>
                    <a:pt x="664" y="643"/>
                  </a:cubicBezTo>
                  <a:lnTo>
                    <a:pt x="664" y="335"/>
                  </a:lnTo>
                  <a:cubicBezTo>
                    <a:pt x="664" y="159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72" name="Google Shape;872;p8"/>
          <p:cNvGrpSpPr/>
          <p:nvPr/>
        </p:nvGrpSpPr>
        <p:grpSpPr>
          <a:xfrm rot="-1679516">
            <a:off x="308187" y="6221170"/>
            <a:ext cx="345870" cy="446504"/>
            <a:chOff x="5899168" y="3486640"/>
            <a:chExt cx="345870" cy="446504"/>
          </a:xfrm>
        </p:grpSpPr>
        <p:sp>
          <p:nvSpPr>
            <p:cNvPr id="873" name="Google Shape;873;p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77" name="Google Shape;877;p8"/>
          <p:cNvGrpSpPr/>
          <p:nvPr/>
        </p:nvGrpSpPr>
        <p:grpSpPr>
          <a:xfrm rot="2772819">
            <a:off x="5083498" y="6231346"/>
            <a:ext cx="345870" cy="446504"/>
            <a:chOff x="5899168" y="3486640"/>
            <a:chExt cx="345870" cy="446504"/>
          </a:xfrm>
        </p:grpSpPr>
        <p:sp>
          <p:nvSpPr>
            <p:cNvPr id="878" name="Google Shape;878;p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82" name="Google Shape;882;p8"/>
          <p:cNvGrpSpPr/>
          <p:nvPr/>
        </p:nvGrpSpPr>
        <p:grpSpPr>
          <a:xfrm flipH="1">
            <a:off x="2797372" y="5895007"/>
            <a:ext cx="667722" cy="489565"/>
            <a:chOff x="3443208" y="4164121"/>
            <a:chExt cx="454659" cy="362526"/>
          </a:xfrm>
        </p:grpSpPr>
        <p:sp>
          <p:nvSpPr>
            <p:cNvPr id="883" name="Google Shape;883;p8"/>
            <p:cNvSpPr/>
            <p:nvPr/>
          </p:nvSpPr>
          <p:spPr>
            <a:xfrm>
              <a:off x="3443208" y="4164121"/>
              <a:ext cx="444210" cy="351361"/>
            </a:xfrm>
            <a:custGeom>
              <a:avLst/>
              <a:gdLst/>
              <a:ahLst/>
              <a:cxnLst/>
              <a:rect l="l" t="t" r="r" b="b"/>
              <a:pathLst>
                <a:path w="21682" h="17150" extrusionOk="0">
                  <a:moveTo>
                    <a:pt x="2600" y="0"/>
                  </a:moveTo>
                  <a:cubicBezTo>
                    <a:pt x="2574" y="0"/>
                    <a:pt x="2548" y="3"/>
                    <a:pt x="2522" y="10"/>
                  </a:cubicBezTo>
                  <a:cubicBezTo>
                    <a:pt x="2347" y="52"/>
                    <a:pt x="2236" y="233"/>
                    <a:pt x="2278" y="408"/>
                  </a:cubicBezTo>
                  <a:lnTo>
                    <a:pt x="2719" y="2113"/>
                  </a:lnTo>
                  <a:cubicBezTo>
                    <a:pt x="2612" y="2081"/>
                    <a:pt x="2497" y="2065"/>
                    <a:pt x="2378" y="2065"/>
                  </a:cubicBezTo>
                  <a:cubicBezTo>
                    <a:pt x="2083" y="2065"/>
                    <a:pt x="1759" y="2160"/>
                    <a:pt x="1460" y="2330"/>
                  </a:cubicBezTo>
                  <a:lnTo>
                    <a:pt x="1020" y="631"/>
                  </a:lnTo>
                  <a:cubicBezTo>
                    <a:pt x="965" y="487"/>
                    <a:pt x="842" y="387"/>
                    <a:pt x="704" y="387"/>
                  </a:cubicBezTo>
                  <a:cubicBezTo>
                    <a:pt x="668" y="387"/>
                    <a:pt x="632" y="394"/>
                    <a:pt x="595" y="408"/>
                  </a:cubicBezTo>
                  <a:cubicBezTo>
                    <a:pt x="420" y="450"/>
                    <a:pt x="329" y="631"/>
                    <a:pt x="377" y="806"/>
                  </a:cubicBezTo>
                  <a:lnTo>
                    <a:pt x="887" y="2755"/>
                  </a:lnTo>
                  <a:cubicBezTo>
                    <a:pt x="329" y="3307"/>
                    <a:pt x="0" y="4125"/>
                    <a:pt x="308" y="5097"/>
                  </a:cubicBezTo>
                  <a:cubicBezTo>
                    <a:pt x="643" y="6138"/>
                    <a:pt x="1524" y="5384"/>
                    <a:pt x="1705" y="6669"/>
                  </a:cubicBezTo>
                  <a:cubicBezTo>
                    <a:pt x="1859" y="7773"/>
                    <a:pt x="2676" y="13508"/>
                    <a:pt x="4094" y="15961"/>
                  </a:cubicBezTo>
                  <a:cubicBezTo>
                    <a:pt x="4445" y="16227"/>
                    <a:pt x="5464" y="16604"/>
                    <a:pt x="6351" y="16715"/>
                  </a:cubicBezTo>
                  <a:cubicBezTo>
                    <a:pt x="9042" y="17019"/>
                    <a:pt x="12783" y="17150"/>
                    <a:pt x="15833" y="17150"/>
                  </a:cubicBezTo>
                  <a:cubicBezTo>
                    <a:pt x="18327" y="17150"/>
                    <a:pt x="20359" y="17062"/>
                    <a:pt x="20975" y="16912"/>
                  </a:cubicBezTo>
                  <a:cubicBezTo>
                    <a:pt x="21283" y="16848"/>
                    <a:pt x="21681" y="16694"/>
                    <a:pt x="21681" y="16296"/>
                  </a:cubicBezTo>
                  <a:cubicBezTo>
                    <a:pt x="21172" y="15786"/>
                    <a:pt x="19823" y="15101"/>
                    <a:pt x="17258" y="14193"/>
                  </a:cubicBezTo>
                  <a:lnTo>
                    <a:pt x="5353" y="7354"/>
                  </a:lnTo>
                  <a:cubicBezTo>
                    <a:pt x="5353" y="7354"/>
                    <a:pt x="4710" y="4168"/>
                    <a:pt x="3584" y="2755"/>
                  </a:cubicBezTo>
                  <a:lnTo>
                    <a:pt x="2921" y="254"/>
                  </a:lnTo>
                  <a:cubicBezTo>
                    <a:pt x="2884" y="100"/>
                    <a:pt x="2748" y="0"/>
                    <a:pt x="260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8"/>
            <p:cNvSpPr/>
            <p:nvPr/>
          </p:nvSpPr>
          <p:spPr>
            <a:xfrm>
              <a:off x="3527084" y="4491122"/>
              <a:ext cx="370783" cy="35525"/>
            </a:xfrm>
            <a:custGeom>
              <a:avLst/>
              <a:gdLst/>
              <a:ahLst/>
              <a:cxnLst/>
              <a:rect l="l" t="t" r="r" b="b"/>
              <a:pathLst>
                <a:path w="18098" h="1734" extrusionOk="0">
                  <a:moveTo>
                    <a:pt x="0" y="0"/>
                  </a:moveTo>
                  <a:lnTo>
                    <a:pt x="0" y="0"/>
                  </a:lnTo>
                  <a:cubicBezTo>
                    <a:pt x="244" y="399"/>
                    <a:pt x="483" y="733"/>
                    <a:pt x="749" y="908"/>
                  </a:cubicBezTo>
                  <a:cubicBezTo>
                    <a:pt x="1585" y="1521"/>
                    <a:pt x="5577" y="1733"/>
                    <a:pt x="9407" y="1733"/>
                  </a:cubicBezTo>
                  <a:cubicBezTo>
                    <a:pt x="12777" y="1733"/>
                    <a:pt x="16021" y="1569"/>
                    <a:pt x="16881" y="1370"/>
                  </a:cubicBezTo>
                  <a:cubicBezTo>
                    <a:pt x="17741" y="1174"/>
                    <a:pt x="18097" y="839"/>
                    <a:pt x="17587" y="335"/>
                  </a:cubicBezTo>
                  <a:lnTo>
                    <a:pt x="17587" y="335"/>
                  </a:lnTo>
                  <a:cubicBezTo>
                    <a:pt x="17433" y="420"/>
                    <a:pt x="17189" y="510"/>
                    <a:pt x="16881" y="574"/>
                  </a:cubicBezTo>
                  <a:cubicBezTo>
                    <a:pt x="16259" y="717"/>
                    <a:pt x="14225" y="803"/>
                    <a:pt x="11732" y="803"/>
                  </a:cubicBezTo>
                  <a:cubicBezTo>
                    <a:pt x="7674" y="803"/>
                    <a:pt x="2398" y="576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8"/>
            <p:cNvSpPr/>
            <p:nvPr/>
          </p:nvSpPr>
          <p:spPr>
            <a:xfrm>
              <a:off x="3551997" y="4164325"/>
              <a:ext cx="341834" cy="292275"/>
            </a:xfrm>
            <a:custGeom>
              <a:avLst/>
              <a:gdLst/>
              <a:ahLst/>
              <a:cxnLst/>
              <a:rect l="l" t="t" r="r" b="b"/>
              <a:pathLst>
                <a:path w="16685" h="14266" extrusionOk="0">
                  <a:moveTo>
                    <a:pt x="8477" y="0"/>
                  </a:moveTo>
                  <a:cubicBezTo>
                    <a:pt x="7618" y="0"/>
                    <a:pt x="6744" y="135"/>
                    <a:pt x="5884" y="419"/>
                  </a:cubicBezTo>
                  <a:cubicBezTo>
                    <a:pt x="2188" y="1614"/>
                    <a:pt x="112" y="4025"/>
                    <a:pt x="0" y="8055"/>
                  </a:cubicBezTo>
                  <a:cubicBezTo>
                    <a:pt x="0" y="11745"/>
                    <a:pt x="2937" y="14266"/>
                    <a:pt x="6102" y="14266"/>
                  </a:cubicBezTo>
                  <a:cubicBezTo>
                    <a:pt x="6900" y="14266"/>
                    <a:pt x="7713" y="14106"/>
                    <a:pt x="8496" y="13764"/>
                  </a:cubicBezTo>
                  <a:cubicBezTo>
                    <a:pt x="8528" y="13750"/>
                    <a:pt x="8562" y="13744"/>
                    <a:pt x="8595" y="13744"/>
                  </a:cubicBezTo>
                  <a:cubicBezTo>
                    <a:pt x="8628" y="13744"/>
                    <a:pt x="8661" y="13750"/>
                    <a:pt x="8693" y="13764"/>
                  </a:cubicBezTo>
                  <a:cubicBezTo>
                    <a:pt x="8882" y="13844"/>
                    <a:pt x="9368" y="14021"/>
                    <a:pt x="10158" y="14021"/>
                  </a:cubicBezTo>
                  <a:cubicBezTo>
                    <a:pt x="10675" y="14021"/>
                    <a:pt x="11322" y="13945"/>
                    <a:pt x="12102" y="13716"/>
                  </a:cubicBezTo>
                  <a:cubicBezTo>
                    <a:pt x="14800" y="12919"/>
                    <a:pt x="16685" y="10312"/>
                    <a:pt x="16685" y="7413"/>
                  </a:cubicBezTo>
                  <a:cubicBezTo>
                    <a:pt x="16658" y="6860"/>
                    <a:pt x="16552" y="6303"/>
                    <a:pt x="16371" y="5751"/>
                  </a:cubicBezTo>
                  <a:cubicBezTo>
                    <a:pt x="15238" y="2234"/>
                    <a:pt x="11975" y="0"/>
                    <a:pt x="847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8"/>
            <p:cNvSpPr/>
            <p:nvPr/>
          </p:nvSpPr>
          <p:spPr>
            <a:xfrm>
              <a:off x="3551997" y="4329352"/>
              <a:ext cx="160479" cy="135853"/>
            </a:xfrm>
            <a:custGeom>
              <a:avLst/>
              <a:gdLst/>
              <a:ahLst/>
              <a:cxnLst/>
              <a:rect l="l" t="t" r="r" b="b"/>
              <a:pathLst>
                <a:path w="7833" h="6631" extrusionOk="0">
                  <a:moveTo>
                    <a:pt x="0" y="0"/>
                  </a:moveTo>
                  <a:lnTo>
                    <a:pt x="0" y="797"/>
                  </a:lnTo>
                  <a:cubicBezTo>
                    <a:pt x="94" y="4187"/>
                    <a:pt x="2905" y="6631"/>
                    <a:pt x="6013" y="6631"/>
                  </a:cubicBezTo>
                  <a:cubicBezTo>
                    <a:pt x="6615" y="6631"/>
                    <a:pt x="7227" y="6539"/>
                    <a:pt x="7833" y="6346"/>
                  </a:cubicBezTo>
                  <a:lnTo>
                    <a:pt x="7721" y="5905"/>
                  </a:lnTo>
                  <a:lnTo>
                    <a:pt x="7015" y="5751"/>
                  </a:lnTo>
                  <a:cubicBezTo>
                    <a:pt x="6692" y="5805"/>
                    <a:pt x="6369" y="5831"/>
                    <a:pt x="6049" y="5831"/>
                  </a:cubicBezTo>
                  <a:cubicBezTo>
                    <a:pt x="2947" y="5831"/>
                    <a:pt x="101" y="3389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8"/>
            <p:cNvSpPr/>
            <p:nvPr/>
          </p:nvSpPr>
          <p:spPr>
            <a:xfrm>
              <a:off x="3712455" y="4316179"/>
              <a:ext cx="184961" cy="143085"/>
            </a:xfrm>
            <a:custGeom>
              <a:avLst/>
              <a:gdLst/>
              <a:ahLst/>
              <a:cxnLst/>
              <a:rect l="l" t="t" r="r" b="b"/>
              <a:pathLst>
                <a:path w="9028" h="6984" extrusionOk="0">
                  <a:moveTo>
                    <a:pt x="8853" y="1"/>
                  </a:moveTo>
                  <a:lnTo>
                    <a:pt x="8853" y="1"/>
                  </a:lnTo>
                  <a:cubicBezTo>
                    <a:pt x="8693" y="2656"/>
                    <a:pt x="6968" y="5130"/>
                    <a:pt x="4270" y="5927"/>
                  </a:cubicBezTo>
                  <a:cubicBezTo>
                    <a:pt x="3497" y="6154"/>
                    <a:pt x="2854" y="6231"/>
                    <a:pt x="2339" y="6231"/>
                  </a:cubicBezTo>
                  <a:cubicBezTo>
                    <a:pt x="1541" y="6231"/>
                    <a:pt x="1051" y="6047"/>
                    <a:pt x="861" y="5953"/>
                  </a:cubicBezTo>
                  <a:cubicBezTo>
                    <a:pt x="829" y="5940"/>
                    <a:pt x="796" y="5933"/>
                    <a:pt x="763" y="5933"/>
                  </a:cubicBezTo>
                  <a:cubicBezTo>
                    <a:pt x="730" y="5933"/>
                    <a:pt x="696" y="5940"/>
                    <a:pt x="664" y="5953"/>
                  </a:cubicBezTo>
                  <a:cubicBezTo>
                    <a:pt x="441" y="6060"/>
                    <a:pt x="224" y="6150"/>
                    <a:pt x="1" y="6219"/>
                  </a:cubicBezTo>
                  <a:lnTo>
                    <a:pt x="1" y="6527"/>
                  </a:lnTo>
                  <a:lnTo>
                    <a:pt x="818" y="6660"/>
                  </a:lnTo>
                  <a:cubicBezTo>
                    <a:pt x="1386" y="6872"/>
                    <a:pt x="1997" y="6984"/>
                    <a:pt x="2622" y="6984"/>
                  </a:cubicBezTo>
                  <a:cubicBezTo>
                    <a:pt x="3167" y="6984"/>
                    <a:pt x="3723" y="6899"/>
                    <a:pt x="4270" y="6723"/>
                  </a:cubicBezTo>
                  <a:cubicBezTo>
                    <a:pt x="7212" y="5752"/>
                    <a:pt x="9028" y="2943"/>
                    <a:pt x="8853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8"/>
            <p:cNvSpPr/>
            <p:nvPr/>
          </p:nvSpPr>
          <p:spPr>
            <a:xfrm>
              <a:off x="3639888" y="4263833"/>
              <a:ext cx="183670" cy="186067"/>
            </a:xfrm>
            <a:custGeom>
              <a:avLst/>
              <a:gdLst/>
              <a:ahLst/>
              <a:cxnLst/>
              <a:rect l="l" t="t" r="r" b="b"/>
              <a:pathLst>
                <a:path w="8965" h="9082" extrusionOk="0">
                  <a:moveTo>
                    <a:pt x="4902" y="0"/>
                  </a:moveTo>
                  <a:cubicBezTo>
                    <a:pt x="4516" y="0"/>
                    <a:pt x="4124" y="60"/>
                    <a:pt x="3739" y="187"/>
                  </a:cubicBezTo>
                  <a:cubicBezTo>
                    <a:pt x="1328" y="963"/>
                    <a:pt x="1" y="3549"/>
                    <a:pt x="797" y="5960"/>
                  </a:cubicBezTo>
                  <a:cubicBezTo>
                    <a:pt x="1174" y="7154"/>
                    <a:pt x="1881" y="8195"/>
                    <a:pt x="2725" y="8949"/>
                  </a:cubicBezTo>
                  <a:lnTo>
                    <a:pt x="3389" y="9082"/>
                  </a:lnTo>
                  <a:lnTo>
                    <a:pt x="3543" y="8774"/>
                  </a:lnTo>
                  <a:cubicBezTo>
                    <a:pt x="2613" y="8084"/>
                    <a:pt x="1817" y="6979"/>
                    <a:pt x="1419" y="5763"/>
                  </a:cubicBezTo>
                  <a:cubicBezTo>
                    <a:pt x="755" y="3703"/>
                    <a:pt x="1881" y="1472"/>
                    <a:pt x="3941" y="809"/>
                  </a:cubicBezTo>
                  <a:cubicBezTo>
                    <a:pt x="4260" y="704"/>
                    <a:pt x="4582" y="654"/>
                    <a:pt x="4900" y="654"/>
                  </a:cubicBezTo>
                  <a:cubicBezTo>
                    <a:pt x="6190" y="654"/>
                    <a:pt x="7386" y="1478"/>
                    <a:pt x="7812" y="2773"/>
                  </a:cubicBezTo>
                  <a:cubicBezTo>
                    <a:pt x="8232" y="4037"/>
                    <a:pt x="7547" y="5386"/>
                    <a:pt x="6288" y="5806"/>
                  </a:cubicBezTo>
                  <a:cubicBezTo>
                    <a:pt x="6102" y="5867"/>
                    <a:pt x="5909" y="5897"/>
                    <a:pt x="5716" y="5897"/>
                  </a:cubicBezTo>
                  <a:cubicBezTo>
                    <a:pt x="5426" y="5897"/>
                    <a:pt x="5135" y="5828"/>
                    <a:pt x="4870" y="5694"/>
                  </a:cubicBezTo>
                  <a:cubicBezTo>
                    <a:pt x="4429" y="5476"/>
                    <a:pt x="4095" y="5078"/>
                    <a:pt x="3941" y="4611"/>
                  </a:cubicBezTo>
                  <a:cubicBezTo>
                    <a:pt x="3908" y="4476"/>
                    <a:pt x="3781" y="4391"/>
                    <a:pt x="3653" y="4391"/>
                  </a:cubicBezTo>
                  <a:cubicBezTo>
                    <a:pt x="3616" y="4391"/>
                    <a:pt x="3578" y="4398"/>
                    <a:pt x="3543" y="4414"/>
                  </a:cubicBezTo>
                  <a:cubicBezTo>
                    <a:pt x="3367" y="4457"/>
                    <a:pt x="3256" y="4632"/>
                    <a:pt x="3320" y="4813"/>
                  </a:cubicBezTo>
                  <a:cubicBezTo>
                    <a:pt x="3521" y="5455"/>
                    <a:pt x="3962" y="5986"/>
                    <a:pt x="4562" y="6273"/>
                  </a:cubicBezTo>
                  <a:cubicBezTo>
                    <a:pt x="4918" y="6457"/>
                    <a:pt x="5306" y="6546"/>
                    <a:pt x="5697" y="6546"/>
                  </a:cubicBezTo>
                  <a:cubicBezTo>
                    <a:pt x="5961" y="6546"/>
                    <a:pt x="6226" y="6506"/>
                    <a:pt x="6485" y="6427"/>
                  </a:cubicBezTo>
                  <a:cubicBezTo>
                    <a:pt x="8078" y="5896"/>
                    <a:pt x="8964" y="4170"/>
                    <a:pt x="8455" y="2577"/>
                  </a:cubicBezTo>
                  <a:cubicBezTo>
                    <a:pt x="7939" y="996"/>
                    <a:pt x="6470" y="0"/>
                    <a:pt x="490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8"/>
            <p:cNvSpPr/>
            <p:nvPr/>
          </p:nvSpPr>
          <p:spPr>
            <a:xfrm>
              <a:off x="3695696" y="4443570"/>
              <a:ext cx="33538" cy="15796"/>
            </a:xfrm>
            <a:custGeom>
              <a:avLst/>
              <a:gdLst/>
              <a:ahLst/>
              <a:cxnLst/>
              <a:rect l="l" t="t" r="r" b="b"/>
              <a:pathLst>
                <a:path w="1637" h="771" extrusionOk="0">
                  <a:moveTo>
                    <a:pt x="819" y="1"/>
                  </a:moveTo>
                  <a:cubicBezTo>
                    <a:pt x="553" y="65"/>
                    <a:pt x="288" y="134"/>
                    <a:pt x="1" y="176"/>
                  </a:cubicBezTo>
                  <a:cubicBezTo>
                    <a:pt x="266" y="420"/>
                    <a:pt x="532" y="596"/>
                    <a:pt x="819" y="771"/>
                  </a:cubicBezTo>
                  <a:cubicBezTo>
                    <a:pt x="1084" y="686"/>
                    <a:pt x="1371" y="574"/>
                    <a:pt x="1636" y="442"/>
                  </a:cubicBezTo>
                  <a:cubicBezTo>
                    <a:pt x="1350" y="330"/>
                    <a:pt x="1084" y="176"/>
                    <a:pt x="819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90" name="Google Shape;890;p8"/>
          <p:cNvGrpSpPr/>
          <p:nvPr/>
        </p:nvGrpSpPr>
        <p:grpSpPr>
          <a:xfrm>
            <a:off x="141596" y="4072230"/>
            <a:ext cx="511410" cy="780849"/>
            <a:chOff x="7113073" y="3486640"/>
            <a:chExt cx="319216" cy="446504"/>
          </a:xfrm>
        </p:grpSpPr>
        <p:sp>
          <p:nvSpPr>
            <p:cNvPr id="891" name="Google Shape;891;p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20" name="Google Shape;920;p8"/>
          <p:cNvGrpSpPr/>
          <p:nvPr/>
        </p:nvGrpSpPr>
        <p:grpSpPr>
          <a:xfrm>
            <a:off x="11386643" y="3887857"/>
            <a:ext cx="702630" cy="1039671"/>
            <a:chOff x="7113073" y="3486640"/>
            <a:chExt cx="319216" cy="446504"/>
          </a:xfrm>
        </p:grpSpPr>
        <p:sp>
          <p:nvSpPr>
            <p:cNvPr id="921" name="Google Shape;921;p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0" name="Google Shape;950;p8"/>
          <p:cNvGrpSpPr/>
          <p:nvPr/>
        </p:nvGrpSpPr>
        <p:grpSpPr>
          <a:xfrm rot="185910">
            <a:off x="7407192" y="5888632"/>
            <a:ext cx="345870" cy="446504"/>
            <a:chOff x="5899168" y="3486640"/>
            <a:chExt cx="345870" cy="446504"/>
          </a:xfrm>
        </p:grpSpPr>
        <p:sp>
          <p:nvSpPr>
            <p:cNvPr id="951" name="Google Shape;951;p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B1A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55" name="Google Shape;955;p8"/>
          <p:cNvSpPr txBox="1"/>
          <p:nvPr/>
        </p:nvSpPr>
        <p:spPr>
          <a:xfrm>
            <a:off x="2558800" y="1390746"/>
            <a:ext cx="6281476" cy="3600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6600"/>
              <a:buFont typeface="Century Gothic"/>
              <a:buNone/>
            </a:pPr>
            <a:r>
              <a:rPr lang="en-US" sz="6600" b="1" i="0" u="none" strike="noStrike" cap="none" dirty="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01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Warm-up</a:t>
            </a:r>
            <a:endParaRPr sz="5400" b="1" i="0" u="none" strike="noStrike" cap="none" dirty="0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400"/>
              <a:buFont typeface="Comic Sans MS"/>
              <a:buNone/>
            </a:pPr>
            <a:r>
              <a:rPr lang="en-US" sz="5400" b="1" i="0" u="none" strike="noStrike" cap="none" dirty="0">
                <a:solidFill>
                  <a:srgbClr val="FEFEFE"/>
                </a:solidFill>
                <a:latin typeface="Comic Sans MS"/>
                <a:ea typeface="Comic Sans MS"/>
                <a:cs typeface="Comic Sans MS"/>
                <a:sym typeface="Comic Sans MS"/>
              </a:rPr>
              <a:t>and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400"/>
              <a:buFont typeface="Comic Sans MS"/>
              <a:buNone/>
            </a:pPr>
            <a:r>
              <a:rPr lang="en-US" sz="5400" b="1" i="0" u="none" strike="noStrike" cap="none" dirty="0">
                <a:solidFill>
                  <a:srgbClr val="FEFEFE"/>
                </a:solidFill>
                <a:latin typeface="Comic Sans MS"/>
                <a:ea typeface="Comic Sans MS"/>
                <a:cs typeface="Comic Sans MS"/>
                <a:sym typeface="Comic Sans MS"/>
              </a:rPr>
              <a:t>Review</a:t>
            </a:r>
            <a:endParaRPr sz="5400" b="1" i="0" u="none" strike="noStrike" cap="none" dirty="0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56" name="Google Shape;956;p8"/>
          <p:cNvSpPr/>
          <p:nvPr/>
        </p:nvSpPr>
        <p:spPr>
          <a:xfrm>
            <a:off x="1647733" y="605308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57" name="Google Shape;957;p8"/>
          <p:cNvSpPr/>
          <p:nvPr/>
        </p:nvSpPr>
        <p:spPr>
          <a:xfrm>
            <a:off x="3925577" y="1396030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58" name="Google Shape;958;p8"/>
          <p:cNvSpPr/>
          <p:nvPr/>
        </p:nvSpPr>
        <p:spPr>
          <a:xfrm>
            <a:off x="11490569" y="173101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59" name="Google Shape;959;p8"/>
          <p:cNvSpPr/>
          <p:nvPr/>
        </p:nvSpPr>
        <p:spPr>
          <a:xfrm>
            <a:off x="6786275" y="60397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60" name="Google Shape;960;p8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61" name="Google Shape;961;p8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62" name="Google Shape;962;p8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63" name="Google Shape;963;p8"/>
          <p:cNvSpPr/>
          <p:nvPr/>
        </p:nvSpPr>
        <p:spPr>
          <a:xfrm>
            <a:off x="3161997" y="291500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7" name="Google Shape;2647;p35" descr="https://i.pinimg.com/originals/44/74/94/447494fbed36e67e9d641521f3e4be03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8" name="Google Shape;2648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18159" y="3687871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4" name="Google Shape;2654;p36" descr="Vietnam Cartoon Images - Free Download on Freepi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602"/>
            <a:ext cx="12192000" cy="6853398"/>
          </a:xfrm>
          <a:prstGeom prst="rect">
            <a:avLst/>
          </a:prstGeom>
          <a:noFill/>
          <a:ln>
            <a:noFill/>
          </a:ln>
        </p:spPr>
      </p:pic>
      <p:sp>
        <p:nvSpPr>
          <p:cNvPr id="2655" name="Google Shape;2655;p36"/>
          <p:cNvSpPr/>
          <p:nvPr/>
        </p:nvSpPr>
        <p:spPr>
          <a:xfrm>
            <a:off x="140820" y="4601"/>
            <a:ext cx="1583937" cy="405164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C8B2E9"/>
              </a:gs>
              <a:gs pos="35000">
                <a:srgbClr val="D6CAED"/>
              </a:gs>
              <a:gs pos="100000">
                <a:srgbClr val="EFE8FA"/>
              </a:gs>
            </a:gsLst>
            <a:lin ang="16200000" scaled="0"/>
          </a:gradFill>
          <a:ln w="9525" cap="flat" cmpd="sng">
            <a:solidFill>
              <a:srgbClr val="7C5F9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6" name="Google Shape;2656;p36"/>
          <p:cNvSpPr/>
          <p:nvPr/>
        </p:nvSpPr>
        <p:spPr>
          <a:xfrm>
            <a:off x="-11887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7" name="Google Shape;2657;p36"/>
          <p:cNvSpPr/>
          <p:nvPr/>
        </p:nvSpPr>
        <p:spPr>
          <a:xfrm>
            <a:off x="-11887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8" name="Google Shape;2658;p36"/>
          <p:cNvSpPr/>
          <p:nvPr/>
        </p:nvSpPr>
        <p:spPr>
          <a:xfrm>
            <a:off x="-11887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9" name="Google Shape;2659;p36"/>
          <p:cNvSpPr/>
          <p:nvPr/>
        </p:nvSpPr>
        <p:spPr>
          <a:xfrm>
            <a:off x="-11886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0" name="Google Shape;2660;p36"/>
          <p:cNvSpPr/>
          <p:nvPr/>
        </p:nvSpPr>
        <p:spPr>
          <a:xfrm>
            <a:off x="-11887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1" name="Google Shape;2661;p36"/>
          <p:cNvSpPr/>
          <p:nvPr/>
        </p:nvSpPr>
        <p:spPr>
          <a:xfrm>
            <a:off x="-11886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2" name="Google Shape;2662;p36"/>
          <p:cNvSpPr/>
          <p:nvPr/>
        </p:nvSpPr>
        <p:spPr>
          <a:xfrm>
            <a:off x="-11885" y="58154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3" name="Google Shape;2663;p36"/>
          <p:cNvSpPr/>
          <p:nvPr/>
        </p:nvSpPr>
        <p:spPr>
          <a:xfrm>
            <a:off x="-11885" y="58235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4" name="Google Shape;2664;p36"/>
          <p:cNvSpPr/>
          <p:nvPr/>
        </p:nvSpPr>
        <p:spPr>
          <a:xfrm>
            <a:off x="-11885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5" name="Google Shape;2665;p36"/>
          <p:cNvSpPr/>
          <p:nvPr/>
        </p:nvSpPr>
        <p:spPr>
          <a:xfrm>
            <a:off x="-11886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6" name="Google Shape;2666;p36"/>
          <p:cNvSpPr txBox="1"/>
          <p:nvPr/>
        </p:nvSpPr>
        <p:spPr>
          <a:xfrm>
            <a:off x="-133577" y="-58960"/>
            <a:ext cx="213273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Team boys</a:t>
            </a:r>
            <a:endParaRPr sz="2400" b="1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7" name="Google Shape;2667;p36"/>
          <p:cNvSpPr/>
          <p:nvPr/>
        </p:nvSpPr>
        <p:spPr>
          <a:xfrm>
            <a:off x="1000501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8" name="Google Shape;2668;p36"/>
          <p:cNvSpPr/>
          <p:nvPr/>
        </p:nvSpPr>
        <p:spPr>
          <a:xfrm>
            <a:off x="1000501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9" name="Google Shape;2669;p36"/>
          <p:cNvSpPr/>
          <p:nvPr/>
        </p:nvSpPr>
        <p:spPr>
          <a:xfrm>
            <a:off x="1000501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0" name="Google Shape;2670;p36"/>
          <p:cNvSpPr/>
          <p:nvPr/>
        </p:nvSpPr>
        <p:spPr>
          <a:xfrm>
            <a:off x="1000501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1" name="Google Shape;2671;p36"/>
          <p:cNvSpPr/>
          <p:nvPr/>
        </p:nvSpPr>
        <p:spPr>
          <a:xfrm>
            <a:off x="1000501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2" name="Google Shape;2672;p36"/>
          <p:cNvSpPr/>
          <p:nvPr/>
        </p:nvSpPr>
        <p:spPr>
          <a:xfrm>
            <a:off x="1000501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3" name="Google Shape;2673;p36"/>
          <p:cNvSpPr/>
          <p:nvPr/>
        </p:nvSpPr>
        <p:spPr>
          <a:xfrm>
            <a:off x="997264" y="58154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4" name="Google Shape;2674;p36"/>
          <p:cNvSpPr/>
          <p:nvPr/>
        </p:nvSpPr>
        <p:spPr>
          <a:xfrm>
            <a:off x="1000499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5" name="Google Shape;2675;p36"/>
          <p:cNvSpPr/>
          <p:nvPr/>
        </p:nvSpPr>
        <p:spPr>
          <a:xfrm>
            <a:off x="998881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6" name="Google Shape;2676;p36"/>
          <p:cNvSpPr/>
          <p:nvPr/>
        </p:nvSpPr>
        <p:spPr>
          <a:xfrm>
            <a:off x="997264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7" name="Google Shape;2677;p36"/>
          <p:cNvSpPr/>
          <p:nvPr/>
        </p:nvSpPr>
        <p:spPr>
          <a:xfrm>
            <a:off x="10194122" y="563450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8" name="Google Shape;2678;p36"/>
          <p:cNvSpPr/>
          <p:nvPr/>
        </p:nvSpPr>
        <p:spPr>
          <a:xfrm>
            <a:off x="10194122" y="563450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9" name="Google Shape;2679;p36"/>
          <p:cNvSpPr/>
          <p:nvPr/>
        </p:nvSpPr>
        <p:spPr>
          <a:xfrm>
            <a:off x="10194122" y="563450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0" name="Google Shape;2680;p36"/>
          <p:cNvSpPr/>
          <p:nvPr/>
        </p:nvSpPr>
        <p:spPr>
          <a:xfrm>
            <a:off x="10194123" y="563450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1" name="Google Shape;2681;p36"/>
          <p:cNvSpPr/>
          <p:nvPr/>
        </p:nvSpPr>
        <p:spPr>
          <a:xfrm>
            <a:off x="10194122" y="563450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2" name="Google Shape;2682;p36"/>
          <p:cNvSpPr/>
          <p:nvPr/>
        </p:nvSpPr>
        <p:spPr>
          <a:xfrm>
            <a:off x="10194124" y="563450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3" name="Google Shape;2683;p36"/>
          <p:cNvSpPr/>
          <p:nvPr/>
        </p:nvSpPr>
        <p:spPr>
          <a:xfrm>
            <a:off x="10194125" y="564260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4" name="Google Shape;2684;p36"/>
          <p:cNvSpPr/>
          <p:nvPr/>
        </p:nvSpPr>
        <p:spPr>
          <a:xfrm>
            <a:off x="10194125" y="565070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5" name="Google Shape;2685;p36"/>
          <p:cNvSpPr/>
          <p:nvPr/>
        </p:nvSpPr>
        <p:spPr>
          <a:xfrm>
            <a:off x="10194125" y="563450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6" name="Google Shape;2686;p36"/>
          <p:cNvSpPr/>
          <p:nvPr/>
        </p:nvSpPr>
        <p:spPr>
          <a:xfrm>
            <a:off x="10194124" y="563450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7" name="Google Shape;2687;p36"/>
          <p:cNvSpPr/>
          <p:nvPr/>
        </p:nvSpPr>
        <p:spPr>
          <a:xfrm>
            <a:off x="11150752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8" name="Google Shape;2688;p36"/>
          <p:cNvSpPr/>
          <p:nvPr/>
        </p:nvSpPr>
        <p:spPr>
          <a:xfrm>
            <a:off x="11150752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9" name="Google Shape;2689;p36"/>
          <p:cNvSpPr/>
          <p:nvPr/>
        </p:nvSpPr>
        <p:spPr>
          <a:xfrm>
            <a:off x="11150752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0" name="Google Shape;2690;p36"/>
          <p:cNvSpPr/>
          <p:nvPr/>
        </p:nvSpPr>
        <p:spPr>
          <a:xfrm>
            <a:off x="11150753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1" name="Google Shape;2691;p36"/>
          <p:cNvSpPr/>
          <p:nvPr/>
        </p:nvSpPr>
        <p:spPr>
          <a:xfrm>
            <a:off x="11150752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2" name="Google Shape;2692;p36"/>
          <p:cNvSpPr/>
          <p:nvPr/>
        </p:nvSpPr>
        <p:spPr>
          <a:xfrm>
            <a:off x="11150754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3" name="Google Shape;2693;p36"/>
          <p:cNvSpPr/>
          <p:nvPr/>
        </p:nvSpPr>
        <p:spPr>
          <a:xfrm>
            <a:off x="11150754" y="58154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4" name="Google Shape;2694;p36"/>
          <p:cNvSpPr/>
          <p:nvPr/>
        </p:nvSpPr>
        <p:spPr>
          <a:xfrm>
            <a:off x="11150754" y="58235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5" name="Google Shape;2695;p36"/>
          <p:cNvSpPr/>
          <p:nvPr/>
        </p:nvSpPr>
        <p:spPr>
          <a:xfrm>
            <a:off x="11150754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6" name="Google Shape;2696;p36"/>
          <p:cNvSpPr/>
          <p:nvPr/>
        </p:nvSpPr>
        <p:spPr>
          <a:xfrm>
            <a:off x="11150754" y="580732"/>
            <a:ext cx="856660" cy="700817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 sz="6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97" name="Google Shape;2697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24547" y="1662002"/>
            <a:ext cx="5089010" cy="5083979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grpSp>
        <p:nvGrpSpPr>
          <p:cNvPr id="2698" name="Google Shape;2698;p36"/>
          <p:cNvGrpSpPr/>
          <p:nvPr/>
        </p:nvGrpSpPr>
        <p:grpSpPr>
          <a:xfrm>
            <a:off x="4300885" y="2384625"/>
            <a:ext cx="3365841" cy="3438259"/>
            <a:chOff x="4860032" y="2420888"/>
            <a:chExt cx="2880320" cy="3010301"/>
          </a:xfrm>
        </p:grpSpPr>
        <p:grpSp>
          <p:nvGrpSpPr>
            <p:cNvPr id="2699" name="Google Shape;2699;p36"/>
            <p:cNvGrpSpPr/>
            <p:nvPr/>
          </p:nvGrpSpPr>
          <p:grpSpPr>
            <a:xfrm>
              <a:off x="4860032" y="2420888"/>
              <a:ext cx="2880320" cy="2880073"/>
              <a:chOff x="4860032" y="2420888"/>
              <a:chExt cx="2880320" cy="2880073"/>
            </a:xfrm>
          </p:grpSpPr>
          <p:sp>
            <p:nvSpPr>
              <p:cNvPr id="2700" name="Google Shape;2700;p36"/>
              <p:cNvSpPr/>
              <p:nvPr/>
            </p:nvSpPr>
            <p:spPr>
              <a:xfrm>
                <a:off x="4860032" y="2420888"/>
                <a:ext cx="2880320" cy="2880073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1" name="Google Shape;2701;p36"/>
              <p:cNvSpPr/>
              <p:nvPr/>
            </p:nvSpPr>
            <p:spPr>
              <a:xfrm>
                <a:off x="6084778" y="2612923"/>
                <a:ext cx="430828" cy="1185771"/>
              </a:xfrm>
              <a:prstGeom prst="upArrow">
                <a:avLst>
                  <a:gd name="adj1" fmla="val 32558"/>
                  <a:gd name="adj2" fmla="val 115666"/>
                </a:avLst>
              </a:prstGeom>
              <a:solidFill>
                <a:srgbClr val="F2F2F2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702" name="Google Shape;2702;p36"/>
            <p:cNvSpPr/>
            <p:nvPr/>
          </p:nvSpPr>
          <p:spPr>
            <a:xfrm>
              <a:off x="6084778" y="5000361"/>
              <a:ext cx="430828" cy="430828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03" name="Google Shape;2703;p36"/>
          <p:cNvSpPr/>
          <p:nvPr/>
        </p:nvSpPr>
        <p:spPr>
          <a:xfrm>
            <a:off x="5551840" y="3710375"/>
            <a:ext cx="863928" cy="844338"/>
          </a:xfrm>
          <a:prstGeom prst="ellipse">
            <a:avLst/>
          </a:pr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SPIN STOP</a:t>
            </a:r>
            <a:endParaRPr/>
          </a:p>
        </p:txBody>
      </p:sp>
      <p:sp>
        <p:nvSpPr>
          <p:cNvPr id="2704" name="Google Shape;2704;p36"/>
          <p:cNvSpPr/>
          <p:nvPr/>
        </p:nvSpPr>
        <p:spPr>
          <a:xfrm>
            <a:off x="7197551" y="2803557"/>
            <a:ext cx="801211" cy="696995"/>
          </a:xfrm>
          <a:prstGeom prst="bevel">
            <a:avLst>
              <a:gd name="adj" fmla="val 125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endParaRPr sz="2800" b="1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05" name="Google Shape;2705;p36"/>
          <p:cNvSpPr/>
          <p:nvPr/>
        </p:nvSpPr>
        <p:spPr>
          <a:xfrm>
            <a:off x="7430645" y="3668715"/>
            <a:ext cx="801211" cy="698223"/>
          </a:xfrm>
          <a:prstGeom prst="bevel">
            <a:avLst>
              <a:gd name="adj" fmla="val 125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endParaRPr sz="2800" b="1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06" name="Google Shape;2706;p36"/>
          <p:cNvSpPr/>
          <p:nvPr/>
        </p:nvSpPr>
        <p:spPr>
          <a:xfrm>
            <a:off x="7353891" y="4625036"/>
            <a:ext cx="801211" cy="698223"/>
          </a:xfrm>
          <a:prstGeom prst="bevel">
            <a:avLst>
              <a:gd name="adj" fmla="val 125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4</a:t>
            </a:r>
            <a:endParaRPr sz="2800" b="1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07" name="Google Shape;2707;p36"/>
          <p:cNvSpPr/>
          <p:nvPr/>
        </p:nvSpPr>
        <p:spPr>
          <a:xfrm>
            <a:off x="6490789" y="2113872"/>
            <a:ext cx="801211" cy="698223"/>
          </a:xfrm>
          <a:prstGeom prst="bevel">
            <a:avLst>
              <a:gd name="adj" fmla="val 125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1</a:t>
            </a:r>
            <a:endParaRPr sz="2800" b="1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08" name="Google Shape;2708;p36"/>
          <p:cNvSpPr/>
          <p:nvPr/>
        </p:nvSpPr>
        <p:spPr>
          <a:xfrm>
            <a:off x="6038053" y="5699281"/>
            <a:ext cx="801211" cy="698223"/>
          </a:xfrm>
          <a:prstGeom prst="bevel">
            <a:avLst>
              <a:gd name="adj" fmla="val 125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6</a:t>
            </a:r>
            <a:endParaRPr sz="2800" b="1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09" name="Google Shape;2709;p36"/>
          <p:cNvSpPr/>
          <p:nvPr/>
        </p:nvSpPr>
        <p:spPr>
          <a:xfrm>
            <a:off x="6863175" y="5304002"/>
            <a:ext cx="801211" cy="698223"/>
          </a:xfrm>
          <a:prstGeom prst="bevel">
            <a:avLst>
              <a:gd name="adj" fmla="val 125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5</a:t>
            </a:r>
            <a:endParaRPr sz="2800" b="1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10" name="Google Shape;2710;p36"/>
          <p:cNvSpPr/>
          <p:nvPr/>
        </p:nvSpPr>
        <p:spPr>
          <a:xfrm>
            <a:off x="4409548" y="5323259"/>
            <a:ext cx="788633" cy="705599"/>
          </a:xfrm>
          <a:prstGeom prst="bevel">
            <a:avLst>
              <a:gd name="adj" fmla="val 125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8</a:t>
            </a:r>
            <a:endParaRPr sz="2800" b="1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11" name="Google Shape;2711;p36"/>
          <p:cNvSpPr/>
          <p:nvPr/>
        </p:nvSpPr>
        <p:spPr>
          <a:xfrm>
            <a:off x="3676102" y="3642417"/>
            <a:ext cx="788633" cy="705599"/>
          </a:xfrm>
          <a:prstGeom prst="bevel">
            <a:avLst>
              <a:gd name="adj" fmla="val 125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10</a:t>
            </a:r>
            <a:endParaRPr sz="2400" b="1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12" name="Google Shape;2712;p36"/>
          <p:cNvSpPr/>
          <p:nvPr/>
        </p:nvSpPr>
        <p:spPr>
          <a:xfrm>
            <a:off x="5222092" y="5691905"/>
            <a:ext cx="788633" cy="705599"/>
          </a:xfrm>
          <a:prstGeom prst="bevel">
            <a:avLst>
              <a:gd name="adj" fmla="val 125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7</a:t>
            </a:r>
            <a:endParaRPr sz="2800" b="1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13" name="Google Shape;2713;p36"/>
          <p:cNvSpPr/>
          <p:nvPr/>
        </p:nvSpPr>
        <p:spPr>
          <a:xfrm>
            <a:off x="3823828" y="4630246"/>
            <a:ext cx="789891" cy="706828"/>
          </a:xfrm>
          <a:prstGeom prst="bevel">
            <a:avLst>
              <a:gd name="adj" fmla="val 125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sz="2800" b="1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14" name="Google Shape;2714;p36"/>
          <p:cNvSpPr/>
          <p:nvPr/>
        </p:nvSpPr>
        <p:spPr>
          <a:xfrm>
            <a:off x="4608093" y="2070763"/>
            <a:ext cx="788633" cy="706829"/>
          </a:xfrm>
          <a:prstGeom prst="bevel">
            <a:avLst>
              <a:gd name="adj" fmla="val 125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12</a:t>
            </a:r>
            <a:endParaRPr sz="2400" b="1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15" name="Google Shape;2715;p36"/>
          <p:cNvSpPr/>
          <p:nvPr/>
        </p:nvSpPr>
        <p:spPr>
          <a:xfrm>
            <a:off x="3868601" y="2803556"/>
            <a:ext cx="788633" cy="706828"/>
          </a:xfrm>
          <a:prstGeom prst="bevel">
            <a:avLst>
              <a:gd name="adj" fmla="val 125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11</a:t>
            </a:r>
            <a:endParaRPr sz="2400" b="1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16" name="Google Shape;2716;p36"/>
          <p:cNvSpPr/>
          <p:nvPr/>
        </p:nvSpPr>
        <p:spPr>
          <a:xfrm>
            <a:off x="5538926" y="1874041"/>
            <a:ext cx="999941" cy="698223"/>
          </a:xfrm>
          <a:prstGeom prst="bevel">
            <a:avLst>
              <a:gd name="adj" fmla="val 125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SPIN AGAIN</a:t>
            </a:r>
            <a:endParaRPr sz="1200" b="1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17" name="Google Shape;2717;p36"/>
          <p:cNvSpPr txBox="1"/>
          <p:nvPr/>
        </p:nvSpPr>
        <p:spPr>
          <a:xfrm>
            <a:off x="9217064" y="6161781"/>
            <a:ext cx="2951163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-US"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Click twice the SPIN/STOP button to stop the pointer</a:t>
            </a:r>
            <a:endParaRPr sz="1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8" name="Google Shape;2718;p36"/>
          <p:cNvSpPr/>
          <p:nvPr/>
        </p:nvSpPr>
        <p:spPr>
          <a:xfrm>
            <a:off x="4947183" y="4603"/>
            <a:ext cx="255352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Ask &amp; Answer</a:t>
            </a:r>
            <a:endParaRPr dirty="0"/>
          </a:p>
        </p:txBody>
      </p:sp>
      <p:sp>
        <p:nvSpPr>
          <p:cNvPr id="2719" name="Google Shape;2719;p36"/>
          <p:cNvSpPr/>
          <p:nvPr/>
        </p:nvSpPr>
        <p:spPr>
          <a:xfrm>
            <a:off x="10214442" y="12112"/>
            <a:ext cx="1583937" cy="405164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9BE9FF"/>
              </a:gs>
              <a:gs pos="35000">
                <a:srgbClr val="B8F1FF"/>
              </a:gs>
              <a:gs pos="100000">
                <a:srgbClr val="E2FBFF"/>
              </a:gs>
            </a:gsLst>
            <a:lin ang="16200000" scaled="0"/>
          </a:gradFill>
          <a:ln w="9525" cap="flat" cmpd="sng">
            <a:solidFill>
              <a:srgbClr val="45A9C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0" name="Google Shape;2720;p36"/>
          <p:cNvSpPr txBox="1"/>
          <p:nvPr/>
        </p:nvSpPr>
        <p:spPr>
          <a:xfrm>
            <a:off x="9948610" y="-19584"/>
            <a:ext cx="213273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EC008C"/>
                </a:solidFill>
                <a:latin typeface="Calibri"/>
                <a:ea typeface="Calibri"/>
                <a:cs typeface="Calibri"/>
                <a:sym typeface="Calibri"/>
              </a:rPr>
              <a:t>Team girls</a:t>
            </a:r>
            <a:endParaRPr sz="2400" b="1">
              <a:solidFill>
                <a:srgbClr val="EC008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21" name="Google Shape;2721;p36" descr="finish button Stock Illustration | Adobe Stock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6177978"/>
            <a:ext cx="1549515" cy="743584"/>
          </a:xfrm>
          <a:prstGeom prst="rect">
            <a:avLst/>
          </a:prstGeom>
          <a:noFill/>
          <a:ln>
            <a:noFill/>
          </a:ln>
        </p:spPr>
      </p:pic>
      <p:sp>
        <p:nvSpPr>
          <p:cNvPr id="2722" name="Google Shape;2722;p36">
            <a:hlinkClick r:id="rId7" action="ppaction://hlinksldjump"/>
          </p:cNvPr>
          <p:cNvSpPr/>
          <p:nvPr/>
        </p:nvSpPr>
        <p:spPr>
          <a:xfrm>
            <a:off x="4048433" y="638319"/>
            <a:ext cx="27002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5400" b="1" cap="none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3" name="Google Shape;2723;p36">
            <a:hlinkClick r:id="rId8" action="ppaction://hlinksldjump"/>
          </p:cNvPr>
          <p:cNvSpPr/>
          <p:nvPr/>
        </p:nvSpPr>
        <p:spPr>
          <a:xfrm>
            <a:off x="4891853" y="632894"/>
            <a:ext cx="27002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5400" b="1" cap="none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4" name="Google Shape;2724;p36">
            <a:hlinkClick r:id="rId9" action="ppaction://hlinksldjump"/>
          </p:cNvPr>
          <p:cNvSpPr/>
          <p:nvPr/>
        </p:nvSpPr>
        <p:spPr>
          <a:xfrm>
            <a:off x="5845709" y="646755"/>
            <a:ext cx="27002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5400" b="1" cap="none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5" name="Google Shape;2725;p36">
            <a:hlinkClick r:id="rId10" action="ppaction://hlinksldjump"/>
          </p:cNvPr>
          <p:cNvSpPr/>
          <p:nvPr/>
        </p:nvSpPr>
        <p:spPr>
          <a:xfrm>
            <a:off x="6774712" y="632894"/>
            <a:ext cx="27002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5400" b="1" cap="none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6" name="Google Shape;2726;p36">
            <a:hlinkClick r:id="rId11" action="ppaction://hlinksldjump"/>
          </p:cNvPr>
          <p:cNvSpPr/>
          <p:nvPr/>
        </p:nvSpPr>
        <p:spPr>
          <a:xfrm>
            <a:off x="7664386" y="626653"/>
            <a:ext cx="27002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5400" b="1" cap="none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46" dur="1000" fill="hold"/>
                                        <p:tgtEl>
                                          <p:spTgt spid="26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50" dur="2000" fill="hold"/>
                                        <p:tgtEl>
                                          <p:spTgt spid="26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2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1" name="Google Shape;2731;p37" descr="Hình ảnh Màu Sắc Làng Núi Phim Hoạt Hình Minh Họa Ngôi Nhà PNG , Clipart  Phong Cảnh, Màu Sắc, 山村 PNG miễn phí tải tập tin PSDComment và Vecto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32" name="Google Shape;2732;p37"/>
          <p:cNvSpPr/>
          <p:nvPr/>
        </p:nvSpPr>
        <p:spPr>
          <a:xfrm>
            <a:off x="2596726" y="5491723"/>
            <a:ext cx="6229197" cy="739122"/>
          </a:xfrm>
          <a:prstGeom prst="wedgeRoundRectCallout">
            <a:avLst>
              <a:gd name="adj1" fmla="val 59987"/>
              <a:gd name="adj2" fmla="val -31839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Yes, ____ / No, ____</a:t>
            </a:r>
            <a:endParaRPr/>
          </a:p>
        </p:txBody>
      </p:sp>
      <p:sp>
        <p:nvSpPr>
          <p:cNvPr id="2733" name="Google Shape;2733;p37"/>
          <p:cNvSpPr/>
          <p:nvPr/>
        </p:nvSpPr>
        <p:spPr>
          <a:xfrm>
            <a:off x="3026228" y="709433"/>
            <a:ext cx="6093276" cy="648072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EC008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 you draw a ____?</a:t>
            </a:r>
            <a:endParaRPr/>
          </a:p>
        </p:txBody>
      </p:sp>
      <p:pic>
        <p:nvPicPr>
          <p:cNvPr id="2734" name="Google Shape;2734;p37" descr="Questions Ico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88327" y="592429"/>
            <a:ext cx="2198688" cy="1815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5" name="Google Shape;2735;p37" descr="Icon of man think thinking Royalty Free Vector Image"/>
          <p:cNvPicPr preferRelativeResize="0"/>
          <p:nvPr/>
        </p:nvPicPr>
        <p:blipFill rotWithShape="1">
          <a:blip r:embed="rId6">
            <a:alphaModFix/>
          </a:blip>
          <a:srcRect l="27223" r="25717" b="6827"/>
          <a:stretch/>
        </p:blipFill>
        <p:spPr>
          <a:xfrm>
            <a:off x="9400573" y="4223093"/>
            <a:ext cx="692776" cy="170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6" name="Google Shape;2736;p37" descr="13,800+ House Heart Icon Illustrations, Royalty-Free Vector Graphics &amp; Clip  Art - iStock | House heart icon vector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103322" y="5923543"/>
            <a:ext cx="934457" cy="934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7" name="Google Shape;2737;p37" descr="Van - Free travel icons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96892" y="2497344"/>
            <a:ext cx="2575974" cy="257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2" name="Google Shape;2742;p38" descr="Hình ảnh Màu Sắc Làng Núi Phim Hoạt Hình Minh Họa Ngôi Nhà PNG , Clipart  Phong Cảnh, Màu Sắc, 山村 PNG miễn phí tải tập tin PSDComment và Vecto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43" name="Google Shape;2743;p38"/>
          <p:cNvSpPr/>
          <p:nvPr/>
        </p:nvSpPr>
        <p:spPr>
          <a:xfrm>
            <a:off x="2596726" y="5491723"/>
            <a:ext cx="6229197" cy="739122"/>
          </a:xfrm>
          <a:prstGeom prst="wedgeRoundRectCallout">
            <a:avLst>
              <a:gd name="adj1" fmla="val 59987"/>
              <a:gd name="adj2" fmla="val -31839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Yes, ____ / No, ____</a:t>
            </a:r>
            <a:endParaRPr/>
          </a:p>
        </p:txBody>
      </p:sp>
      <p:sp>
        <p:nvSpPr>
          <p:cNvPr id="2744" name="Google Shape;2744;p38"/>
          <p:cNvSpPr/>
          <p:nvPr/>
        </p:nvSpPr>
        <p:spPr>
          <a:xfrm>
            <a:off x="3026228" y="709433"/>
            <a:ext cx="6778172" cy="648072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noFill/>
          <a:ln w="2857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EC008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 you draw a ________?</a:t>
            </a:r>
            <a:endParaRPr/>
          </a:p>
        </p:txBody>
      </p:sp>
      <p:pic>
        <p:nvPicPr>
          <p:cNvPr id="2745" name="Google Shape;2745;p38" descr="Questions Ico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00851" y="799735"/>
            <a:ext cx="1947684" cy="1608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6" name="Google Shape;2746;p38" descr="Icon of man think thinking Royalty Free Vector Image"/>
          <p:cNvPicPr preferRelativeResize="0"/>
          <p:nvPr/>
        </p:nvPicPr>
        <p:blipFill rotWithShape="1">
          <a:blip r:embed="rId5">
            <a:alphaModFix/>
          </a:blip>
          <a:srcRect l="27223" r="25717" b="6827"/>
          <a:stretch/>
        </p:blipFill>
        <p:spPr>
          <a:xfrm>
            <a:off x="9563100" y="4859245"/>
            <a:ext cx="5588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7" name="Google Shape;2747;p38" descr="Volleyball Icon Logo Vector Graphic by artpray · Creative Fabrica"/>
          <p:cNvPicPr preferRelativeResize="0"/>
          <p:nvPr/>
        </p:nvPicPr>
        <p:blipFill rotWithShape="1">
          <a:blip r:embed="rId6">
            <a:alphaModFix/>
          </a:blip>
          <a:srcRect l="29157" t="19456" r="31399" b="17686"/>
          <a:stretch/>
        </p:blipFill>
        <p:spPr>
          <a:xfrm>
            <a:off x="4808114" y="2571034"/>
            <a:ext cx="1996225" cy="2116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8" name="Google Shape;2748;p38" descr="13,800+ House Heart Icon Illustrations, Royalty-Free Vector Graphics &amp; Clip  Art - iStock | House heart icon vector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103322" y="5923543"/>
            <a:ext cx="934457" cy="9344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3" name="Google Shape;2753;p39" descr="Hình ảnh Màu Sắc Làng Núi Phim Hoạt Hình Minh Họa Ngôi Nhà PNG , Clipart  Phong Cảnh, Màu Sắc, 山村 PNG miễn phí tải tập tin PSDComment và Vecto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54" name="Google Shape;2754;p39"/>
          <p:cNvSpPr/>
          <p:nvPr/>
        </p:nvSpPr>
        <p:spPr>
          <a:xfrm>
            <a:off x="2787804" y="5702464"/>
            <a:ext cx="6229197" cy="739122"/>
          </a:xfrm>
          <a:prstGeom prst="wedgeRoundRectCallout">
            <a:avLst>
              <a:gd name="adj1" fmla="val 59987"/>
              <a:gd name="adj2" fmla="val -31839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Yes, ____ / No, ____</a:t>
            </a:r>
            <a:endParaRPr/>
          </a:p>
        </p:txBody>
      </p:sp>
      <p:sp>
        <p:nvSpPr>
          <p:cNvPr id="2755" name="Google Shape;2755;p39"/>
          <p:cNvSpPr/>
          <p:nvPr/>
        </p:nvSpPr>
        <p:spPr>
          <a:xfrm>
            <a:off x="3071967" y="151663"/>
            <a:ext cx="6778172" cy="648072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noFill/>
          <a:ln w="2857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EC008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 you draw a _________?</a:t>
            </a:r>
            <a:endParaRPr/>
          </a:p>
        </p:txBody>
      </p:sp>
      <p:pic>
        <p:nvPicPr>
          <p:cNvPr id="2756" name="Google Shape;2756;p39" descr="Questions Ico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00851" y="799735"/>
            <a:ext cx="1947684" cy="1608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7" name="Google Shape;2757;p39" descr="Icon of man think thinking Royalty Free Vector Image"/>
          <p:cNvPicPr preferRelativeResize="0"/>
          <p:nvPr/>
        </p:nvPicPr>
        <p:blipFill rotWithShape="1">
          <a:blip r:embed="rId5">
            <a:alphaModFix/>
          </a:blip>
          <a:srcRect l="27223" r="25717" b="6827"/>
          <a:stretch/>
        </p:blipFill>
        <p:spPr>
          <a:xfrm>
            <a:off x="9563100" y="4859245"/>
            <a:ext cx="5588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8" name="Google Shape;2758;p39" descr="13,800+ House Heart Icon Illustrations, Royalty-Free Vector Graphics &amp; Clip  Art - iStock | House heart icon vector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7783" y="5923543"/>
            <a:ext cx="934457" cy="934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9" name="Google Shape;2759;p39" descr="Cartoon Village PNG, Vector, PSD, and Clipart With Transparent Background  for Free Download | Pngtre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01890" y="1378528"/>
            <a:ext cx="5753955" cy="37917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  <a:effectLst>
            <a:reflection stA="33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" name="Google Shape;2764;p40" descr="Hình ảnh Màu Sắc Làng Núi Phim Hoạt Hình Minh Họa Ngôi Nhà PNG , Clipart  Phong Cảnh, Màu Sắc, 山村 PNG miễn phí tải tập tin PSDComment và Vecto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5" name="Google Shape;2765;p40"/>
          <p:cNvSpPr/>
          <p:nvPr/>
        </p:nvSpPr>
        <p:spPr>
          <a:xfrm>
            <a:off x="2596726" y="5491723"/>
            <a:ext cx="6229197" cy="739122"/>
          </a:xfrm>
          <a:prstGeom prst="wedgeRoundRectCallout">
            <a:avLst>
              <a:gd name="adj1" fmla="val 59987"/>
              <a:gd name="adj2" fmla="val -31839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Yes, ____ / No, ____</a:t>
            </a:r>
            <a:endParaRPr/>
          </a:p>
        </p:txBody>
      </p:sp>
      <p:sp>
        <p:nvSpPr>
          <p:cNvPr id="2766" name="Google Shape;2766;p40"/>
          <p:cNvSpPr/>
          <p:nvPr/>
        </p:nvSpPr>
        <p:spPr>
          <a:xfrm>
            <a:off x="3026228" y="709433"/>
            <a:ext cx="6778172" cy="648072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noFill/>
          <a:ln w="2857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D5007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 you draw a _______?</a:t>
            </a:r>
            <a:endParaRPr/>
          </a:p>
        </p:txBody>
      </p:sp>
      <p:pic>
        <p:nvPicPr>
          <p:cNvPr id="2767" name="Google Shape;2767;p40" descr="Questions Ico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00851" y="799735"/>
            <a:ext cx="1947684" cy="1608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8" name="Google Shape;2768;p40" descr="Icon of man think thinking Royalty Free Vector Image"/>
          <p:cNvPicPr preferRelativeResize="0"/>
          <p:nvPr/>
        </p:nvPicPr>
        <p:blipFill rotWithShape="1">
          <a:blip r:embed="rId5">
            <a:alphaModFix/>
          </a:blip>
          <a:srcRect l="27223" r="25717" b="6827"/>
          <a:stretch/>
        </p:blipFill>
        <p:spPr>
          <a:xfrm>
            <a:off x="9563100" y="4859245"/>
            <a:ext cx="5588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9" name="Google Shape;2769;p40" descr="Flower vase vector icon 7568353 Vector Art at Vecteezy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20393" y="1357506"/>
            <a:ext cx="4316949" cy="431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0" name="Google Shape;2770;p40" descr="13,800+ House Heart Icon Illustrations, Royalty-Free Vector Graphics &amp; Clip  Art - iStock | House heart icon vector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103322" y="5923543"/>
            <a:ext cx="934457" cy="9344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" name="Google Shape;2775;p41" descr="Hình ảnh Màu Sắc Làng Núi Phim Hoạt Hình Minh Họa Ngôi Nhà PNG , Clipart  Phong Cảnh, Màu Sắc, 山村 PNG miễn phí tải tập tin PSDComment và Vecto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6" name="Google Shape;2776;p41"/>
          <p:cNvSpPr/>
          <p:nvPr/>
        </p:nvSpPr>
        <p:spPr>
          <a:xfrm>
            <a:off x="2596726" y="5491723"/>
            <a:ext cx="6229197" cy="739122"/>
          </a:xfrm>
          <a:prstGeom prst="wedgeRoundRectCallout">
            <a:avLst>
              <a:gd name="adj1" fmla="val 59987"/>
              <a:gd name="adj2" fmla="val -31839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Yes, ____ / No, ____</a:t>
            </a:r>
            <a:endParaRPr/>
          </a:p>
        </p:txBody>
      </p:sp>
      <p:sp>
        <p:nvSpPr>
          <p:cNvPr id="2777" name="Google Shape;2777;p41"/>
          <p:cNvSpPr/>
          <p:nvPr/>
        </p:nvSpPr>
        <p:spPr>
          <a:xfrm>
            <a:off x="3026228" y="709433"/>
            <a:ext cx="6778172" cy="648072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noFill/>
          <a:ln w="2857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EC008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 you draw a ________?</a:t>
            </a:r>
            <a:endParaRPr/>
          </a:p>
        </p:txBody>
      </p:sp>
      <p:pic>
        <p:nvPicPr>
          <p:cNvPr id="2778" name="Google Shape;2778;p41" descr="Questions Ico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00851" y="799735"/>
            <a:ext cx="1947684" cy="1608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9" name="Google Shape;2779;p41" descr="Icon of man think thinking Royalty Free Vector Image"/>
          <p:cNvPicPr preferRelativeResize="0"/>
          <p:nvPr/>
        </p:nvPicPr>
        <p:blipFill rotWithShape="1">
          <a:blip r:embed="rId5">
            <a:alphaModFix/>
          </a:blip>
          <a:srcRect l="27223" r="25717" b="6827"/>
          <a:stretch/>
        </p:blipFill>
        <p:spPr>
          <a:xfrm>
            <a:off x="9563100" y="4859245"/>
            <a:ext cx="5588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0" name="Google Shape;2780;p41" descr="Flower Icon | Plasticine Iconpack | Icon Archiv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29328" y="1921671"/>
            <a:ext cx="3363990" cy="3363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1" name="Google Shape;2781;p41" descr="13,800+ House Heart Icon Illustrations, Royalty-Free Vector Graphics &amp; Clip  Art - iStock | House heart icon vector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5923543"/>
            <a:ext cx="934457" cy="9344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6" name="Google Shape;2786;p42" descr="https://i.pinimg.com/originals/44/74/94/447494fbed36e67e9d641521f3e4be03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7" name="Google Shape;2787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18159" y="3687871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685C0"/>
            </a:gs>
            <a:gs pos="40000">
              <a:srgbClr val="A685C0"/>
            </a:gs>
            <a:gs pos="81000">
              <a:srgbClr val="FFEDB7"/>
            </a:gs>
            <a:gs pos="100000">
              <a:srgbClr val="FFEDB7"/>
            </a:gs>
          </a:gsLst>
          <a:lin ang="5400000" scaled="0"/>
        </a:gradFill>
        <a:effectLst/>
      </p:bgPr>
    </p:bg>
    <p:spTree>
      <p:nvGrpSpPr>
        <p:cNvPr id="1" name="Shape 2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3" name="Google Shape;2793;p43"/>
          <p:cNvSpPr/>
          <p:nvPr/>
        </p:nvSpPr>
        <p:spPr>
          <a:xfrm>
            <a:off x="1647733" y="605308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794" name="Google Shape;2794;p43"/>
          <p:cNvSpPr/>
          <p:nvPr/>
        </p:nvSpPr>
        <p:spPr>
          <a:xfrm>
            <a:off x="3925577" y="1396030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795" name="Google Shape;2795;p43"/>
          <p:cNvSpPr/>
          <p:nvPr/>
        </p:nvSpPr>
        <p:spPr>
          <a:xfrm>
            <a:off x="7848124" y="350324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796" name="Google Shape;2796;p43"/>
          <p:cNvSpPr/>
          <p:nvPr/>
        </p:nvSpPr>
        <p:spPr>
          <a:xfrm>
            <a:off x="4128800" y="4647322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797" name="Google Shape;2797;p43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798" name="Google Shape;2798;p43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799" name="Google Shape;2799;p43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800" name="Google Shape;2800;p43"/>
          <p:cNvSpPr/>
          <p:nvPr/>
        </p:nvSpPr>
        <p:spPr>
          <a:xfrm>
            <a:off x="3161997" y="291500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2801" name="Google Shape;2801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26856" y="1647743"/>
            <a:ext cx="6657933" cy="4008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2" name="Google Shape;2802;p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99458" y="1647742"/>
            <a:ext cx="6622243" cy="4523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3" name="Google Shape;2803;p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68959" y="2203832"/>
            <a:ext cx="5384005" cy="32916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04" name="Google Shape;2804;p43"/>
          <p:cNvGrpSpPr/>
          <p:nvPr/>
        </p:nvGrpSpPr>
        <p:grpSpPr>
          <a:xfrm>
            <a:off x="4885718" y="1566886"/>
            <a:ext cx="2377440" cy="4708981"/>
            <a:chOff x="6830561" y="1288575"/>
            <a:chExt cx="2377440" cy="4708981"/>
          </a:xfrm>
        </p:grpSpPr>
        <p:sp>
          <p:nvSpPr>
            <p:cNvPr id="2805" name="Google Shape;2805;p43"/>
            <p:cNvSpPr/>
            <p:nvPr/>
          </p:nvSpPr>
          <p:spPr>
            <a:xfrm>
              <a:off x="6830561" y="1802752"/>
              <a:ext cx="2377440" cy="3452227"/>
            </a:xfrm>
            <a:prstGeom prst="roundRect">
              <a:avLst>
                <a:gd name="adj" fmla="val 16667"/>
              </a:avLst>
            </a:prstGeom>
            <a:solidFill>
              <a:srgbClr val="9F76B4"/>
            </a:solidFill>
            <a:ln w="25400" cap="flat" cmpd="sng">
              <a:solidFill>
                <a:srgbClr val="F3C3D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6" name="Google Shape;2806;p43"/>
            <p:cNvSpPr txBox="1"/>
            <p:nvPr/>
          </p:nvSpPr>
          <p:spPr>
            <a:xfrm>
              <a:off x="7346534" y="1288575"/>
              <a:ext cx="1360714" cy="47089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000">
                  <a:solidFill>
                    <a:schemeClr val="lt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v</a:t>
              </a:r>
              <a:endParaRPr/>
            </a:p>
          </p:txBody>
        </p:sp>
      </p:grpSp>
      <p:sp>
        <p:nvSpPr>
          <p:cNvPr id="2807" name="Google Shape;2807;p43"/>
          <p:cNvSpPr/>
          <p:nvPr/>
        </p:nvSpPr>
        <p:spPr>
          <a:xfrm>
            <a:off x="2630392" y="273834"/>
            <a:ext cx="7054948" cy="919401"/>
          </a:xfrm>
          <a:prstGeom prst="roundRect">
            <a:avLst>
              <a:gd name="adj" fmla="val 16667"/>
            </a:avLst>
          </a:prstGeom>
          <a:solidFill>
            <a:srgbClr val="FAB0AD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9900CC"/>
                </a:solidFill>
                <a:latin typeface="Comic Sans MS"/>
                <a:ea typeface="Comic Sans MS"/>
                <a:cs typeface="Comic Sans MS"/>
                <a:sym typeface="Comic Sans MS"/>
              </a:rPr>
              <a:t>Time to say goodbye!</a:t>
            </a:r>
            <a:endParaRPr/>
          </a:p>
        </p:txBody>
      </p:sp>
      <p:pic>
        <p:nvPicPr>
          <p:cNvPr id="2808" name="Google Shape;2808;p4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393081" y="-16164"/>
            <a:ext cx="487363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9" name="Google Shape;2809;p4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393081" y="590424"/>
            <a:ext cx="487363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0" name="Google Shape;2810;p4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393081" y="1191468"/>
            <a:ext cx="487363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1" name="Google Shape;2811;p4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393081" y="1709257"/>
            <a:ext cx="487363" cy="487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8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401"/>
                                        <p:tgtEl>
                                          <p:spTgt spid="2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622"/>
                                        <p:tgtEl>
                                          <p:spTgt spid="2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53"/>
                                        <p:tgtEl>
                                          <p:spTgt spid="2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700"/>
                                        <p:tgtEl>
                                          <p:spTgt spid="2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9"/>
          <p:cNvSpPr/>
          <p:nvPr/>
        </p:nvSpPr>
        <p:spPr>
          <a:xfrm>
            <a:off x="6312165" y="2130208"/>
            <a:ext cx="291618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Hot seat</a:t>
            </a:r>
            <a:endParaRPr/>
          </a:p>
        </p:txBody>
      </p:sp>
    </p:spTree>
  </p:cSld>
  <p:clrMapOvr>
    <a:masterClrMapping/>
  </p:clrMapOvr>
  <p:transition spd="med"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4" name="Google Shape;974;p10" descr="School Van Svg Png Icon Free Download (#9705) - OnlineWebFonts.CO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70077" y="1192827"/>
            <a:ext cx="4937304" cy="4937304"/>
          </a:xfrm>
          <a:prstGeom prst="rect">
            <a:avLst/>
          </a:prstGeom>
          <a:noFill/>
          <a:ln>
            <a:noFill/>
          </a:ln>
        </p:spPr>
      </p:pic>
      <p:sp>
        <p:nvSpPr>
          <p:cNvPr id="975" name="Google Shape;975;p10"/>
          <p:cNvSpPr/>
          <p:nvPr/>
        </p:nvSpPr>
        <p:spPr>
          <a:xfrm>
            <a:off x="4071939" y="5516563"/>
            <a:ext cx="3743325" cy="863600"/>
          </a:xfrm>
          <a:prstGeom prst="foldedCorner">
            <a:avLst>
              <a:gd name="adj" fmla="val 12500"/>
            </a:avLst>
          </a:prstGeom>
          <a:solidFill>
            <a:schemeClr val="lt1"/>
          </a:solidFill>
          <a:ln>
            <a:noFill/>
          </a:ln>
          <a:effectLst>
            <a:outerShdw dist="63500" dir="3187806" algn="ctr" rotWithShape="0">
              <a:srgbClr val="9933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van</a:t>
            </a:r>
            <a:endParaRPr/>
          </a:p>
        </p:txBody>
      </p:sp>
      <p:sp>
        <p:nvSpPr>
          <p:cNvPr id="976" name="Google Shape;976;p10"/>
          <p:cNvSpPr/>
          <p:nvPr/>
        </p:nvSpPr>
        <p:spPr>
          <a:xfrm>
            <a:off x="9409114" y="333376"/>
            <a:ext cx="936625" cy="936625"/>
          </a:xfrm>
          <a:prstGeom prst="ellipse">
            <a:avLst/>
          </a:prstGeom>
          <a:gradFill>
            <a:gsLst>
              <a:gs pos="0">
                <a:srgbClr val="FF3300"/>
              </a:gs>
              <a:gs pos="100000">
                <a:srgbClr val="CC3300"/>
              </a:gs>
            </a:gsLst>
            <a:lin ang="5400000" scaled="0"/>
          </a:gradFill>
          <a:ln w="76200" cap="flat" cmpd="sng">
            <a:solidFill>
              <a:srgbClr val="C0C0C0"/>
            </a:solidFill>
            <a:prstDash val="solid"/>
            <a:round/>
            <a:headEnd type="none" w="sm" len="sm"/>
            <a:tailEnd type="none" w="sm" len="sm"/>
          </a:ln>
          <a:effectLst>
            <a:outerShdw dist="53882" dir="2700000" algn="ctr" rotWithShape="0">
              <a:srgbClr val="996633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7" name="Google Shape;977;p10"/>
          <p:cNvSpPr/>
          <p:nvPr/>
        </p:nvSpPr>
        <p:spPr>
          <a:xfrm>
            <a:off x="9409114" y="333376"/>
            <a:ext cx="936625" cy="936625"/>
          </a:xfrm>
          <a:prstGeom prst="ellipse">
            <a:avLst/>
          </a:prstGeom>
          <a:gradFill>
            <a:gsLst>
              <a:gs pos="0">
                <a:srgbClr val="00FF00"/>
              </a:gs>
              <a:gs pos="100000">
                <a:srgbClr val="009900"/>
              </a:gs>
            </a:gsLst>
            <a:lin ang="5400000" scaled="0"/>
          </a:gradFill>
          <a:ln w="76200" cap="flat" cmpd="sng">
            <a:solidFill>
              <a:srgbClr val="C0C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8" name="Google Shape;978;p10"/>
          <p:cNvSpPr txBox="1"/>
          <p:nvPr/>
        </p:nvSpPr>
        <p:spPr>
          <a:xfrm>
            <a:off x="9412288" y="647799"/>
            <a:ext cx="93345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Ready !</a:t>
            </a:r>
            <a:endParaRPr/>
          </a:p>
        </p:txBody>
      </p:sp>
      <p:pic>
        <p:nvPicPr>
          <p:cNvPr id="979" name="Google Shape;979;p10" descr="Adelante">
            <a:hlinkClick r:id="" action="ppaction://hlinkshowjump?jump=nextslide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5014" y="5734051"/>
            <a:ext cx="788987" cy="792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0" name="Google Shape;980;p10" descr="cortin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62192" y="801688"/>
            <a:ext cx="5553075" cy="46085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/>
                                        <p:tgtEl>
                                          <p:spTgt spid="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9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11"/>
          <p:cNvSpPr/>
          <p:nvPr/>
        </p:nvSpPr>
        <p:spPr>
          <a:xfrm>
            <a:off x="4071939" y="5516563"/>
            <a:ext cx="3743325" cy="863600"/>
          </a:xfrm>
          <a:prstGeom prst="foldedCorner">
            <a:avLst>
              <a:gd name="adj" fmla="val 12500"/>
            </a:avLst>
          </a:prstGeom>
          <a:solidFill>
            <a:schemeClr val="lt1"/>
          </a:solidFill>
          <a:ln>
            <a:noFill/>
          </a:ln>
          <a:effectLst>
            <a:outerShdw dist="63500" dir="3187806" algn="ctr" rotWithShape="0">
              <a:srgbClr val="9933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volleyball</a:t>
            </a:r>
            <a:endParaRPr sz="6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6" name="Google Shape;986;p11"/>
          <p:cNvSpPr/>
          <p:nvPr/>
        </p:nvSpPr>
        <p:spPr>
          <a:xfrm>
            <a:off x="9409114" y="333376"/>
            <a:ext cx="936625" cy="936625"/>
          </a:xfrm>
          <a:prstGeom prst="ellipse">
            <a:avLst/>
          </a:prstGeom>
          <a:gradFill>
            <a:gsLst>
              <a:gs pos="0">
                <a:srgbClr val="FF3300"/>
              </a:gs>
              <a:gs pos="100000">
                <a:srgbClr val="CC3300"/>
              </a:gs>
            </a:gsLst>
            <a:lin ang="5400000" scaled="0"/>
          </a:gradFill>
          <a:ln w="76200" cap="flat" cmpd="sng">
            <a:solidFill>
              <a:srgbClr val="C0C0C0"/>
            </a:solidFill>
            <a:prstDash val="solid"/>
            <a:round/>
            <a:headEnd type="none" w="sm" len="sm"/>
            <a:tailEnd type="none" w="sm" len="sm"/>
          </a:ln>
          <a:effectLst>
            <a:outerShdw dist="53882" dir="2700000" algn="ctr" rotWithShape="0">
              <a:srgbClr val="996633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7" name="Google Shape;987;p11"/>
          <p:cNvSpPr/>
          <p:nvPr/>
        </p:nvSpPr>
        <p:spPr>
          <a:xfrm>
            <a:off x="9409114" y="333376"/>
            <a:ext cx="936625" cy="936625"/>
          </a:xfrm>
          <a:prstGeom prst="ellipse">
            <a:avLst/>
          </a:prstGeom>
          <a:gradFill>
            <a:gsLst>
              <a:gs pos="0">
                <a:srgbClr val="00FF00"/>
              </a:gs>
              <a:gs pos="100000">
                <a:srgbClr val="009900"/>
              </a:gs>
            </a:gsLst>
            <a:lin ang="5400000" scaled="0"/>
          </a:gradFill>
          <a:ln w="76200" cap="flat" cmpd="sng">
            <a:solidFill>
              <a:srgbClr val="C0C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8" name="Google Shape;988;p11"/>
          <p:cNvSpPr txBox="1"/>
          <p:nvPr/>
        </p:nvSpPr>
        <p:spPr>
          <a:xfrm>
            <a:off x="9412288" y="647799"/>
            <a:ext cx="93345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Ready !</a:t>
            </a:r>
            <a:endParaRPr/>
          </a:p>
        </p:txBody>
      </p:sp>
      <p:pic>
        <p:nvPicPr>
          <p:cNvPr id="989" name="Google Shape;989;p11" descr="Adelante">
            <a:hlinkClick r:id="" action="ppaction://hlinkshowjump?jump=nextslide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25014" y="5734051"/>
            <a:ext cx="788987" cy="792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0" name="Google Shape;990;p11" descr="free volleyball clipart black and white - Bing images #volleyball # volleyball #crafts | Volleyball clipart, Clipart black and white, Shape  coll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63988" y="1270000"/>
            <a:ext cx="3959225" cy="3959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1" name="Google Shape;991;p11" descr="cortin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67062" y="945357"/>
            <a:ext cx="5553075" cy="46085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/>
                                        <p:tgtEl>
                                          <p:spTgt spid="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9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12"/>
          <p:cNvSpPr/>
          <p:nvPr/>
        </p:nvSpPr>
        <p:spPr>
          <a:xfrm>
            <a:off x="4071939" y="5516563"/>
            <a:ext cx="3743325" cy="863600"/>
          </a:xfrm>
          <a:prstGeom prst="foldedCorner">
            <a:avLst>
              <a:gd name="adj" fmla="val 12500"/>
            </a:avLst>
          </a:prstGeom>
          <a:solidFill>
            <a:schemeClr val="lt1"/>
          </a:solidFill>
          <a:ln>
            <a:noFill/>
          </a:ln>
          <a:effectLst>
            <a:outerShdw dist="63500" dir="3187806" algn="ctr" rotWithShape="0">
              <a:srgbClr val="9933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village</a:t>
            </a:r>
            <a:endParaRPr sz="6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7" name="Google Shape;997;p12"/>
          <p:cNvSpPr/>
          <p:nvPr/>
        </p:nvSpPr>
        <p:spPr>
          <a:xfrm>
            <a:off x="9409114" y="333376"/>
            <a:ext cx="936625" cy="936625"/>
          </a:xfrm>
          <a:prstGeom prst="ellipse">
            <a:avLst/>
          </a:prstGeom>
          <a:gradFill>
            <a:gsLst>
              <a:gs pos="0">
                <a:srgbClr val="FF3300"/>
              </a:gs>
              <a:gs pos="100000">
                <a:srgbClr val="CC3300"/>
              </a:gs>
            </a:gsLst>
            <a:lin ang="5400000" scaled="0"/>
          </a:gradFill>
          <a:ln w="76200" cap="flat" cmpd="sng">
            <a:solidFill>
              <a:srgbClr val="C0C0C0"/>
            </a:solidFill>
            <a:prstDash val="solid"/>
            <a:round/>
            <a:headEnd type="none" w="sm" len="sm"/>
            <a:tailEnd type="none" w="sm" len="sm"/>
          </a:ln>
          <a:effectLst>
            <a:outerShdw dist="53882" dir="2700000" algn="ctr" rotWithShape="0">
              <a:srgbClr val="996633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8" name="Google Shape;998;p12"/>
          <p:cNvSpPr/>
          <p:nvPr/>
        </p:nvSpPr>
        <p:spPr>
          <a:xfrm>
            <a:off x="9409114" y="333376"/>
            <a:ext cx="936625" cy="936625"/>
          </a:xfrm>
          <a:prstGeom prst="ellipse">
            <a:avLst/>
          </a:prstGeom>
          <a:gradFill>
            <a:gsLst>
              <a:gs pos="0">
                <a:srgbClr val="00FF00"/>
              </a:gs>
              <a:gs pos="100000">
                <a:srgbClr val="009900"/>
              </a:gs>
            </a:gsLst>
            <a:lin ang="5400000" scaled="0"/>
          </a:gradFill>
          <a:ln w="76200" cap="flat" cmpd="sng">
            <a:solidFill>
              <a:srgbClr val="C0C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9" name="Google Shape;999;p12"/>
          <p:cNvSpPr txBox="1"/>
          <p:nvPr/>
        </p:nvSpPr>
        <p:spPr>
          <a:xfrm>
            <a:off x="9412288" y="647799"/>
            <a:ext cx="93345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Ready !</a:t>
            </a:r>
            <a:endParaRPr/>
          </a:p>
        </p:txBody>
      </p:sp>
      <p:pic>
        <p:nvPicPr>
          <p:cNvPr id="1000" name="Google Shape;1000;p12" descr="Adelante">
            <a:hlinkClick r:id="" action="ppaction://hlinkshowjump?jump=nextslide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25014" y="5734051"/>
            <a:ext cx="788987" cy="792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1" name="Google Shape;1001;p12" descr="Pinter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48835" y="2191872"/>
            <a:ext cx="4389531" cy="2759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2" name="Google Shape;1002;p12" descr="cortin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76724" y="908051"/>
            <a:ext cx="5553075" cy="46085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/>
                                        <p:tgtEl>
                                          <p:spTgt spid="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13"/>
          <p:cNvSpPr/>
          <p:nvPr/>
        </p:nvSpPr>
        <p:spPr>
          <a:xfrm>
            <a:off x="4071939" y="5516563"/>
            <a:ext cx="3743325" cy="863600"/>
          </a:xfrm>
          <a:prstGeom prst="foldedCorner">
            <a:avLst>
              <a:gd name="adj" fmla="val 12500"/>
            </a:avLst>
          </a:prstGeom>
          <a:solidFill>
            <a:schemeClr val="lt1"/>
          </a:solidFill>
          <a:ln>
            <a:noFill/>
          </a:ln>
          <a:effectLst>
            <a:outerShdw dist="63500" dir="3187806" algn="ctr" rotWithShape="0">
              <a:srgbClr val="9933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vase</a:t>
            </a:r>
            <a:endParaRPr sz="6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8" name="Google Shape;1008;p13"/>
          <p:cNvSpPr/>
          <p:nvPr/>
        </p:nvSpPr>
        <p:spPr>
          <a:xfrm>
            <a:off x="9409114" y="333376"/>
            <a:ext cx="936625" cy="936625"/>
          </a:xfrm>
          <a:prstGeom prst="ellipse">
            <a:avLst/>
          </a:prstGeom>
          <a:gradFill>
            <a:gsLst>
              <a:gs pos="0">
                <a:srgbClr val="FF3300"/>
              </a:gs>
              <a:gs pos="100000">
                <a:srgbClr val="CC3300"/>
              </a:gs>
            </a:gsLst>
            <a:lin ang="5400000" scaled="0"/>
          </a:gradFill>
          <a:ln w="76200" cap="flat" cmpd="sng">
            <a:solidFill>
              <a:srgbClr val="C0C0C0"/>
            </a:solidFill>
            <a:prstDash val="solid"/>
            <a:round/>
            <a:headEnd type="none" w="sm" len="sm"/>
            <a:tailEnd type="none" w="sm" len="sm"/>
          </a:ln>
          <a:effectLst>
            <a:outerShdw dist="53882" dir="2700000" algn="ctr" rotWithShape="0">
              <a:srgbClr val="996633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9" name="Google Shape;1009;p13"/>
          <p:cNvSpPr/>
          <p:nvPr/>
        </p:nvSpPr>
        <p:spPr>
          <a:xfrm>
            <a:off x="9409114" y="333376"/>
            <a:ext cx="936625" cy="936625"/>
          </a:xfrm>
          <a:prstGeom prst="ellipse">
            <a:avLst/>
          </a:prstGeom>
          <a:gradFill>
            <a:gsLst>
              <a:gs pos="0">
                <a:srgbClr val="00FF00"/>
              </a:gs>
              <a:gs pos="100000">
                <a:srgbClr val="009900"/>
              </a:gs>
            </a:gsLst>
            <a:lin ang="5400000" scaled="0"/>
          </a:gradFill>
          <a:ln w="76200" cap="flat" cmpd="sng">
            <a:solidFill>
              <a:srgbClr val="C0C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0" name="Google Shape;1010;p13"/>
          <p:cNvSpPr txBox="1"/>
          <p:nvPr/>
        </p:nvSpPr>
        <p:spPr>
          <a:xfrm>
            <a:off x="9412288" y="647799"/>
            <a:ext cx="93345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Ready !</a:t>
            </a:r>
            <a:endParaRPr/>
          </a:p>
        </p:txBody>
      </p:sp>
      <p:pic>
        <p:nvPicPr>
          <p:cNvPr id="1011" name="Google Shape;1011;p13" descr="Adelante">
            <a:hlinkClick r:id="" action="ppaction://hlinkshowjump?jump=nextslide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25014" y="5734051"/>
            <a:ext cx="788987" cy="792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2" name="Google Shape;1012;p13" descr="Free Vase Clipart Black And White, Download Free Vase Clipart Black And  White png images, Free ClipArts on Clipart Librar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25009" y="1270000"/>
            <a:ext cx="3590254" cy="3590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3" name="Google Shape;1013;p13" descr="cortin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43599" y="908051"/>
            <a:ext cx="5553075" cy="46085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/>
                                        <p:tgtEl>
                                          <p:spTgt spid="1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0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14"/>
          <p:cNvSpPr/>
          <p:nvPr/>
        </p:nvSpPr>
        <p:spPr>
          <a:xfrm>
            <a:off x="4071939" y="5516563"/>
            <a:ext cx="3743325" cy="863600"/>
          </a:xfrm>
          <a:prstGeom prst="foldedCorner">
            <a:avLst>
              <a:gd name="adj" fmla="val 12500"/>
            </a:avLst>
          </a:prstGeom>
          <a:solidFill>
            <a:schemeClr val="lt1"/>
          </a:solidFill>
          <a:ln>
            <a:noFill/>
          </a:ln>
          <a:effectLst>
            <a:outerShdw dist="63500" dir="3187806" algn="ctr" rotWithShape="0">
              <a:srgbClr val="9933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violin</a:t>
            </a:r>
            <a:endParaRPr sz="6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9" name="Google Shape;1019;p14"/>
          <p:cNvSpPr/>
          <p:nvPr/>
        </p:nvSpPr>
        <p:spPr>
          <a:xfrm>
            <a:off x="9409114" y="333376"/>
            <a:ext cx="936625" cy="936625"/>
          </a:xfrm>
          <a:prstGeom prst="ellipse">
            <a:avLst/>
          </a:prstGeom>
          <a:gradFill>
            <a:gsLst>
              <a:gs pos="0">
                <a:srgbClr val="FF3300"/>
              </a:gs>
              <a:gs pos="100000">
                <a:srgbClr val="CC3300"/>
              </a:gs>
            </a:gsLst>
            <a:lin ang="5400000" scaled="0"/>
          </a:gradFill>
          <a:ln w="76200" cap="flat" cmpd="sng">
            <a:solidFill>
              <a:srgbClr val="C0C0C0"/>
            </a:solidFill>
            <a:prstDash val="solid"/>
            <a:round/>
            <a:headEnd type="none" w="sm" len="sm"/>
            <a:tailEnd type="none" w="sm" len="sm"/>
          </a:ln>
          <a:effectLst>
            <a:outerShdw dist="53882" dir="2700000" algn="ctr" rotWithShape="0">
              <a:srgbClr val="996633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0" name="Google Shape;1020;p14"/>
          <p:cNvSpPr/>
          <p:nvPr/>
        </p:nvSpPr>
        <p:spPr>
          <a:xfrm>
            <a:off x="9409114" y="333376"/>
            <a:ext cx="936625" cy="936625"/>
          </a:xfrm>
          <a:prstGeom prst="ellipse">
            <a:avLst/>
          </a:prstGeom>
          <a:gradFill>
            <a:gsLst>
              <a:gs pos="0">
                <a:srgbClr val="00FF00"/>
              </a:gs>
              <a:gs pos="100000">
                <a:srgbClr val="009900"/>
              </a:gs>
            </a:gsLst>
            <a:lin ang="5400000" scaled="0"/>
          </a:gradFill>
          <a:ln w="76200" cap="flat" cmpd="sng">
            <a:solidFill>
              <a:srgbClr val="C0C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1" name="Google Shape;1021;p14"/>
          <p:cNvSpPr txBox="1"/>
          <p:nvPr/>
        </p:nvSpPr>
        <p:spPr>
          <a:xfrm>
            <a:off x="9412288" y="647799"/>
            <a:ext cx="93345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Ready !</a:t>
            </a:r>
            <a:endParaRPr/>
          </a:p>
        </p:txBody>
      </p:sp>
      <p:pic>
        <p:nvPicPr>
          <p:cNvPr id="1022" name="Google Shape;1022;p14" descr="Adelante">
            <a:hlinkClick r:id="" action="ppaction://hlinkshowjump?jump=nextslide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25014" y="5734051"/>
            <a:ext cx="788987" cy="792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3" name="Google Shape;1023;p14" descr="Playing Violin Clipart Black And White | Clipart Panda - Free Clipart  Images | Violin, Clip art, Cool violin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37209" y="2467429"/>
            <a:ext cx="4412783" cy="16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" name="Google Shape;1024;p14" descr="cortin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67062" y="391434"/>
            <a:ext cx="5553075" cy="46085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/>
                                        <p:tgtEl>
                                          <p:spTgt spid="1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7_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Office-téma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orld Bee Day by Slidesgo">
  <a:themeElements>
    <a:clrScheme name="Simple Light">
      <a:dk1>
        <a:srgbClr val="2B1A18"/>
      </a:dk1>
      <a:lt1>
        <a:srgbClr val="F4FEFF"/>
      </a:lt1>
      <a:dk2>
        <a:srgbClr val="FFF76A"/>
      </a:dk2>
      <a:lt2>
        <a:srgbClr val="F1B400"/>
      </a:lt2>
      <a:accent1>
        <a:srgbClr val="91F7FF"/>
      </a:accent1>
      <a:accent2>
        <a:srgbClr val="97D830"/>
      </a:accent2>
      <a:accent3>
        <a:srgbClr val="349319"/>
      </a:accent3>
      <a:accent4>
        <a:srgbClr val="FC518A"/>
      </a:accent4>
      <a:accent5>
        <a:srgbClr val="9B5C31"/>
      </a:accent5>
      <a:accent6>
        <a:srgbClr val="6B452B"/>
      </a:accent6>
      <a:hlink>
        <a:srgbClr val="2B1A1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iology Subject for Pre-K: Animals Abilities and Characteristics by Slidesgo">
  <a:themeElements>
    <a:clrScheme name="Simple Light">
      <a:dk1>
        <a:srgbClr val="232323"/>
      </a:dk1>
      <a:lt1>
        <a:srgbClr val="FDEDE7"/>
      </a:lt1>
      <a:dk2>
        <a:srgbClr val="FFFFFF"/>
      </a:dk2>
      <a:lt2>
        <a:srgbClr val="5B5BC9"/>
      </a:lt2>
      <a:accent1>
        <a:srgbClr val="FFC715"/>
      </a:accent1>
      <a:accent2>
        <a:srgbClr val="FFABDC"/>
      </a:accent2>
      <a:accent3>
        <a:srgbClr val="00825A"/>
      </a:accent3>
      <a:accent4>
        <a:srgbClr val="F43C34"/>
      </a:accent4>
      <a:accent5>
        <a:srgbClr val="FF9515"/>
      </a:accent5>
      <a:accent6>
        <a:srgbClr val="8B3A00"/>
      </a:accent6>
      <a:hlink>
        <a:srgbClr val="2323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0_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762</Words>
  <Application>Microsoft Office PowerPoint</Application>
  <PresentationFormat>Màn hình rộng</PresentationFormat>
  <Paragraphs>226</Paragraphs>
  <Slides>38</Slides>
  <Notes>38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14</vt:i4>
      </vt:variant>
      <vt:variant>
        <vt:lpstr>Chủ đề</vt:lpstr>
      </vt:variant>
      <vt:variant>
        <vt:i4>12</vt:i4>
      </vt:variant>
      <vt:variant>
        <vt:lpstr>Tiêu đề Bản chiếu</vt:lpstr>
      </vt:variant>
      <vt:variant>
        <vt:i4>38</vt:i4>
      </vt:variant>
    </vt:vector>
  </HeadingPairs>
  <TitlesOfParts>
    <vt:vector size="64" baseType="lpstr">
      <vt:lpstr>Comic Sans MS</vt:lpstr>
      <vt:lpstr>Arial</vt:lpstr>
      <vt:lpstr>Candara</vt:lpstr>
      <vt:lpstr>Century Gothic</vt:lpstr>
      <vt:lpstr>Lato</vt:lpstr>
      <vt:lpstr>Nunito</vt:lpstr>
      <vt:lpstr>Fredoka</vt:lpstr>
      <vt:lpstr>Satisfy</vt:lpstr>
      <vt:lpstr>Century</vt:lpstr>
      <vt:lpstr>Patrick Hand</vt:lpstr>
      <vt:lpstr>Archivo</vt:lpstr>
      <vt:lpstr>Calibri</vt:lpstr>
      <vt:lpstr>Roboto</vt:lpstr>
      <vt:lpstr>Amatic SC</vt:lpstr>
      <vt:lpstr>2_Office Theme</vt:lpstr>
      <vt:lpstr>World Bee Day by Slidesgo</vt:lpstr>
      <vt:lpstr>Biology Subject for Pre-K: Animals Abilities and Characteristics by Slidesgo</vt:lpstr>
      <vt:lpstr>2_Diseño predeterminado</vt:lpstr>
      <vt:lpstr>5_Office Theme</vt:lpstr>
      <vt:lpstr>1_Office Theme</vt:lpstr>
      <vt:lpstr>10_Tema de Office</vt:lpstr>
      <vt:lpstr>4_Tema de Office</vt:lpstr>
      <vt:lpstr>2_Tema de Office</vt:lpstr>
      <vt:lpstr>5_Tema de Office</vt:lpstr>
      <vt:lpstr>7_Tema de Office</vt:lpstr>
      <vt:lpstr>1_Office-téma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Hi</cp:lastModifiedBy>
  <cp:revision>5</cp:revision>
  <dcterms:created xsi:type="dcterms:W3CDTF">2020-12-03T01:35:36Z</dcterms:created>
  <dcterms:modified xsi:type="dcterms:W3CDTF">2025-12-22T02:48:45Z</dcterms:modified>
</cp:coreProperties>
</file>