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96" r:id="rId3"/>
  </p:sldMasterIdLst>
  <p:notesMasterIdLst>
    <p:notesMasterId r:id="rId18"/>
  </p:notesMasterIdLst>
  <p:sldIdLst>
    <p:sldId id="312" r:id="rId4"/>
    <p:sldId id="317" r:id="rId5"/>
    <p:sldId id="335" r:id="rId6"/>
    <p:sldId id="297" r:id="rId7"/>
    <p:sldId id="298" r:id="rId8"/>
    <p:sldId id="300" r:id="rId9"/>
    <p:sldId id="299" r:id="rId10"/>
    <p:sldId id="332" r:id="rId11"/>
    <p:sldId id="336" r:id="rId12"/>
    <p:sldId id="320" r:id="rId13"/>
    <p:sldId id="322" r:id="rId14"/>
    <p:sldId id="323" r:id="rId15"/>
    <p:sldId id="324" r:id="rId16"/>
    <p:sldId id="325" r:id="rId17"/>
  </p:sldIdLst>
  <p:sldSz cx="12192000" cy="6858000"/>
  <p:notesSz cx="6858000" cy="9144000"/>
  <p:embeddedFontLst>
    <p:embeddedFont>
      <p:font typeface=".VnAvant" panose="020B720000000000000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0CC67D-0E51-EE4B-B0E9-AD96662AA261}">
          <p14:sldIdLst>
            <p14:sldId id="312"/>
          </p14:sldIdLst>
        </p14:section>
        <p14:section name="Warm-up" id="{C01C9D2B-14B0-0442-84D2-41523918C0CD}">
          <p14:sldIdLst>
            <p14:sldId id="317"/>
          </p14:sldIdLst>
        </p14:section>
        <p14:section name="Listen and repeat" id="{4967E0F1-D67F-1345-99D7-BFD70C8AF5E7}">
          <p14:sldIdLst>
            <p14:sldId id="335"/>
            <p14:sldId id="297"/>
            <p14:sldId id="298"/>
            <p14:sldId id="300"/>
            <p14:sldId id="299"/>
          </p14:sldIdLst>
        </p14:section>
        <p14:section name="Let's talk" id="{846CC4CE-40F1-B04D-B86A-34AA1F0E9358}">
          <p14:sldIdLst>
            <p14:sldId id="332"/>
          </p14:sldIdLst>
        </p14:section>
        <p14:section name="Let's sing" id="{E0E351B3-1C9E-2B48-B760-FEAC2C3B5AF4}">
          <p14:sldIdLst>
            <p14:sldId id="336"/>
          </p14:sldIdLst>
        </p14:section>
        <p14:section name="Game" id="{C98DF6C2-C388-3242-9173-F25C206479BA}">
          <p14:sldIdLst>
            <p14:sldId id="320"/>
          </p14:sldIdLst>
        </p14:section>
        <p14:section name="Wrap-up" id="{761FCB19-CBC4-004D-B562-F540B29449F1}">
          <p14:sldIdLst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4" autoAdjust="0"/>
    <p:restoredTop sz="57871" autoAdjust="0"/>
  </p:normalViewPr>
  <p:slideViewPr>
    <p:cSldViewPr>
      <p:cViewPr varScale="1">
        <p:scale>
          <a:sx n="37" d="100"/>
          <a:sy n="37" d="100"/>
        </p:scale>
        <p:origin x="129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Goals: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sentence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hair.”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 a command, using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with the structure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_____.”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Review the chant of Lesson 2.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 has Pupils look at the pictures and say all the words.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gives letter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cards and flashcards to some Pupils. 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chant. Whole class chant. Pupils who have the card stand up when it comes to the word or letter they have.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able to listen and repeat the sentence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hair. 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structure “Touch your _____”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action and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follow.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hair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Teams take turn to say and do.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says, pupils repeat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word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together with the structure. Pupils say the structure. Teacher does the same with head and hand.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Team check: Teacher holds up flashcards, team say and do.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does the same for individual check.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listen and repeat.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in their books.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pupils listen and repeat. </a:t>
            </a: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Quick check as teams: Teacher holds up flashcard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of team 1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head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does the same with the other teams.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for individual check.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29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able to express a command, using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Point and say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talk!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point to the pictures and say using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_____.</a:t>
            </a: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Practice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Simon says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6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When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says Touch your hair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pupils do the action.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If teacher doesn’t 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says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pupils don’t do the action.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who do wrong will have to sit down.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song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and pupils read the song lyrics together.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only listen.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sing.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Sing and do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shows pupils some actions to do when singing the song.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sings and do in teams. Better team gets more stars.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1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Back to the board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7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has Pupils stand with their backs turning to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holds up a flashcard behind them.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Whole class say using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_____, pupils do the corresponding action.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Faster student gets more stars.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5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03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9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4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28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69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53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3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18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54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9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79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4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6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0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91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3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4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52" y="19812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4591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8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3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80257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.VnAvant" panose="020B7200000000000000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49922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4157494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/>
              <a:t>Listen and repeat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596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Touch your            .                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51320" y="40386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head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162800" y="1254252"/>
            <a:ext cx="2118360" cy="27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Touch your              .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2602" y="41910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hand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6705600" y="960120"/>
            <a:ext cx="29152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7441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Touch your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       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7000" y="43434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hair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6763352" y="891176"/>
            <a:ext cx="2545080" cy="32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Touch your              .</a:t>
            </a:r>
            <a:endParaRPr lang="en-US" sz="66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29400" y="4094535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horse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6629400" y="934665"/>
            <a:ext cx="2941320" cy="31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2" y="1170196"/>
            <a:ext cx="2807693" cy="280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1601" y="3556461"/>
            <a:ext cx="895447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1B1B1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talk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1351026"/>
            <a:ext cx="2801024" cy="309295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sing</a:t>
            </a:r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06" y="1016254"/>
            <a:ext cx="6065044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4" y="3662940"/>
            <a:ext cx="1658541" cy="1852038"/>
          </a:xfrm>
          <a:prstGeom prst="rect">
            <a:avLst/>
          </a:prstGeom>
        </p:spPr>
      </p:pic>
      <p:pic>
        <p:nvPicPr>
          <p:cNvPr id="4" name="Track 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57534" y="3048001"/>
            <a:ext cx="342867" cy="3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651</Words>
  <Application>Microsoft Office PowerPoint</Application>
  <PresentationFormat>Màn hình rộng</PresentationFormat>
  <Paragraphs>89</Paragraphs>
  <Slides>14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.VnAvant</vt:lpstr>
      <vt:lpstr>Calibri</vt:lpstr>
      <vt:lpstr>Calibri Light</vt:lpstr>
      <vt:lpstr>Arial</vt:lpstr>
      <vt:lpstr>Office Theme</vt:lpstr>
      <vt:lpstr>1_Office Theme</vt:lpstr>
      <vt:lpstr>2_Office Theme</vt:lpstr>
      <vt:lpstr>Unit 8 – Lesson 3 In the park</vt:lpstr>
      <vt:lpstr>Warm-up</vt:lpstr>
      <vt:lpstr>Listen and repeat</vt:lpstr>
      <vt:lpstr>Touch your            .                </vt:lpstr>
      <vt:lpstr>Touch your              .</vt:lpstr>
      <vt:lpstr>Touch your            .</vt:lpstr>
      <vt:lpstr>Touch your              .</vt:lpstr>
      <vt:lpstr>Bản trình bày PowerPoint</vt:lpstr>
      <vt:lpstr>Let’s sing</vt:lpstr>
      <vt:lpstr> GAME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Hi</cp:lastModifiedBy>
  <cp:revision>62</cp:revision>
  <dcterms:created xsi:type="dcterms:W3CDTF">2019-11-28T03:59:29Z</dcterms:created>
  <dcterms:modified xsi:type="dcterms:W3CDTF">2025-12-22T02:25:50Z</dcterms:modified>
</cp:coreProperties>
</file>