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3"/>
  </p:notesMasterIdLst>
  <p:sldIdLst>
    <p:sldId id="405" r:id="rId4"/>
    <p:sldId id="264" r:id="rId5"/>
    <p:sldId id="406" r:id="rId6"/>
    <p:sldId id="409" r:id="rId7"/>
    <p:sldId id="373" r:id="rId8"/>
    <p:sldId id="374" r:id="rId9"/>
    <p:sldId id="375" r:id="rId10"/>
    <p:sldId id="376" r:id="rId11"/>
    <p:sldId id="379" r:id="rId12"/>
    <p:sldId id="400" r:id="rId13"/>
    <p:sldId id="402" r:id="rId14"/>
    <p:sldId id="401" r:id="rId15"/>
    <p:sldId id="377" r:id="rId16"/>
    <p:sldId id="378" r:id="rId17"/>
    <p:sldId id="390" r:id="rId18"/>
    <p:sldId id="386" r:id="rId19"/>
    <p:sldId id="394" r:id="rId20"/>
    <p:sldId id="407" r:id="rId21"/>
    <p:sldId id="4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6081" autoAdjust="0"/>
  </p:normalViewPr>
  <p:slideViewPr>
    <p:cSldViewPr snapToGrid="0">
      <p:cViewPr varScale="1">
        <p:scale>
          <a:sx n="64" d="100"/>
          <a:sy n="64" d="100"/>
        </p:scale>
        <p:origin x="2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4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46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450</Words>
  <Application>Microsoft Office PowerPoint</Application>
  <PresentationFormat>Màn hình rộng</PresentationFormat>
  <Paragraphs>81</Paragraphs>
  <Slides>19</Slides>
  <Notes>18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Bản trình bày PowerPoint</vt:lpstr>
      <vt:lpstr>Contents</vt:lpstr>
      <vt:lpstr>   Warm-up AND REVIEW</vt:lpstr>
      <vt:lpstr>Let’s sing a song!</vt:lpstr>
      <vt:lpstr>   Look, listen and repeat.</vt:lpstr>
      <vt:lpstr>Bản trình bày PowerPoint</vt:lpstr>
      <vt:lpstr>   Listen, point and say.</vt:lpstr>
      <vt:lpstr>Bản trình bày PowerPoint</vt:lpstr>
      <vt:lpstr>  Game time</vt:lpstr>
      <vt:lpstr>Bản trình bày PowerPoint</vt:lpstr>
      <vt:lpstr>Bản trình bày PowerPoint</vt:lpstr>
      <vt:lpstr>Bản trình bày PowerPoint</vt:lpstr>
      <vt:lpstr>   Let’s talk.</vt:lpstr>
      <vt:lpstr>Bản trình bày PowerPoint</vt:lpstr>
      <vt:lpstr>Bản trình bày PowerPoint</vt:lpstr>
      <vt:lpstr>   Fun corner and  Wrap-up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Hi</cp:lastModifiedBy>
  <cp:revision>21</cp:revision>
  <dcterms:created xsi:type="dcterms:W3CDTF">2022-01-22T16:51:00Z</dcterms:created>
  <dcterms:modified xsi:type="dcterms:W3CDTF">2025-12-29T01:05:09Z</dcterms:modified>
</cp:coreProperties>
</file>