
<file path=[Content_Types].xml><?xml version="1.0" encoding="utf-8"?>
<Types xmlns="http://schemas.openxmlformats.org/package/2006/content-types">
  <Default Extension="emf" ContentType="image/x-emf"/>
  <Default Extension="jpeg" ContentType="image/jpeg"/>
  <Default Extension="jpg" ContentType="image/jpeg"/>
  <Default Extension="mp3" ContentType="audio/m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3.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2" r:id="rId2"/>
    <p:sldMasterId id="2147483776" r:id="rId3"/>
    <p:sldMasterId id="2147483851" r:id="rId4"/>
  </p:sldMasterIdLst>
  <p:notesMasterIdLst>
    <p:notesMasterId r:id="rId24"/>
  </p:notesMasterIdLst>
  <p:sldIdLst>
    <p:sldId id="424" r:id="rId5"/>
    <p:sldId id="264" r:id="rId6"/>
    <p:sldId id="412" r:id="rId7"/>
    <p:sldId id="415" r:id="rId8"/>
    <p:sldId id="416" r:id="rId9"/>
    <p:sldId id="373" r:id="rId10"/>
    <p:sldId id="413" r:id="rId11"/>
    <p:sldId id="375" r:id="rId12"/>
    <p:sldId id="420" r:id="rId13"/>
    <p:sldId id="410" r:id="rId14"/>
    <p:sldId id="426" r:id="rId15"/>
    <p:sldId id="427" r:id="rId16"/>
    <p:sldId id="257" r:id="rId17"/>
    <p:sldId id="377" r:id="rId18"/>
    <p:sldId id="378" r:id="rId19"/>
    <p:sldId id="386" r:id="rId20"/>
    <p:sldId id="419" r:id="rId21"/>
    <p:sldId id="421" r:id="rId22"/>
    <p:sldId id="397"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9B4E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01C689A-A5C1-479C-B493-8A4F97387F96}" v="109" dt="2022-01-27T16:29:56.68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1763" autoAdjust="0"/>
  </p:normalViewPr>
  <p:slideViewPr>
    <p:cSldViewPr snapToGrid="0">
      <p:cViewPr varScale="1">
        <p:scale>
          <a:sx n="59" d="100"/>
          <a:sy n="59" d="100"/>
        </p:scale>
        <p:origin x="180" y="2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ran ngan" userId="53bcb93868f6791d" providerId="LiveId" clId="{C01C689A-A5C1-479C-B493-8A4F97387F96}"/>
    <pc:docChg chg="undo custSel addSld delSld modSld sldOrd">
      <pc:chgData name="tran ngan" userId="53bcb93868f6791d" providerId="LiveId" clId="{C01C689A-A5C1-479C-B493-8A4F97387F96}" dt="2022-01-27T16:34:55.440" v="1773"/>
      <pc:docMkLst>
        <pc:docMk/>
      </pc:docMkLst>
      <pc:sldChg chg="modSp add modNotesTx">
        <pc:chgData name="tran ngan" userId="53bcb93868f6791d" providerId="LiveId" clId="{C01C689A-A5C1-479C-B493-8A4F97387F96}" dt="2022-01-27T16:27:03.416" v="1434" actId="20577"/>
        <pc:sldMkLst>
          <pc:docMk/>
          <pc:sldMk cId="4111582511" sldId="257"/>
        </pc:sldMkLst>
        <pc:spChg chg="mod">
          <ac:chgData name="tran ngan" userId="53bcb93868f6791d" providerId="LiveId" clId="{C01C689A-A5C1-479C-B493-8A4F97387F96}" dt="2022-01-24T09:26:31.269" v="272" actId="20577"/>
          <ac:spMkLst>
            <pc:docMk/>
            <pc:sldMk cId="4111582511" sldId="257"/>
            <ac:spMk id="4" creationId="{00000000-0000-0000-0000-000000000000}"/>
          </ac:spMkLst>
        </pc:spChg>
        <pc:spChg chg="mod">
          <ac:chgData name="tran ngan" userId="53bcb93868f6791d" providerId="LiveId" clId="{C01C689A-A5C1-479C-B493-8A4F97387F96}" dt="2022-01-24T09:26:34.326" v="273" actId="20577"/>
          <ac:spMkLst>
            <pc:docMk/>
            <pc:sldMk cId="4111582511" sldId="257"/>
            <ac:spMk id="5" creationId="{00000000-0000-0000-0000-000000000000}"/>
          </ac:spMkLst>
        </pc:spChg>
        <pc:spChg chg="mod">
          <ac:chgData name="tran ngan" userId="53bcb93868f6791d" providerId="LiveId" clId="{C01C689A-A5C1-479C-B493-8A4F97387F96}" dt="2022-01-24T09:26:37.077" v="274" actId="20577"/>
          <ac:spMkLst>
            <pc:docMk/>
            <pc:sldMk cId="4111582511" sldId="257"/>
            <ac:spMk id="6" creationId="{00000000-0000-0000-0000-000000000000}"/>
          </ac:spMkLst>
        </pc:spChg>
        <pc:spChg chg="mod">
          <ac:chgData name="tran ngan" userId="53bcb93868f6791d" providerId="LiveId" clId="{C01C689A-A5C1-479C-B493-8A4F97387F96}" dt="2022-01-24T09:26:40.025" v="275" actId="20577"/>
          <ac:spMkLst>
            <pc:docMk/>
            <pc:sldMk cId="4111582511" sldId="257"/>
            <ac:spMk id="7" creationId="{00000000-0000-0000-0000-000000000000}"/>
          </ac:spMkLst>
        </pc:spChg>
        <pc:spChg chg="mod">
          <ac:chgData name="tran ngan" userId="53bcb93868f6791d" providerId="LiveId" clId="{C01C689A-A5C1-479C-B493-8A4F97387F96}" dt="2022-01-24T09:26:42.934" v="276" actId="20577"/>
          <ac:spMkLst>
            <pc:docMk/>
            <pc:sldMk cId="4111582511" sldId="257"/>
            <ac:spMk id="8" creationId="{00000000-0000-0000-0000-000000000000}"/>
          </ac:spMkLst>
        </pc:spChg>
        <pc:spChg chg="mod">
          <ac:chgData name="tran ngan" userId="53bcb93868f6791d" providerId="LiveId" clId="{C01C689A-A5C1-479C-B493-8A4F97387F96}" dt="2022-01-24T09:26:47.433" v="277" actId="20577"/>
          <ac:spMkLst>
            <pc:docMk/>
            <pc:sldMk cId="4111582511" sldId="257"/>
            <ac:spMk id="9" creationId="{00000000-0000-0000-0000-000000000000}"/>
          </ac:spMkLst>
        </pc:spChg>
        <pc:spChg chg="mod">
          <ac:chgData name="tran ngan" userId="53bcb93868f6791d" providerId="LiveId" clId="{C01C689A-A5C1-479C-B493-8A4F97387F96}" dt="2022-01-24T09:26:50.777" v="278" actId="20577"/>
          <ac:spMkLst>
            <pc:docMk/>
            <pc:sldMk cId="4111582511" sldId="257"/>
            <ac:spMk id="10" creationId="{00000000-0000-0000-0000-000000000000}"/>
          </ac:spMkLst>
        </pc:spChg>
        <pc:spChg chg="mod">
          <ac:chgData name="tran ngan" userId="53bcb93868f6791d" providerId="LiveId" clId="{C01C689A-A5C1-479C-B493-8A4F97387F96}" dt="2022-01-24T09:26:54.217" v="279" actId="20577"/>
          <ac:spMkLst>
            <pc:docMk/>
            <pc:sldMk cId="4111582511" sldId="257"/>
            <ac:spMk id="11" creationId="{00000000-0000-0000-0000-000000000000}"/>
          </ac:spMkLst>
        </pc:spChg>
        <pc:spChg chg="mod">
          <ac:chgData name="tran ngan" userId="53bcb93868f6791d" providerId="LiveId" clId="{C01C689A-A5C1-479C-B493-8A4F97387F96}" dt="2022-01-24T09:26:57.149" v="280" actId="20577"/>
          <ac:spMkLst>
            <pc:docMk/>
            <pc:sldMk cId="4111582511" sldId="257"/>
            <ac:spMk id="12" creationId="{00000000-0000-0000-0000-000000000000}"/>
          </ac:spMkLst>
        </pc:spChg>
        <pc:spChg chg="mod">
          <ac:chgData name="tran ngan" userId="53bcb93868f6791d" providerId="LiveId" clId="{C01C689A-A5C1-479C-B493-8A4F97387F96}" dt="2022-01-24T09:27:00.772" v="282" actId="20577"/>
          <ac:spMkLst>
            <pc:docMk/>
            <pc:sldMk cId="4111582511" sldId="257"/>
            <ac:spMk id="13" creationId="{00000000-0000-0000-0000-000000000000}"/>
          </ac:spMkLst>
        </pc:spChg>
        <pc:spChg chg="mod">
          <ac:chgData name="tran ngan" userId="53bcb93868f6791d" providerId="LiveId" clId="{C01C689A-A5C1-479C-B493-8A4F97387F96}" dt="2022-01-24T09:27:04.047" v="284" actId="20577"/>
          <ac:spMkLst>
            <pc:docMk/>
            <pc:sldMk cId="4111582511" sldId="257"/>
            <ac:spMk id="14" creationId="{00000000-0000-0000-0000-000000000000}"/>
          </ac:spMkLst>
        </pc:spChg>
        <pc:spChg chg="mod">
          <ac:chgData name="tran ngan" userId="53bcb93868f6791d" providerId="LiveId" clId="{C01C689A-A5C1-479C-B493-8A4F97387F96}" dt="2022-01-24T09:27:06.912" v="286" actId="20577"/>
          <ac:spMkLst>
            <pc:docMk/>
            <pc:sldMk cId="4111582511" sldId="257"/>
            <ac:spMk id="15" creationId="{00000000-0000-0000-0000-000000000000}"/>
          </ac:spMkLst>
        </pc:spChg>
        <pc:spChg chg="mod">
          <ac:chgData name="tran ngan" userId="53bcb93868f6791d" providerId="LiveId" clId="{C01C689A-A5C1-479C-B493-8A4F97387F96}" dt="2022-01-24T09:27:10.685" v="288" actId="20577"/>
          <ac:spMkLst>
            <pc:docMk/>
            <pc:sldMk cId="4111582511" sldId="257"/>
            <ac:spMk id="16" creationId="{00000000-0000-0000-0000-000000000000}"/>
          </ac:spMkLst>
        </pc:spChg>
        <pc:spChg chg="mod">
          <ac:chgData name="tran ngan" userId="53bcb93868f6791d" providerId="LiveId" clId="{C01C689A-A5C1-479C-B493-8A4F97387F96}" dt="2022-01-24T09:27:14.188" v="290" actId="20577"/>
          <ac:spMkLst>
            <pc:docMk/>
            <pc:sldMk cId="4111582511" sldId="257"/>
            <ac:spMk id="17" creationId="{00000000-0000-0000-0000-000000000000}"/>
          </ac:spMkLst>
        </pc:spChg>
        <pc:spChg chg="mod">
          <ac:chgData name="tran ngan" userId="53bcb93868f6791d" providerId="LiveId" clId="{C01C689A-A5C1-479C-B493-8A4F97387F96}" dt="2022-01-24T09:27:18.308" v="292" actId="20577"/>
          <ac:spMkLst>
            <pc:docMk/>
            <pc:sldMk cId="4111582511" sldId="257"/>
            <ac:spMk id="18" creationId="{00000000-0000-0000-0000-000000000000}"/>
          </ac:spMkLst>
        </pc:spChg>
        <pc:spChg chg="mod">
          <ac:chgData name="tran ngan" userId="53bcb93868f6791d" providerId="LiveId" clId="{C01C689A-A5C1-479C-B493-8A4F97387F96}" dt="2022-01-24T09:27:22.776" v="294" actId="20577"/>
          <ac:spMkLst>
            <pc:docMk/>
            <pc:sldMk cId="4111582511" sldId="257"/>
            <ac:spMk id="19" creationId="{00000000-0000-0000-0000-000000000000}"/>
          </ac:spMkLst>
        </pc:spChg>
        <pc:spChg chg="mod">
          <ac:chgData name="tran ngan" userId="53bcb93868f6791d" providerId="LiveId" clId="{C01C689A-A5C1-479C-B493-8A4F97387F96}" dt="2022-01-24T09:27:26.238" v="296" actId="20577"/>
          <ac:spMkLst>
            <pc:docMk/>
            <pc:sldMk cId="4111582511" sldId="257"/>
            <ac:spMk id="20" creationId="{00000000-0000-0000-0000-000000000000}"/>
          </ac:spMkLst>
        </pc:spChg>
        <pc:spChg chg="mod">
          <ac:chgData name="tran ngan" userId="53bcb93868f6791d" providerId="LiveId" clId="{C01C689A-A5C1-479C-B493-8A4F97387F96}" dt="2022-01-24T09:27:29.603" v="298" actId="20577"/>
          <ac:spMkLst>
            <pc:docMk/>
            <pc:sldMk cId="4111582511" sldId="257"/>
            <ac:spMk id="21" creationId="{00000000-0000-0000-0000-000000000000}"/>
          </ac:spMkLst>
        </pc:spChg>
        <pc:spChg chg="mod">
          <ac:chgData name="tran ngan" userId="53bcb93868f6791d" providerId="LiveId" clId="{C01C689A-A5C1-479C-B493-8A4F97387F96}" dt="2022-01-24T09:27:34.115" v="300" actId="20577"/>
          <ac:spMkLst>
            <pc:docMk/>
            <pc:sldMk cId="4111582511" sldId="257"/>
            <ac:spMk id="22" creationId="{00000000-0000-0000-0000-000000000000}"/>
          </ac:spMkLst>
        </pc:spChg>
        <pc:spChg chg="mod">
          <ac:chgData name="tran ngan" userId="53bcb93868f6791d" providerId="LiveId" clId="{C01C689A-A5C1-479C-B493-8A4F97387F96}" dt="2022-01-24T09:27:37.761" v="302" actId="20577"/>
          <ac:spMkLst>
            <pc:docMk/>
            <pc:sldMk cId="4111582511" sldId="257"/>
            <ac:spMk id="23" creationId="{00000000-0000-0000-0000-000000000000}"/>
          </ac:spMkLst>
        </pc:spChg>
      </pc:sldChg>
      <pc:sldChg chg="ord">
        <pc:chgData name="tran ngan" userId="53bcb93868f6791d" providerId="LiveId" clId="{C01C689A-A5C1-479C-B493-8A4F97387F96}" dt="2022-01-24T09:40:16.509" v="382"/>
        <pc:sldMkLst>
          <pc:docMk/>
          <pc:sldMk cId="0" sldId="345"/>
        </pc:sldMkLst>
      </pc:sldChg>
      <pc:sldChg chg="addSp delSp mod modNotesTx">
        <pc:chgData name="tran ngan" userId="53bcb93868f6791d" providerId="LiveId" clId="{C01C689A-A5C1-479C-B493-8A4F97387F96}" dt="2022-01-27T16:01:15.550" v="538" actId="20577"/>
        <pc:sldMkLst>
          <pc:docMk/>
          <pc:sldMk cId="53033535" sldId="372"/>
        </pc:sldMkLst>
        <pc:picChg chg="add">
          <ac:chgData name="tran ngan" userId="53bcb93868f6791d" providerId="LiveId" clId="{C01C689A-A5C1-479C-B493-8A4F97387F96}" dt="2022-01-24T08:57:47.355" v="5" actId="22"/>
          <ac:picMkLst>
            <pc:docMk/>
            <pc:sldMk cId="53033535" sldId="372"/>
            <ac:picMk id="3" creationId="{815F787A-2237-490E-B989-3CA2775CB60A}"/>
          </ac:picMkLst>
        </pc:picChg>
        <pc:picChg chg="del">
          <ac:chgData name="tran ngan" userId="53bcb93868f6791d" providerId="LiveId" clId="{C01C689A-A5C1-479C-B493-8A4F97387F96}" dt="2022-01-24T08:57:46.377" v="4" actId="478"/>
          <ac:picMkLst>
            <pc:docMk/>
            <pc:sldMk cId="53033535" sldId="372"/>
            <ac:picMk id="4" creationId="{ECF1B921-8EB4-4110-818C-93F206C7C671}"/>
          </ac:picMkLst>
        </pc:picChg>
      </pc:sldChg>
      <pc:sldChg chg="modNotesTx">
        <pc:chgData name="tran ngan" userId="53bcb93868f6791d" providerId="LiveId" clId="{C01C689A-A5C1-479C-B493-8A4F97387F96}" dt="2022-01-27T16:10:14.473" v="847"/>
        <pc:sldMkLst>
          <pc:docMk/>
          <pc:sldMk cId="3521768211" sldId="373"/>
        </pc:sldMkLst>
      </pc:sldChg>
      <pc:sldChg chg="addSp delSp modSp mod delAnim modAnim modNotesTx">
        <pc:chgData name="tran ngan" userId="53bcb93868f6791d" providerId="LiveId" clId="{C01C689A-A5C1-479C-B493-8A4F97387F96}" dt="2022-01-27T16:12:41.896" v="872" actId="1076"/>
        <pc:sldMkLst>
          <pc:docMk/>
          <pc:sldMk cId="2643617082" sldId="374"/>
        </pc:sldMkLst>
        <pc:spChg chg="add del mod">
          <ac:chgData name="tran ngan" userId="53bcb93868f6791d" providerId="LiveId" clId="{C01C689A-A5C1-479C-B493-8A4F97387F96}" dt="2022-01-27T16:12:24.008" v="867"/>
          <ac:spMkLst>
            <pc:docMk/>
            <pc:sldMk cId="2643617082" sldId="374"/>
            <ac:spMk id="5" creationId="{34B17035-1638-468B-9C0E-937CA81ABD7A}"/>
          </ac:spMkLst>
        </pc:spChg>
        <pc:picChg chg="add mod ord">
          <ac:chgData name="tran ngan" userId="53bcb93868f6791d" providerId="LiveId" clId="{C01C689A-A5C1-479C-B493-8A4F97387F96}" dt="2022-01-27T16:12:41.896" v="872" actId="1076"/>
          <ac:picMkLst>
            <pc:docMk/>
            <pc:sldMk cId="2643617082" sldId="374"/>
            <ac:picMk id="3" creationId="{FC0E0A36-0CD4-47E7-9AAF-95A34A4D33E8}"/>
          </ac:picMkLst>
        </pc:picChg>
        <pc:picChg chg="del">
          <ac:chgData name="tran ngan" userId="53bcb93868f6791d" providerId="LiveId" clId="{C01C689A-A5C1-479C-B493-8A4F97387F96}" dt="2022-01-24T08:57:52.578" v="7" actId="478"/>
          <ac:picMkLst>
            <pc:docMk/>
            <pc:sldMk cId="2643617082" sldId="374"/>
            <ac:picMk id="4" creationId="{E351030D-1636-4F3A-91AD-716557C3C055}"/>
          </ac:picMkLst>
        </pc:picChg>
        <pc:picChg chg="del">
          <ac:chgData name="tran ngan" userId="53bcb93868f6791d" providerId="LiveId" clId="{C01C689A-A5C1-479C-B493-8A4F97387F96}" dt="2022-01-24T08:57:50.546" v="6" actId="478"/>
          <ac:picMkLst>
            <pc:docMk/>
            <pc:sldMk cId="2643617082" sldId="374"/>
            <ac:picMk id="6" creationId="{8200577E-7165-4AE0-9782-118939C0DB95}"/>
          </ac:picMkLst>
        </pc:picChg>
        <pc:picChg chg="add mod">
          <ac:chgData name="tran ngan" userId="53bcb93868f6791d" providerId="LiveId" clId="{C01C689A-A5C1-479C-B493-8A4F97387F96}" dt="2022-01-27T16:12:38.605" v="871" actId="1076"/>
          <ac:picMkLst>
            <pc:docMk/>
            <pc:sldMk cId="2643617082" sldId="374"/>
            <ac:picMk id="8" creationId="{6CFAD53E-BD1E-4A7F-AE9B-AFB44C9926F1}"/>
          </ac:picMkLst>
        </pc:picChg>
      </pc:sldChg>
      <pc:sldChg chg="modNotesTx">
        <pc:chgData name="tran ngan" userId="53bcb93868f6791d" providerId="LiveId" clId="{C01C689A-A5C1-479C-B493-8A4F97387F96}" dt="2022-01-27T16:16:38.395" v="878"/>
        <pc:sldMkLst>
          <pc:docMk/>
          <pc:sldMk cId="1531861569" sldId="375"/>
        </pc:sldMkLst>
      </pc:sldChg>
      <pc:sldChg chg="addSp delSp modSp mod modNotesTx">
        <pc:chgData name="tran ngan" userId="53bcb93868f6791d" providerId="LiveId" clId="{C01C689A-A5C1-479C-B493-8A4F97387F96}" dt="2022-01-27T16:16:51.271" v="879"/>
        <pc:sldMkLst>
          <pc:docMk/>
          <pc:sldMk cId="2302112232" sldId="376"/>
        </pc:sldMkLst>
        <pc:picChg chg="add del mod">
          <ac:chgData name="tran ngan" userId="53bcb93868f6791d" providerId="LiveId" clId="{C01C689A-A5C1-479C-B493-8A4F97387F96}" dt="2022-01-27T16:13:06.489" v="875" actId="478"/>
          <ac:picMkLst>
            <pc:docMk/>
            <pc:sldMk cId="2302112232" sldId="376"/>
            <ac:picMk id="5" creationId="{A1397850-4B2E-4C04-997C-A46311DE2DEE}"/>
          </ac:picMkLst>
        </pc:picChg>
        <pc:picChg chg="del mod">
          <ac:chgData name="tran ngan" userId="53bcb93868f6791d" providerId="LiveId" clId="{C01C689A-A5C1-479C-B493-8A4F97387F96}" dt="2022-01-24T08:57:57.672" v="9" actId="478"/>
          <ac:picMkLst>
            <pc:docMk/>
            <pc:sldMk cId="2302112232" sldId="376"/>
            <ac:picMk id="6" creationId="{C58A413A-6D95-4894-9233-9CD5B69E95E2}"/>
          </ac:picMkLst>
        </pc:picChg>
        <pc:picChg chg="add mod">
          <ac:chgData name="tran ngan" userId="53bcb93868f6791d" providerId="LiveId" clId="{C01C689A-A5C1-479C-B493-8A4F97387F96}" dt="2022-01-27T16:13:11.173" v="876" actId="1076"/>
          <ac:picMkLst>
            <pc:docMk/>
            <pc:sldMk cId="2302112232" sldId="376"/>
            <ac:picMk id="7" creationId="{D159587B-18D4-4631-931A-E5481F30554E}"/>
          </ac:picMkLst>
        </pc:picChg>
      </pc:sldChg>
      <pc:sldChg chg="modNotesTx">
        <pc:chgData name="tran ngan" userId="53bcb93868f6791d" providerId="LiveId" clId="{C01C689A-A5C1-479C-B493-8A4F97387F96}" dt="2022-01-27T16:29:07.051" v="1438"/>
        <pc:sldMkLst>
          <pc:docMk/>
          <pc:sldMk cId="3912769829" sldId="377"/>
        </pc:sldMkLst>
      </pc:sldChg>
      <pc:sldChg chg="addSp delSp modSp mod modNotesTx">
        <pc:chgData name="tran ngan" userId="53bcb93868f6791d" providerId="LiveId" clId="{C01C689A-A5C1-479C-B493-8A4F97387F96}" dt="2022-01-27T16:29:09.852" v="1439"/>
        <pc:sldMkLst>
          <pc:docMk/>
          <pc:sldMk cId="948395269" sldId="378"/>
        </pc:sldMkLst>
        <pc:spChg chg="add mod">
          <ac:chgData name="tran ngan" userId="53bcb93868f6791d" providerId="LiveId" clId="{C01C689A-A5C1-479C-B493-8A4F97387F96}" dt="2022-01-24T09:02:51.239" v="45" actId="478"/>
          <ac:spMkLst>
            <pc:docMk/>
            <pc:sldMk cId="948395269" sldId="378"/>
            <ac:spMk id="4" creationId="{02CA8BA2-CC53-40C4-A8DA-9B47FB82FFA3}"/>
          </ac:spMkLst>
        </pc:spChg>
        <pc:picChg chg="add mod">
          <ac:chgData name="tran ngan" userId="53bcb93868f6791d" providerId="LiveId" clId="{C01C689A-A5C1-479C-B493-8A4F97387F96}" dt="2022-01-24T09:03:26.623" v="52" actId="1076"/>
          <ac:picMkLst>
            <pc:docMk/>
            <pc:sldMk cId="948395269" sldId="378"/>
            <ac:picMk id="6" creationId="{C1F34E62-56A5-4399-BCCC-F9BD94151374}"/>
          </ac:picMkLst>
        </pc:picChg>
        <pc:picChg chg="del mod">
          <ac:chgData name="tran ngan" userId="53bcb93868f6791d" providerId="LiveId" clId="{C01C689A-A5C1-479C-B493-8A4F97387F96}" dt="2022-01-24T09:02:51.239" v="45" actId="478"/>
          <ac:picMkLst>
            <pc:docMk/>
            <pc:sldMk cId="948395269" sldId="378"/>
            <ac:picMk id="7" creationId="{98A916E8-E852-4524-937D-7D3479E619D5}"/>
          </ac:picMkLst>
        </pc:picChg>
      </pc:sldChg>
      <pc:sldChg chg="addSp delSp modSp mod ord modNotesTx">
        <pc:chgData name="tran ngan" userId="53bcb93868f6791d" providerId="LiveId" clId="{C01C689A-A5C1-479C-B493-8A4F97387F96}" dt="2022-01-27T16:26:58.349" v="1431" actId="20577"/>
        <pc:sldMkLst>
          <pc:docMk/>
          <pc:sldMk cId="1471235100" sldId="379"/>
        </pc:sldMkLst>
        <pc:spChg chg="add mod">
          <ac:chgData name="tran ngan" userId="53bcb93868f6791d" providerId="LiveId" clId="{C01C689A-A5C1-479C-B493-8A4F97387F96}" dt="2022-01-24T09:23:03.143" v="262" actId="20577"/>
          <ac:spMkLst>
            <pc:docMk/>
            <pc:sldMk cId="1471235100" sldId="379"/>
            <ac:spMk id="3" creationId="{DF51F8AD-9769-4F03-858F-B0776A8C02C3}"/>
          </ac:spMkLst>
        </pc:spChg>
        <pc:spChg chg="add del mod">
          <ac:chgData name="tran ngan" userId="53bcb93868f6791d" providerId="LiveId" clId="{C01C689A-A5C1-479C-B493-8A4F97387F96}" dt="2022-01-24T09:18:50.651" v="73" actId="478"/>
          <ac:spMkLst>
            <pc:docMk/>
            <pc:sldMk cId="1471235100" sldId="379"/>
            <ac:spMk id="14" creationId="{9D5B07AD-0DF6-468E-A225-D58741301F9A}"/>
          </ac:spMkLst>
        </pc:spChg>
        <pc:spChg chg="add del mod">
          <ac:chgData name="tran ngan" userId="53bcb93868f6791d" providerId="LiveId" clId="{C01C689A-A5C1-479C-B493-8A4F97387F96}" dt="2022-01-24T09:18:53.970" v="74" actId="478"/>
          <ac:spMkLst>
            <pc:docMk/>
            <pc:sldMk cId="1471235100" sldId="379"/>
            <ac:spMk id="15" creationId="{B72E5C2E-544A-464A-8912-A3B1A3FFF779}"/>
          </ac:spMkLst>
        </pc:spChg>
        <pc:spChg chg="add del mod">
          <ac:chgData name="tran ngan" userId="53bcb93868f6791d" providerId="LiveId" clId="{C01C689A-A5C1-479C-B493-8A4F97387F96}" dt="2022-01-24T09:18:58.137" v="75" actId="478"/>
          <ac:spMkLst>
            <pc:docMk/>
            <pc:sldMk cId="1471235100" sldId="379"/>
            <ac:spMk id="16" creationId="{3A4B3B2C-A780-4601-89D0-628B25D4260C}"/>
          </ac:spMkLst>
        </pc:spChg>
        <pc:spChg chg="add del mod">
          <ac:chgData name="tran ngan" userId="53bcb93868f6791d" providerId="LiveId" clId="{C01C689A-A5C1-479C-B493-8A4F97387F96}" dt="2022-01-24T09:19:01.139" v="76" actId="478"/>
          <ac:spMkLst>
            <pc:docMk/>
            <pc:sldMk cId="1471235100" sldId="379"/>
            <ac:spMk id="17" creationId="{A415796A-6785-46F6-8EE2-C4C48AC1419C}"/>
          </ac:spMkLst>
        </pc:spChg>
        <pc:spChg chg="add del mod">
          <ac:chgData name="tran ngan" userId="53bcb93868f6791d" providerId="LiveId" clId="{C01C689A-A5C1-479C-B493-8A4F97387F96}" dt="2022-01-24T09:20:46.442" v="99" actId="478"/>
          <ac:spMkLst>
            <pc:docMk/>
            <pc:sldMk cId="1471235100" sldId="379"/>
            <ac:spMk id="18" creationId="{24FCDAB7-67BC-4592-86AA-A1D29216D0B1}"/>
          </ac:spMkLst>
        </pc:spChg>
        <pc:spChg chg="add del mod">
          <ac:chgData name="tran ngan" userId="53bcb93868f6791d" providerId="LiveId" clId="{C01C689A-A5C1-479C-B493-8A4F97387F96}" dt="2022-01-24T09:20:37.600" v="96" actId="478"/>
          <ac:spMkLst>
            <pc:docMk/>
            <pc:sldMk cId="1471235100" sldId="379"/>
            <ac:spMk id="19" creationId="{97A529BC-9D5B-4CC6-9D9C-22DE8A7B3E4D}"/>
          </ac:spMkLst>
        </pc:spChg>
        <pc:spChg chg="add del mod">
          <ac:chgData name="tran ngan" userId="53bcb93868f6791d" providerId="LiveId" clId="{C01C689A-A5C1-479C-B493-8A4F97387F96}" dt="2022-01-24T09:20:40.358" v="97" actId="478"/>
          <ac:spMkLst>
            <pc:docMk/>
            <pc:sldMk cId="1471235100" sldId="379"/>
            <ac:spMk id="20" creationId="{C4D1C57B-4F11-49C6-9E49-FB3F486A3297}"/>
          </ac:spMkLst>
        </pc:spChg>
        <pc:spChg chg="add del mod">
          <ac:chgData name="tran ngan" userId="53bcb93868f6791d" providerId="LiveId" clId="{C01C689A-A5C1-479C-B493-8A4F97387F96}" dt="2022-01-24T09:20:42.775" v="98" actId="478"/>
          <ac:spMkLst>
            <pc:docMk/>
            <pc:sldMk cId="1471235100" sldId="379"/>
            <ac:spMk id="21" creationId="{DAB6C6A0-762F-40AD-9014-F20CF01B6F9A}"/>
          </ac:spMkLst>
        </pc:spChg>
        <pc:spChg chg="add mod">
          <ac:chgData name="tran ngan" userId="53bcb93868f6791d" providerId="LiveId" clId="{C01C689A-A5C1-479C-B493-8A4F97387F96}" dt="2022-01-24T09:23:40.692" v="268" actId="13822"/>
          <ac:spMkLst>
            <pc:docMk/>
            <pc:sldMk cId="1471235100" sldId="379"/>
            <ac:spMk id="26" creationId="{805E25F3-0C3A-4EE1-904D-1FE2B2D61660}"/>
          </ac:spMkLst>
        </pc:spChg>
        <pc:spChg chg="add mod">
          <ac:chgData name="tran ngan" userId="53bcb93868f6791d" providerId="LiveId" clId="{C01C689A-A5C1-479C-B493-8A4F97387F96}" dt="2022-01-24T09:23:47.935" v="270" actId="1076"/>
          <ac:spMkLst>
            <pc:docMk/>
            <pc:sldMk cId="1471235100" sldId="379"/>
            <ac:spMk id="28" creationId="{5F8CECC7-814C-4EFF-ACE4-8E18011343E3}"/>
          </ac:spMkLst>
        </pc:spChg>
        <pc:picChg chg="add mod">
          <ac:chgData name="tran ngan" userId="53bcb93868f6791d" providerId="LiveId" clId="{C01C689A-A5C1-479C-B493-8A4F97387F96}" dt="2022-01-24T09:20:19.685" v="94" actId="1076"/>
          <ac:picMkLst>
            <pc:docMk/>
            <pc:sldMk cId="1471235100" sldId="379"/>
            <ac:picMk id="5" creationId="{AAC5648C-039C-43D8-978D-8B6466F23165}"/>
          </ac:picMkLst>
        </pc:picChg>
        <pc:picChg chg="add del mod">
          <ac:chgData name="tran ngan" userId="53bcb93868f6791d" providerId="LiveId" clId="{C01C689A-A5C1-479C-B493-8A4F97387F96}" dt="2022-01-24T09:09:04.389" v="57" actId="478"/>
          <ac:picMkLst>
            <pc:docMk/>
            <pc:sldMk cId="1471235100" sldId="379"/>
            <ac:picMk id="6" creationId="{06FE4A96-29CE-4AFA-92CB-03050BFE06EF}"/>
          </ac:picMkLst>
        </pc:picChg>
        <pc:picChg chg="add del mod">
          <ac:chgData name="tran ngan" userId="53bcb93868f6791d" providerId="LiveId" clId="{C01C689A-A5C1-479C-B493-8A4F97387F96}" dt="2022-01-24T09:09:04.389" v="57" actId="478"/>
          <ac:picMkLst>
            <pc:docMk/>
            <pc:sldMk cId="1471235100" sldId="379"/>
            <ac:picMk id="7" creationId="{A71B049D-8A16-420B-BA84-F77278F3E763}"/>
          </ac:picMkLst>
        </pc:picChg>
        <pc:picChg chg="add mod">
          <ac:chgData name="tran ngan" userId="53bcb93868f6791d" providerId="LiveId" clId="{C01C689A-A5C1-479C-B493-8A4F97387F96}" dt="2022-01-24T09:23:21.412" v="265" actId="1076"/>
          <ac:picMkLst>
            <pc:docMk/>
            <pc:sldMk cId="1471235100" sldId="379"/>
            <ac:picMk id="8" creationId="{7B6A1D9F-6E68-44DC-B7D0-23AFCEC5AEA2}"/>
          </ac:picMkLst>
        </pc:picChg>
        <pc:picChg chg="add mod">
          <ac:chgData name="tran ngan" userId="53bcb93868f6791d" providerId="LiveId" clId="{C01C689A-A5C1-479C-B493-8A4F97387F96}" dt="2022-01-24T09:21:09.885" v="107" actId="1076"/>
          <ac:picMkLst>
            <pc:docMk/>
            <pc:sldMk cId="1471235100" sldId="379"/>
            <ac:picMk id="9" creationId="{3392852B-A85A-47F2-ABAC-A67D610CE052}"/>
          </ac:picMkLst>
        </pc:picChg>
        <pc:picChg chg="add mod">
          <ac:chgData name="tran ngan" userId="53bcb93868f6791d" providerId="LiveId" clId="{C01C689A-A5C1-479C-B493-8A4F97387F96}" dt="2022-01-24T09:21:06.976" v="106" actId="1076"/>
          <ac:picMkLst>
            <pc:docMk/>
            <pc:sldMk cId="1471235100" sldId="379"/>
            <ac:picMk id="10" creationId="{B773DFEF-EB8B-4610-805D-E40F0D1E71AE}"/>
          </ac:picMkLst>
        </pc:picChg>
        <pc:picChg chg="add del mod">
          <ac:chgData name="tran ngan" userId="53bcb93868f6791d" providerId="LiveId" clId="{C01C689A-A5C1-479C-B493-8A4F97387F96}" dt="2022-01-24T09:10:39.946" v="61" actId="478"/>
          <ac:picMkLst>
            <pc:docMk/>
            <pc:sldMk cId="1471235100" sldId="379"/>
            <ac:picMk id="11" creationId="{73F99A76-A7B3-429F-BCC3-E7AE1A0E1CB1}"/>
          </ac:picMkLst>
        </pc:picChg>
        <pc:picChg chg="add mod">
          <ac:chgData name="tran ngan" userId="53bcb93868f6791d" providerId="LiveId" clId="{C01C689A-A5C1-479C-B493-8A4F97387F96}" dt="2022-01-24T09:21:03.561" v="105" actId="1076"/>
          <ac:picMkLst>
            <pc:docMk/>
            <pc:sldMk cId="1471235100" sldId="379"/>
            <ac:picMk id="12" creationId="{7BCC9FAF-5E56-421E-A15A-27B48099CD66}"/>
          </ac:picMkLst>
        </pc:picChg>
        <pc:picChg chg="add del mod">
          <ac:chgData name="tran ngan" userId="53bcb93868f6791d" providerId="LiveId" clId="{C01C689A-A5C1-479C-B493-8A4F97387F96}" dt="2022-01-24T09:20:55.778" v="102" actId="1076"/>
          <ac:picMkLst>
            <pc:docMk/>
            <pc:sldMk cId="1471235100" sldId="379"/>
            <ac:picMk id="13" creationId="{F955AA4E-9984-4280-8784-081C9E1CC550}"/>
          </ac:picMkLst>
        </pc:picChg>
        <pc:picChg chg="add mod">
          <ac:chgData name="tran ngan" userId="53bcb93868f6791d" providerId="LiveId" clId="{C01C689A-A5C1-479C-B493-8A4F97387F96}" dt="2022-01-24T09:20:49.408" v="100" actId="1076"/>
          <ac:picMkLst>
            <pc:docMk/>
            <pc:sldMk cId="1471235100" sldId="379"/>
            <ac:picMk id="22" creationId="{16C395C3-F54A-45EF-9DBD-1D7246266106}"/>
          </ac:picMkLst>
        </pc:picChg>
        <pc:picChg chg="add mod">
          <ac:chgData name="tran ngan" userId="53bcb93868f6791d" providerId="LiveId" clId="{C01C689A-A5C1-479C-B493-8A4F97387F96}" dt="2022-01-24T09:20:52.665" v="101" actId="1076"/>
          <ac:picMkLst>
            <pc:docMk/>
            <pc:sldMk cId="1471235100" sldId="379"/>
            <ac:picMk id="23" creationId="{1035A0D5-6C13-45B5-A5AF-A9DB423F1125}"/>
          </ac:picMkLst>
        </pc:picChg>
        <pc:picChg chg="add mod">
          <ac:chgData name="tran ngan" userId="53bcb93868f6791d" providerId="LiveId" clId="{C01C689A-A5C1-479C-B493-8A4F97387F96}" dt="2022-01-24T09:21:01.051" v="104" actId="1076"/>
          <ac:picMkLst>
            <pc:docMk/>
            <pc:sldMk cId="1471235100" sldId="379"/>
            <ac:picMk id="24" creationId="{CB3F053E-558D-42C0-A92C-BE4DD9E0025B}"/>
          </ac:picMkLst>
        </pc:picChg>
        <pc:picChg chg="add mod">
          <ac:chgData name="tran ngan" userId="53bcb93868f6791d" providerId="LiveId" clId="{C01C689A-A5C1-479C-B493-8A4F97387F96}" dt="2022-01-24T09:20:57.814" v="103" actId="1076"/>
          <ac:picMkLst>
            <pc:docMk/>
            <pc:sldMk cId="1471235100" sldId="379"/>
            <ac:picMk id="25" creationId="{C3BB7493-BCB6-4AB9-B687-93BF2530A004}"/>
          </ac:picMkLst>
        </pc:picChg>
        <pc:picChg chg="add mod">
          <ac:chgData name="tran ngan" userId="53bcb93868f6791d" providerId="LiveId" clId="{C01C689A-A5C1-479C-B493-8A4F97387F96}" dt="2022-01-24T09:33:00.865" v="345" actId="1076"/>
          <ac:picMkLst>
            <pc:docMk/>
            <pc:sldMk cId="1471235100" sldId="379"/>
            <ac:picMk id="29" creationId="{2D83A90D-D9F8-4925-AA0C-E1F565E8D3F7}"/>
          </ac:picMkLst>
        </pc:picChg>
        <pc:cxnChg chg="add mod">
          <ac:chgData name="tran ngan" userId="53bcb93868f6791d" providerId="LiveId" clId="{C01C689A-A5C1-479C-B493-8A4F97387F96}" dt="2022-01-24T09:32:31.169" v="343"/>
          <ac:cxnSpMkLst>
            <pc:docMk/>
            <pc:sldMk cId="1471235100" sldId="379"/>
            <ac:cxnSpMk id="30" creationId="{EF29992B-5EC0-4637-858C-6B3A6F794CE6}"/>
          </ac:cxnSpMkLst>
        </pc:cxnChg>
      </pc:sldChg>
      <pc:sldChg chg="del">
        <pc:chgData name="tran ngan" userId="53bcb93868f6791d" providerId="LiveId" clId="{C01C689A-A5C1-479C-B493-8A4F97387F96}" dt="2022-01-24T08:58:16.182" v="15" actId="47"/>
        <pc:sldMkLst>
          <pc:docMk/>
          <pc:sldMk cId="977946566" sldId="383"/>
        </pc:sldMkLst>
      </pc:sldChg>
      <pc:sldChg chg="addSp delSp modSp modNotesTx">
        <pc:chgData name="tran ngan" userId="53bcb93868f6791d" providerId="LiveId" clId="{C01C689A-A5C1-479C-B493-8A4F97387F96}" dt="2022-01-27T16:34:48.651" v="1772" actId="20577"/>
        <pc:sldMkLst>
          <pc:docMk/>
          <pc:sldMk cId="1024186479" sldId="386"/>
        </pc:sldMkLst>
        <pc:picChg chg="add mod">
          <ac:chgData name="tran ngan" userId="53bcb93868f6791d" providerId="LiveId" clId="{C01C689A-A5C1-479C-B493-8A4F97387F96}" dt="2022-01-24T08:58:52.173" v="22"/>
          <ac:picMkLst>
            <pc:docMk/>
            <pc:sldMk cId="1024186479" sldId="386"/>
            <ac:picMk id="4" creationId="{D157CC4C-B450-4CB2-92CC-B9EB7BB557BE}"/>
          </ac:picMkLst>
        </pc:picChg>
        <pc:picChg chg="del">
          <ac:chgData name="tran ngan" userId="53bcb93868f6791d" providerId="LiveId" clId="{C01C689A-A5C1-479C-B493-8A4F97387F96}" dt="2022-01-24T08:58:22.056" v="21" actId="478"/>
          <ac:picMkLst>
            <pc:docMk/>
            <pc:sldMk cId="1024186479" sldId="386"/>
            <ac:picMk id="1026" creationId="{00000000-0000-0000-0000-000000000000}"/>
          </ac:picMkLst>
        </pc:picChg>
      </pc:sldChg>
      <pc:sldChg chg="del">
        <pc:chgData name="tran ngan" userId="53bcb93868f6791d" providerId="LiveId" clId="{C01C689A-A5C1-479C-B493-8A4F97387F96}" dt="2022-01-24T08:59:02.214" v="24" actId="47"/>
        <pc:sldMkLst>
          <pc:docMk/>
          <pc:sldMk cId="745503689" sldId="388"/>
        </pc:sldMkLst>
      </pc:sldChg>
      <pc:sldChg chg="del">
        <pc:chgData name="tran ngan" userId="53bcb93868f6791d" providerId="LiveId" clId="{C01C689A-A5C1-479C-B493-8A4F97387F96}" dt="2022-01-24T09:06:24.119" v="53" actId="47"/>
        <pc:sldMkLst>
          <pc:docMk/>
          <pc:sldMk cId="3543128585" sldId="392"/>
        </pc:sldMkLst>
      </pc:sldChg>
      <pc:sldChg chg="del">
        <pc:chgData name="tran ngan" userId="53bcb93868f6791d" providerId="LiveId" clId="{C01C689A-A5C1-479C-B493-8A4F97387F96}" dt="2022-01-24T09:06:24.119" v="53" actId="47"/>
        <pc:sldMkLst>
          <pc:docMk/>
          <pc:sldMk cId="1400870022" sldId="393"/>
        </pc:sldMkLst>
      </pc:sldChg>
      <pc:sldChg chg="del">
        <pc:chgData name="tran ngan" userId="53bcb93868f6791d" providerId="LiveId" clId="{C01C689A-A5C1-479C-B493-8A4F97387F96}" dt="2022-01-24T09:06:24.119" v="53" actId="47"/>
        <pc:sldMkLst>
          <pc:docMk/>
          <pc:sldMk cId="759188908" sldId="394"/>
        </pc:sldMkLst>
      </pc:sldChg>
      <pc:sldChg chg="del">
        <pc:chgData name="tran ngan" userId="53bcb93868f6791d" providerId="LiveId" clId="{C01C689A-A5C1-479C-B493-8A4F97387F96}" dt="2022-01-24T08:58:56.626" v="23" actId="47"/>
        <pc:sldMkLst>
          <pc:docMk/>
          <pc:sldMk cId="842717496" sldId="395"/>
        </pc:sldMkLst>
      </pc:sldChg>
      <pc:sldChg chg="del">
        <pc:chgData name="tran ngan" userId="53bcb93868f6791d" providerId="LiveId" clId="{C01C689A-A5C1-479C-B493-8A4F97387F96}" dt="2022-01-24T08:59:04.058" v="25" actId="47"/>
        <pc:sldMkLst>
          <pc:docMk/>
          <pc:sldMk cId="3654960878" sldId="396"/>
        </pc:sldMkLst>
      </pc:sldChg>
      <pc:sldChg chg="del">
        <pc:chgData name="tran ngan" userId="53bcb93868f6791d" providerId="LiveId" clId="{C01C689A-A5C1-479C-B493-8A4F97387F96}" dt="2022-01-24T08:58:16.651" v="16" actId="47"/>
        <pc:sldMkLst>
          <pc:docMk/>
          <pc:sldMk cId="1267457764" sldId="397"/>
        </pc:sldMkLst>
      </pc:sldChg>
      <pc:sldChg chg="addSp delSp modSp add mod modNotesTx">
        <pc:chgData name="tran ngan" userId="53bcb93868f6791d" providerId="LiveId" clId="{C01C689A-A5C1-479C-B493-8A4F97387F96}" dt="2022-01-27T16:29:58.918" v="1441"/>
        <pc:sldMkLst>
          <pc:docMk/>
          <pc:sldMk cId="1302643846" sldId="397"/>
        </pc:sldMkLst>
        <pc:spChg chg="add mod">
          <ac:chgData name="tran ngan" userId="53bcb93868f6791d" providerId="LiveId" clId="{C01C689A-A5C1-479C-B493-8A4F97387F96}" dt="2022-01-24T09:49:51.758" v="496" actId="122"/>
          <ac:spMkLst>
            <pc:docMk/>
            <pc:sldMk cId="1302643846" sldId="397"/>
            <ac:spMk id="2" creationId="{A553235C-76D1-4DAC-B98D-BB6A5DC935CE}"/>
          </ac:spMkLst>
        </pc:spChg>
        <pc:spChg chg="mod">
          <ac:chgData name="tran ngan" userId="53bcb93868f6791d" providerId="LiveId" clId="{C01C689A-A5C1-479C-B493-8A4F97387F96}" dt="2022-01-24T09:45:26.692" v="430" actId="1076"/>
          <ac:spMkLst>
            <pc:docMk/>
            <pc:sldMk cId="1302643846" sldId="397"/>
            <ac:spMk id="4" creationId="{0BFF2576-4A7D-4B7A-A6A8-B74F813D5293}"/>
          </ac:spMkLst>
        </pc:spChg>
        <pc:spChg chg="mod">
          <ac:chgData name="tran ngan" userId="53bcb93868f6791d" providerId="LiveId" clId="{C01C689A-A5C1-479C-B493-8A4F97387F96}" dt="2022-01-24T09:46:11.854" v="436" actId="1076"/>
          <ac:spMkLst>
            <pc:docMk/>
            <pc:sldMk cId="1302643846" sldId="397"/>
            <ac:spMk id="5" creationId="{181CA46D-26E2-4FC0-AB61-2DACDC140480}"/>
          </ac:spMkLst>
        </pc:spChg>
        <pc:spChg chg="mod">
          <ac:chgData name="tran ngan" userId="53bcb93868f6791d" providerId="LiveId" clId="{C01C689A-A5C1-479C-B493-8A4F97387F96}" dt="2022-01-24T09:46:06.654" v="435" actId="1076"/>
          <ac:spMkLst>
            <pc:docMk/>
            <pc:sldMk cId="1302643846" sldId="397"/>
            <ac:spMk id="6" creationId="{E4291459-1CA5-4536-B8B0-99B1B6BBA11B}"/>
          </ac:spMkLst>
        </pc:spChg>
        <pc:spChg chg="mod">
          <ac:chgData name="tran ngan" userId="53bcb93868f6791d" providerId="LiveId" clId="{C01C689A-A5C1-479C-B493-8A4F97387F96}" dt="2022-01-24T09:45:59.243" v="434" actId="1076"/>
          <ac:spMkLst>
            <pc:docMk/>
            <pc:sldMk cId="1302643846" sldId="397"/>
            <ac:spMk id="7" creationId="{30E6C8A4-4234-4E0A-A2E4-C4DE3F9E5FDC}"/>
          </ac:spMkLst>
        </pc:spChg>
        <pc:spChg chg="del">
          <ac:chgData name="tran ngan" userId="53bcb93868f6791d" providerId="LiveId" clId="{C01C689A-A5C1-479C-B493-8A4F97387F96}" dt="2022-01-24T09:46:37.166" v="441" actId="478"/>
          <ac:spMkLst>
            <pc:docMk/>
            <pc:sldMk cId="1302643846" sldId="397"/>
            <ac:spMk id="12" creationId="{26465F3B-5FB4-4AE8-A3C5-2A50469921E0}"/>
          </ac:spMkLst>
        </pc:spChg>
        <pc:spChg chg="mod">
          <ac:chgData name="tran ngan" userId="53bcb93868f6791d" providerId="LiveId" clId="{C01C689A-A5C1-479C-B493-8A4F97387F96}" dt="2022-01-24T09:46:19.196" v="437" actId="1076"/>
          <ac:spMkLst>
            <pc:docMk/>
            <pc:sldMk cId="1302643846" sldId="397"/>
            <ac:spMk id="13" creationId="{957F052A-46BE-4B1E-AFA1-D864ADF4241B}"/>
          </ac:spMkLst>
        </pc:spChg>
        <pc:spChg chg="mod">
          <ac:chgData name="tran ngan" userId="53bcb93868f6791d" providerId="LiveId" clId="{C01C689A-A5C1-479C-B493-8A4F97387F96}" dt="2022-01-24T09:46:24.773" v="438" actId="1076"/>
          <ac:spMkLst>
            <pc:docMk/>
            <pc:sldMk cId="1302643846" sldId="397"/>
            <ac:spMk id="14" creationId="{14A68C88-7B6B-4CA3-90FF-028E88451B92}"/>
          </ac:spMkLst>
        </pc:spChg>
        <pc:spChg chg="mod">
          <ac:chgData name="tran ngan" userId="53bcb93868f6791d" providerId="LiveId" clId="{C01C689A-A5C1-479C-B493-8A4F97387F96}" dt="2022-01-24T09:46:29.613" v="439" actId="1076"/>
          <ac:spMkLst>
            <pc:docMk/>
            <pc:sldMk cId="1302643846" sldId="397"/>
            <ac:spMk id="15" creationId="{5C3087F7-60D8-4240-9730-044AC8F322EF}"/>
          </ac:spMkLst>
        </pc:spChg>
        <pc:spChg chg="mod">
          <ac:chgData name="tran ngan" userId="53bcb93868f6791d" providerId="LiveId" clId="{C01C689A-A5C1-479C-B493-8A4F97387F96}" dt="2022-01-24T09:46:34.185" v="440" actId="1076"/>
          <ac:spMkLst>
            <pc:docMk/>
            <pc:sldMk cId="1302643846" sldId="397"/>
            <ac:spMk id="16" creationId="{84CA9E9A-0B9F-4557-9CAE-02432DE46F0D}"/>
          </ac:spMkLst>
        </pc:spChg>
        <pc:spChg chg="add mod">
          <ac:chgData name="tran ngan" userId="53bcb93868f6791d" providerId="LiveId" clId="{C01C689A-A5C1-479C-B493-8A4F97387F96}" dt="2022-01-24T09:46:55.455" v="443" actId="1076"/>
          <ac:spMkLst>
            <pc:docMk/>
            <pc:sldMk cId="1302643846" sldId="397"/>
            <ac:spMk id="18" creationId="{C0A048CA-DF79-4738-9E64-3809E7D06775}"/>
          </ac:spMkLst>
        </pc:spChg>
        <pc:spChg chg="add mod">
          <ac:chgData name="tran ngan" userId="53bcb93868f6791d" providerId="LiveId" clId="{C01C689A-A5C1-479C-B493-8A4F97387F96}" dt="2022-01-24T09:47:10.247" v="450" actId="1076"/>
          <ac:spMkLst>
            <pc:docMk/>
            <pc:sldMk cId="1302643846" sldId="397"/>
            <ac:spMk id="20" creationId="{F7DA2681-D899-4179-8B14-E4B9F145DC43}"/>
          </ac:spMkLst>
        </pc:spChg>
        <pc:spChg chg="add mod">
          <ac:chgData name="tran ngan" userId="53bcb93868f6791d" providerId="LiveId" clId="{C01C689A-A5C1-479C-B493-8A4F97387F96}" dt="2022-01-24T09:47:07.853" v="449" actId="1076"/>
          <ac:spMkLst>
            <pc:docMk/>
            <pc:sldMk cId="1302643846" sldId="397"/>
            <ac:spMk id="22" creationId="{15E88A78-9042-4233-870E-C945D4564DC1}"/>
          </ac:spMkLst>
        </pc:spChg>
        <pc:spChg chg="add mod">
          <ac:chgData name="tran ngan" userId="53bcb93868f6791d" providerId="LiveId" clId="{C01C689A-A5C1-479C-B493-8A4F97387F96}" dt="2022-01-24T09:47:05.454" v="448" actId="1076"/>
          <ac:spMkLst>
            <pc:docMk/>
            <pc:sldMk cId="1302643846" sldId="397"/>
            <ac:spMk id="24" creationId="{089DC412-3D7F-4F30-BDC7-4B8E974CCF56}"/>
          </ac:spMkLst>
        </pc:spChg>
        <pc:spChg chg="add mod">
          <ac:chgData name="tran ngan" userId="53bcb93868f6791d" providerId="LiveId" clId="{C01C689A-A5C1-479C-B493-8A4F97387F96}" dt="2022-01-24T09:50:15.774" v="509" actId="1076"/>
          <ac:spMkLst>
            <pc:docMk/>
            <pc:sldMk cId="1302643846" sldId="397"/>
            <ac:spMk id="39" creationId="{E763F85F-B5D3-4BB6-848E-E5364A13E156}"/>
          </ac:spMkLst>
        </pc:spChg>
        <pc:spChg chg="add mod">
          <ac:chgData name="tran ngan" userId="53bcb93868f6791d" providerId="LiveId" clId="{C01C689A-A5C1-479C-B493-8A4F97387F96}" dt="2022-01-24T09:50:31.242" v="521" actId="1076"/>
          <ac:spMkLst>
            <pc:docMk/>
            <pc:sldMk cId="1302643846" sldId="397"/>
            <ac:spMk id="40" creationId="{A23A11A2-D7E2-4C75-88C4-0E0B3DB30E42}"/>
          </ac:spMkLst>
        </pc:spChg>
        <pc:spChg chg="add mod">
          <ac:chgData name="tran ngan" userId="53bcb93868f6791d" providerId="LiveId" clId="{C01C689A-A5C1-479C-B493-8A4F97387F96}" dt="2022-01-24T09:50:38.875" v="528" actId="20577"/>
          <ac:spMkLst>
            <pc:docMk/>
            <pc:sldMk cId="1302643846" sldId="397"/>
            <ac:spMk id="41" creationId="{E7F650F0-09EF-478F-A7C2-57779FA3FFEB}"/>
          </ac:spMkLst>
        </pc:spChg>
        <pc:picChg chg="mod">
          <ac:chgData name="tran ngan" userId="53bcb93868f6791d" providerId="LiveId" clId="{C01C689A-A5C1-479C-B493-8A4F97387F96}" dt="2022-01-24T09:45:28.806" v="431" actId="1076"/>
          <ac:picMkLst>
            <pc:docMk/>
            <pc:sldMk cId="1302643846" sldId="397"/>
            <ac:picMk id="3" creationId="{99587E57-9D1D-4D1A-B63F-F90C87AE093F}"/>
          </ac:picMkLst>
        </pc:picChg>
        <pc:picChg chg="mod">
          <ac:chgData name="tran ngan" userId="53bcb93868f6791d" providerId="LiveId" clId="{C01C689A-A5C1-479C-B493-8A4F97387F96}" dt="2022-01-24T09:45:59.243" v="434" actId="1076"/>
          <ac:picMkLst>
            <pc:docMk/>
            <pc:sldMk cId="1302643846" sldId="397"/>
            <ac:picMk id="17" creationId="{285F3F2D-D57B-4789-ADEF-08536A151B9B}"/>
          </ac:picMkLst>
        </pc:picChg>
        <pc:picChg chg="mod">
          <ac:chgData name="tran ngan" userId="53bcb93868f6791d" providerId="LiveId" clId="{C01C689A-A5C1-479C-B493-8A4F97387F96}" dt="2022-01-24T09:45:26.692" v="430" actId="1076"/>
          <ac:picMkLst>
            <pc:docMk/>
            <pc:sldMk cId="1302643846" sldId="397"/>
            <ac:picMk id="19" creationId="{C61D64CD-8F9D-4767-9964-E2C3E5CFEE65}"/>
          </ac:picMkLst>
        </pc:picChg>
        <pc:picChg chg="mod">
          <ac:chgData name="tran ngan" userId="53bcb93868f6791d" providerId="LiveId" clId="{C01C689A-A5C1-479C-B493-8A4F97387F96}" dt="2022-01-24T09:46:06.654" v="435" actId="1076"/>
          <ac:picMkLst>
            <pc:docMk/>
            <pc:sldMk cId="1302643846" sldId="397"/>
            <ac:picMk id="21" creationId="{B1780B99-C3F4-4DCD-B6EC-C7947DD58238}"/>
          </ac:picMkLst>
        </pc:picChg>
        <pc:picChg chg="mod">
          <ac:chgData name="tran ngan" userId="53bcb93868f6791d" providerId="LiveId" clId="{C01C689A-A5C1-479C-B493-8A4F97387F96}" dt="2022-01-24T09:46:11.854" v="436" actId="1076"/>
          <ac:picMkLst>
            <pc:docMk/>
            <pc:sldMk cId="1302643846" sldId="397"/>
            <ac:picMk id="23" creationId="{22310229-5BE1-4CA4-8A56-21D1AF3A88AC}"/>
          </ac:picMkLst>
        </pc:picChg>
        <pc:picChg chg="add del mod">
          <ac:chgData name="tran ngan" userId="53bcb93868f6791d" providerId="LiveId" clId="{C01C689A-A5C1-479C-B493-8A4F97387F96}" dt="2022-01-24T09:48:07.339" v="460"/>
          <ac:picMkLst>
            <pc:docMk/>
            <pc:sldMk cId="1302643846" sldId="397"/>
            <ac:picMk id="25" creationId="{8D44AD29-59E8-4DB7-ACEF-23C698BF9401}"/>
          </ac:picMkLst>
        </pc:picChg>
        <pc:picChg chg="add del mod">
          <ac:chgData name="tran ngan" userId="53bcb93868f6791d" providerId="LiveId" clId="{C01C689A-A5C1-479C-B493-8A4F97387F96}" dt="2022-01-24T09:48:07.339" v="460"/>
          <ac:picMkLst>
            <pc:docMk/>
            <pc:sldMk cId="1302643846" sldId="397"/>
            <ac:picMk id="26" creationId="{BA00E0CF-3CA0-4CFD-A506-1969F0A88445}"/>
          </ac:picMkLst>
        </pc:picChg>
        <pc:picChg chg="add del mod">
          <ac:chgData name="tran ngan" userId="53bcb93868f6791d" providerId="LiveId" clId="{C01C689A-A5C1-479C-B493-8A4F97387F96}" dt="2022-01-24T09:48:07.339" v="460"/>
          <ac:picMkLst>
            <pc:docMk/>
            <pc:sldMk cId="1302643846" sldId="397"/>
            <ac:picMk id="27" creationId="{F2219DED-2382-4974-93C3-2BE46C121FA1}"/>
          </ac:picMkLst>
        </pc:picChg>
        <pc:picChg chg="add del mod">
          <ac:chgData name="tran ngan" userId="53bcb93868f6791d" providerId="LiveId" clId="{C01C689A-A5C1-479C-B493-8A4F97387F96}" dt="2022-01-24T09:48:07.339" v="460"/>
          <ac:picMkLst>
            <pc:docMk/>
            <pc:sldMk cId="1302643846" sldId="397"/>
            <ac:picMk id="28" creationId="{109E6921-1777-457F-858E-43D7BA78A00F}"/>
          </ac:picMkLst>
        </pc:picChg>
        <pc:picChg chg="add del mod">
          <ac:chgData name="tran ngan" userId="53bcb93868f6791d" providerId="LiveId" clId="{C01C689A-A5C1-479C-B493-8A4F97387F96}" dt="2022-01-24T09:48:07.339" v="460"/>
          <ac:picMkLst>
            <pc:docMk/>
            <pc:sldMk cId="1302643846" sldId="397"/>
            <ac:picMk id="29" creationId="{4D10B69B-B162-4EF8-A399-DD72DC78968F}"/>
          </ac:picMkLst>
        </pc:picChg>
        <pc:picChg chg="add del mod">
          <ac:chgData name="tran ngan" userId="53bcb93868f6791d" providerId="LiveId" clId="{C01C689A-A5C1-479C-B493-8A4F97387F96}" dt="2022-01-24T09:48:35.352" v="463" actId="478"/>
          <ac:picMkLst>
            <pc:docMk/>
            <pc:sldMk cId="1302643846" sldId="397"/>
            <ac:picMk id="30" creationId="{463F3B1F-8DA9-4129-9E8D-9625EF8D1EA9}"/>
          </ac:picMkLst>
        </pc:picChg>
        <pc:picChg chg="add del mod">
          <ac:chgData name="tran ngan" userId="53bcb93868f6791d" providerId="LiveId" clId="{C01C689A-A5C1-479C-B493-8A4F97387F96}" dt="2022-01-24T09:48:35.352" v="463" actId="478"/>
          <ac:picMkLst>
            <pc:docMk/>
            <pc:sldMk cId="1302643846" sldId="397"/>
            <ac:picMk id="31" creationId="{3ADA9542-F319-42B4-8615-9F3A161B5774}"/>
          </ac:picMkLst>
        </pc:picChg>
        <pc:picChg chg="add del mod">
          <ac:chgData name="tran ngan" userId="53bcb93868f6791d" providerId="LiveId" clId="{C01C689A-A5C1-479C-B493-8A4F97387F96}" dt="2022-01-24T09:48:35.352" v="463" actId="478"/>
          <ac:picMkLst>
            <pc:docMk/>
            <pc:sldMk cId="1302643846" sldId="397"/>
            <ac:picMk id="32" creationId="{072BCD3E-63E2-41AC-821D-D71B568AE685}"/>
          </ac:picMkLst>
        </pc:picChg>
        <pc:picChg chg="add del mod">
          <ac:chgData name="tran ngan" userId="53bcb93868f6791d" providerId="LiveId" clId="{C01C689A-A5C1-479C-B493-8A4F97387F96}" dt="2022-01-24T09:48:35.352" v="463" actId="478"/>
          <ac:picMkLst>
            <pc:docMk/>
            <pc:sldMk cId="1302643846" sldId="397"/>
            <ac:picMk id="33" creationId="{A4E5A4B8-82F5-4CEF-8483-0FAA2BD928E0}"/>
          </ac:picMkLst>
        </pc:picChg>
        <pc:picChg chg="add del mod">
          <ac:chgData name="tran ngan" userId="53bcb93868f6791d" providerId="LiveId" clId="{C01C689A-A5C1-479C-B493-8A4F97387F96}" dt="2022-01-24T09:48:35.352" v="463" actId="478"/>
          <ac:picMkLst>
            <pc:docMk/>
            <pc:sldMk cId="1302643846" sldId="397"/>
            <ac:picMk id="34" creationId="{13C3DCB5-B6FC-490C-B351-D366915946DE}"/>
          </ac:picMkLst>
        </pc:picChg>
        <pc:picChg chg="add mod">
          <ac:chgData name="tran ngan" userId="53bcb93868f6791d" providerId="LiveId" clId="{C01C689A-A5C1-479C-B493-8A4F97387F96}" dt="2022-01-24T09:49:11.930" v="468" actId="1076"/>
          <ac:picMkLst>
            <pc:docMk/>
            <pc:sldMk cId="1302643846" sldId="397"/>
            <ac:picMk id="35" creationId="{7A5CD2CC-B74D-42A3-A977-E8FCB0725637}"/>
          </ac:picMkLst>
        </pc:picChg>
        <pc:picChg chg="add mod">
          <ac:chgData name="tran ngan" userId="53bcb93868f6791d" providerId="LiveId" clId="{C01C689A-A5C1-479C-B493-8A4F97387F96}" dt="2022-01-24T09:49:14.745" v="469" actId="1076"/>
          <ac:picMkLst>
            <pc:docMk/>
            <pc:sldMk cId="1302643846" sldId="397"/>
            <ac:picMk id="36" creationId="{EAE77A40-6D51-4852-942F-0A4B76717083}"/>
          </ac:picMkLst>
        </pc:picChg>
        <pc:picChg chg="add mod">
          <ac:chgData name="tran ngan" userId="53bcb93868f6791d" providerId="LiveId" clId="{C01C689A-A5C1-479C-B493-8A4F97387F96}" dt="2022-01-24T09:49:16.705" v="470" actId="1076"/>
          <ac:picMkLst>
            <pc:docMk/>
            <pc:sldMk cId="1302643846" sldId="397"/>
            <ac:picMk id="37" creationId="{2729F58C-0770-4A26-8160-05D40348BEC7}"/>
          </ac:picMkLst>
        </pc:picChg>
        <pc:picChg chg="add mod">
          <ac:chgData name="tran ngan" userId="53bcb93868f6791d" providerId="LiveId" clId="{C01C689A-A5C1-479C-B493-8A4F97387F96}" dt="2022-01-24T09:49:08.557" v="467" actId="1076"/>
          <ac:picMkLst>
            <pc:docMk/>
            <pc:sldMk cId="1302643846" sldId="397"/>
            <ac:picMk id="38" creationId="{B9A792A6-5828-409B-A272-BA6A4E8C00DF}"/>
          </ac:picMkLst>
        </pc:picChg>
      </pc:sldChg>
      <pc:sldChg chg="del">
        <pc:chgData name="tran ngan" userId="53bcb93868f6791d" providerId="LiveId" clId="{C01C689A-A5C1-479C-B493-8A4F97387F96}" dt="2022-01-24T08:58:18.244" v="18" actId="47"/>
        <pc:sldMkLst>
          <pc:docMk/>
          <pc:sldMk cId="235764366" sldId="398"/>
        </pc:sldMkLst>
      </pc:sldChg>
      <pc:sldChg chg="del">
        <pc:chgData name="tran ngan" userId="53bcb93868f6791d" providerId="LiveId" clId="{C01C689A-A5C1-479C-B493-8A4F97387F96}" dt="2022-01-24T08:58:18.940" v="19" actId="47"/>
        <pc:sldMkLst>
          <pc:docMk/>
          <pc:sldMk cId="611096265" sldId="399"/>
        </pc:sldMkLst>
      </pc:sldChg>
      <pc:sldChg chg="del">
        <pc:chgData name="tran ngan" userId="53bcb93868f6791d" providerId="LiveId" clId="{C01C689A-A5C1-479C-B493-8A4F97387F96}" dt="2022-01-24T08:58:19.571" v="20" actId="47"/>
        <pc:sldMkLst>
          <pc:docMk/>
          <pc:sldMk cId="2684713859" sldId="400"/>
        </pc:sldMkLst>
      </pc:sldChg>
      <pc:sldChg chg="del">
        <pc:chgData name="tran ngan" userId="53bcb93868f6791d" providerId="LiveId" clId="{C01C689A-A5C1-479C-B493-8A4F97387F96}" dt="2022-01-24T08:58:17.384" v="17" actId="47"/>
        <pc:sldMkLst>
          <pc:docMk/>
          <pc:sldMk cId="373983295" sldId="401"/>
        </pc:sldMkLst>
      </pc:sldChg>
      <pc:sldChg chg="del">
        <pc:chgData name="tran ngan" userId="53bcb93868f6791d" providerId="LiveId" clId="{C01C689A-A5C1-479C-B493-8A4F97387F96}" dt="2022-01-24T09:01:50.790" v="31" actId="47"/>
        <pc:sldMkLst>
          <pc:docMk/>
          <pc:sldMk cId="1036469141" sldId="402"/>
        </pc:sldMkLst>
      </pc:sldChg>
      <pc:sldChg chg="delSp modSp del mod">
        <pc:chgData name="tran ngan" userId="53bcb93868f6791d" providerId="LiveId" clId="{C01C689A-A5C1-479C-B493-8A4F97387F96}" dt="2022-01-24T09:02:33.789" v="39" actId="47"/>
        <pc:sldMkLst>
          <pc:docMk/>
          <pc:sldMk cId="1387517019" sldId="403"/>
        </pc:sldMkLst>
        <pc:picChg chg="del mod">
          <ac:chgData name="tran ngan" userId="53bcb93868f6791d" providerId="LiveId" clId="{C01C689A-A5C1-479C-B493-8A4F97387F96}" dt="2022-01-24T08:58:00.747" v="11" actId="478"/>
          <ac:picMkLst>
            <pc:docMk/>
            <pc:sldMk cId="1387517019" sldId="403"/>
            <ac:picMk id="6" creationId="{C58A413A-6D95-4894-9233-9CD5B69E95E2}"/>
          </ac:picMkLst>
        </pc:picChg>
      </pc:sldChg>
      <pc:sldChg chg="delSp modSp del mod">
        <pc:chgData name="tran ngan" userId="53bcb93868f6791d" providerId="LiveId" clId="{C01C689A-A5C1-479C-B493-8A4F97387F96}" dt="2022-01-24T08:58:08.949" v="14" actId="47"/>
        <pc:sldMkLst>
          <pc:docMk/>
          <pc:sldMk cId="2686980870" sldId="404"/>
        </pc:sldMkLst>
        <pc:picChg chg="del mod">
          <ac:chgData name="tran ngan" userId="53bcb93868f6791d" providerId="LiveId" clId="{C01C689A-A5C1-479C-B493-8A4F97387F96}" dt="2022-01-24T08:58:05.637" v="13" actId="478"/>
          <ac:picMkLst>
            <pc:docMk/>
            <pc:sldMk cId="2686980870" sldId="404"/>
            <ac:picMk id="6" creationId="{C58A413A-6D95-4894-9233-9CD5B69E95E2}"/>
          </ac:picMkLst>
        </pc:picChg>
      </pc:sldChg>
      <pc:sldChg chg="addSp modSp add modNotesTx">
        <pc:chgData name="tran ngan" userId="53bcb93868f6791d" providerId="LiveId" clId="{C01C689A-A5C1-479C-B493-8A4F97387F96}" dt="2022-01-27T16:27:09.832" v="1437" actId="20577"/>
        <pc:sldMkLst>
          <pc:docMk/>
          <pc:sldMk cId="987190037" sldId="410"/>
        </pc:sldMkLst>
        <pc:picChg chg="add mod">
          <ac:chgData name="tran ngan" userId="53bcb93868f6791d" providerId="LiveId" clId="{C01C689A-A5C1-479C-B493-8A4F97387F96}" dt="2022-01-24T10:42:22.388" v="531"/>
          <ac:picMkLst>
            <pc:docMk/>
            <pc:sldMk cId="987190037" sldId="410"/>
            <ac:picMk id="3" creationId="{C816C9B1-2F3B-44C5-8031-14797EA9EF1F}"/>
          </ac:picMkLst>
        </pc:picChg>
      </pc:sldChg>
      <pc:sldChg chg="addSp modSp mod modAnim">
        <pc:chgData name="tran ngan" userId="53bcb93868f6791d" providerId="LiveId" clId="{C01C689A-A5C1-479C-B493-8A4F97387F96}" dt="2022-01-24T08:56:56.835" v="3"/>
        <pc:sldMkLst>
          <pc:docMk/>
          <pc:sldMk cId="3119577111" sldId="411"/>
        </pc:sldMkLst>
        <pc:spChg chg="add mod">
          <ac:chgData name="tran ngan" userId="53bcb93868f6791d" providerId="LiveId" clId="{C01C689A-A5C1-479C-B493-8A4F97387F96}" dt="2022-01-24T08:55:23.144" v="1" actId="20577"/>
          <ac:spMkLst>
            <pc:docMk/>
            <pc:sldMk cId="3119577111" sldId="411"/>
            <ac:spMk id="11" creationId="{BBD1DF59-1DDD-45E5-8E59-A0F27106BDD6}"/>
          </ac:spMkLst>
        </pc:spChg>
        <pc:spChg chg="add mod">
          <ac:chgData name="tran ngan" userId="53bcb93868f6791d" providerId="LiveId" clId="{C01C689A-A5C1-479C-B493-8A4F97387F96}" dt="2022-01-24T08:55:26.073" v="2" actId="20577"/>
          <ac:spMkLst>
            <pc:docMk/>
            <pc:sldMk cId="3119577111" sldId="411"/>
            <ac:spMk id="12" creationId="{AF944C8E-F138-49E4-B1C1-FDCF98191397}"/>
          </ac:spMkLst>
        </pc:spChg>
        <pc:picChg chg="add mod">
          <ac:chgData name="tran ngan" userId="53bcb93868f6791d" providerId="LiveId" clId="{C01C689A-A5C1-479C-B493-8A4F97387F96}" dt="2022-01-24T08:54:55.392" v="0"/>
          <ac:picMkLst>
            <pc:docMk/>
            <pc:sldMk cId="3119577111" sldId="411"/>
            <ac:picMk id="10" creationId="{95155034-AA26-4738-A8EC-9C908DD73A96}"/>
          </ac:picMkLst>
        </pc:picChg>
      </pc:sldChg>
      <pc:sldChg chg="modNotesTx">
        <pc:chgData name="tran ngan" userId="53bcb93868f6791d" providerId="LiveId" clId="{C01C689A-A5C1-479C-B493-8A4F97387F96}" dt="2022-01-27T16:05:32.980" v="842" actId="20577"/>
        <pc:sldMkLst>
          <pc:docMk/>
          <pc:sldMk cId="729767139" sldId="412"/>
        </pc:sldMkLst>
      </pc:sldChg>
      <pc:sldChg chg="addSp modSp add mod modAnim modNotesTx">
        <pc:chgData name="tran ngan" userId="53bcb93868f6791d" providerId="LiveId" clId="{C01C689A-A5C1-479C-B493-8A4F97387F96}" dt="2022-01-27T16:12:46.344" v="873"/>
        <pc:sldMkLst>
          <pc:docMk/>
          <pc:sldMk cId="2834249167" sldId="413"/>
        </pc:sldMkLst>
        <pc:spChg chg="add mod">
          <ac:chgData name="tran ngan" userId="53bcb93868f6791d" providerId="LiveId" clId="{C01C689A-A5C1-479C-B493-8A4F97387F96}" dt="2022-01-27T16:11:12.138" v="854" actId="207"/>
          <ac:spMkLst>
            <pc:docMk/>
            <pc:sldMk cId="2834249167" sldId="413"/>
            <ac:spMk id="3" creationId="{D71D82D0-7CDD-46C5-ACD8-B77882DB1B06}"/>
          </ac:spMkLst>
        </pc:spChg>
        <pc:spChg chg="add mod">
          <ac:chgData name="tran ngan" userId="53bcb93868f6791d" providerId="LiveId" clId="{C01C689A-A5C1-479C-B493-8A4F97387F96}" dt="2022-01-27T16:11:31.523" v="857" actId="20577"/>
          <ac:spMkLst>
            <pc:docMk/>
            <pc:sldMk cId="2834249167" sldId="413"/>
            <ac:spMk id="6" creationId="{1AE7BDF0-D190-40E5-87FA-B60C54247FF2}"/>
          </ac:spMkLst>
        </pc:spChg>
        <pc:spChg chg="add mod">
          <ac:chgData name="tran ngan" userId="53bcb93868f6791d" providerId="LiveId" clId="{C01C689A-A5C1-479C-B493-8A4F97387F96}" dt="2022-01-27T16:11:50.263" v="862" actId="20577"/>
          <ac:spMkLst>
            <pc:docMk/>
            <pc:sldMk cId="2834249167" sldId="413"/>
            <ac:spMk id="7" creationId="{97829098-5843-43A3-A8B7-5E706D8345F9}"/>
          </ac:spMkLst>
        </pc:spChg>
        <pc:spChg chg="add mod">
          <ac:chgData name="tran ngan" userId="53bcb93868f6791d" providerId="LiveId" clId="{C01C689A-A5C1-479C-B493-8A4F97387F96}" dt="2022-01-27T16:12:04.024" v="865" actId="20577"/>
          <ac:spMkLst>
            <pc:docMk/>
            <pc:sldMk cId="2834249167" sldId="413"/>
            <ac:spMk id="9" creationId="{B4EF544B-9C1A-47BA-BD62-0D25318947EE}"/>
          </ac:spMkLst>
        </pc:spChg>
        <pc:picChg chg="add mod">
          <ac:chgData name="tran ngan" userId="53bcb93868f6791d" providerId="LiveId" clId="{C01C689A-A5C1-479C-B493-8A4F97387F96}" dt="2022-01-27T16:12:46.344" v="873"/>
          <ac:picMkLst>
            <pc:docMk/>
            <pc:sldMk cId="2834249167" sldId="413"/>
            <ac:picMk id="10" creationId="{1DD24526-AE32-46C8-9605-0041DC0F252B}"/>
          </ac:picMkLst>
        </pc:picChg>
      </pc:sldChg>
      <pc:sldChg chg="addSp delSp modSp add mod modNotesTx">
        <pc:chgData name="tran ngan" userId="53bcb93868f6791d" providerId="LiveId" clId="{C01C689A-A5C1-479C-B493-8A4F97387F96}" dt="2022-01-27T16:26:49.570" v="1428" actId="20577"/>
        <pc:sldMkLst>
          <pc:docMk/>
          <pc:sldMk cId="3228716841" sldId="414"/>
        </pc:sldMkLst>
        <pc:spChg chg="add mod">
          <ac:chgData name="tran ngan" userId="53bcb93868f6791d" providerId="LiveId" clId="{C01C689A-A5C1-479C-B493-8A4F97387F96}" dt="2022-01-24T09:28:51.851" v="320" actId="20577"/>
          <ac:spMkLst>
            <pc:docMk/>
            <pc:sldMk cId="3228716841" sldId="414"/>
            <ac:spMk id="6" creationId="{6AC3A7A7-3264-49E7-9AD9-8849740A0A2D}"/>
          </ac:spMkLst>
        </pc:spChg>
        <pc:picChg chg="add del mod">
          <ac:chgData name="tran ngan" userId="53bcb93868f6791d" providerId="LiveId" clId="{C01C689A-A5C1-479C-B493-8A4F97387F96}" dt="2022-01-24T09:29:51.035" v="325" actId="478"/>
          <ac:picMkLst>
            <pc:docMk/>
            <pc:sldMk cId="3228716841" sldId="414"/>
            <ac:picMk id="18" creationId="{F0FE9D28-EDE6-463A-9FEC-46BC7C69BFF5}"/>
          </ac:picMkLst>
        </pc:picChg>
        <pc:picChg chg="add mod">
          <ac:chgData name="tran ngan" userId="53bcb93868f6791d" providerId="LiveId" clId="{C01C689A-A5C1-479C-B493-8A4F97387F96}" dt="2022-01-24T09:32:26.365" v="342" actId="1076"/>
          <ac:picMkLst>
            <pc:docMk/>
            <pc:sldMk cId="3228716841" sldId="414"/>
            <ac:picMk id="19" creationId="{2A9CC2FF-D1F9-49F8-ACF1-F32F377C9D41}"/>
          </ac:picMkLst>
        </pc:picChg>
        <pc:cxnChg chg="add mod">
          <ac:chgData name="tran ngan" userId="53bcb93868f6791d" providerId="LiveId" clId="{C01C689A-A5C1-479C-B493-8A4F97387F96}" dt="2022-01-24T09:29:58.536" v="327" actId="1076"/>
          <ac:cxnSpMkLst>
            <pc:docMk/>
            <pc:sldMk cId="3228716841" sldId="414"/>
            <ac:cxnSpMk id="20" creationId="{76A2B5C7-C6FC-42B8-B945-C29A67551A18}"/>
          </ac:cxnSpMkLst>
        </pc:cxnChg>
      </pc:sldChg>
      <pc:sldChg chg="addSp delSp modSp add mod modNotesTx">
        <pc:chgData name="tran ngan" userId="53bcb93868f6791d" providerId="LiveId" clId="{C01C689A-A5C1-479C-B493-8A4F97387F96}" dt="2022-01-27T16:05:40.866" v="843"/>
        <pc:sldMkLst>
          <pc:docMk/>
          <pc:sldMk cId="1277999195" sldId="415"/>
        </pc:sldMkLst>
        <pc:spChg chg="del mod">
          <ac:chgData name="tran ngan" userId="53bcb93868f6791d" providerId="LiveId" clId="{C01C689A-A5C1-479C-B493-8A4F97387F96}" dt="2022-01-24T09:32:17.027" v="341"/>
          <ac:spMkLst>
            <pc:docMk/>
            <pc:sldMk cId="1277999195" sldId="415"/>
            <ac:spMk id="3" creationId="{DF51F8AD-9769-4F03-858F-B0776A8C02C3}"/>
          </ac:spMkLst>
        </pc:spChg>
        <pc:spChg chg="add mod">
          <ac:chgData name="tran ngan" userId="53bcb93868f6791d" providerId="LiveId" clId="{C01C689A-A5C1-479C-B493-8A4F97387F96}" dt="2022-01-24T09:34:02.742" v="371" actId="20577"/>
          <ac:spMkLst>
            <pc:docMk/>
            <pc:sldMk cId="1277999195" sldId="415"/>
            <ac:spMk id="6" creationId="{69AA904A-8039-436B-AF2A-2342DF9F02BE}"/>
          </ac:spMkLst>
        </pc:spChg>
        <pc:spChg chg="del">
          <ac:chgData name="tran ngan" userId="53bcb93868f6791d" providerId="LiveId" clId="{C01C689A-A5C1-479C-B493-8A4F97387F96}" dt="2022-01-24T09:31:47.769" v="329" actId="478"/>
          <ac:spMkLst>
            <pc:docMk/>
            <pc:sldMk cId="1277999195" sldId="415"/>
            <ac:spMk id="26" creationId="{805E25F3-0C3A-4EE1-904D-1FE2B2D61660}"/>
          </ac:spMkLst>
        </pc:spChg>
        <pc:spChg chg="del">
          <ac:chgData name="tran ngan" userId="53bcb93868f6791d" providerId="LiveId" clId="{C01C689A-A5C1-479C-B493-8A4F97387F96}" dt="2022-01-24T09:31:49.675" v="330" actId="478"/>
          <ac:spMkLst>
            <pc:docMk/>
            <pc:sldMk cId="1277999195" sldId="415"/>
            <ac:spMk id="28" creationId="{5F8CECC7-814C-4EFF-ACE4-8E18011343E3}"/>
          </ac:spMkLst>
        </pc:spChg>
        <pc:picChg chg="mod">
          <ac:chgData name="tran ngan" userId="53bcb93868f6791d" providerId="LiveId" clId="{C01C689A-A5C1-479C-B493-8A4F97387F96}" dt="2022-01-24T09:32:11.093" v="337" actId="1076"/>
          <ac:picMkLst>
            <pc:docMk/>
            <pc:sldMk cId="1277999195" sldId="415"/>
            <ac:picMk id="9" creationId="{3392852B-A85A-47F2-ABAC-A67D610CE052}"/>
          </ac:picMkLst>
        </pc:picChg>
        <pc:picChg chg="mod">
          <ac:chgData name="tran ngan" userId="53bcb93868f6791d" providerId="LiveId" clId="{C01C689A-A5C1-479C-B493-8A4F97387F96}" dt="2022-01-24T09:32:15.371" v="339" actId="1076"/>
          <ac:picMkLst>
            <pc:docMk/>
            <pc:sldMk cId="1277999195" sldId="415"/>
            <ac:picMk id="10" creationId="{B773DFEF-EB8B-4610-805D-E40F0D1E71AE}"/>
          </ac:picMkLst>
        </pc:picChg>
        <pc:picChg chg="mod">
          <ac:chgData name="tran ngan" userId="53bcb93868f6791d" providerId="LiveId" clId="{C01C689A-A5C1-479C-B493-8A4F97387F96}" dt="2022-01-24T09:32:06.379" v="335" actId="1076"/>
          <ac:picMkLst>
            <pc:docMk/>
            <pc:sldMk cId="1277999195" sldId="415"/>
            <ac:picMk id="12" creationId="{7BCC9FAF-5E56-421E-A15A-27B48099CD66}"/>
          </ac:picMkLst>
        </pc:picChg>
        <pc:picChg chg="mod">
          <ac:chgData name="tran ngan" userId="53bcb93868f6791d" providerId="LiveId" clId="{C01C689A-A5C1-479C-B493-8A4F97387F96}" dt="2022-01-24T09:32:02.349" v="333" actId="1076"/>
          <ac:picMkLst>
            <pc:docMk/>
            <pc:sldMk cId="1277999195" sldId="415"/>
            <ac:picMk id="13" creationId="{F955AA4E-9984-4280-8784-081C9E1CC550}"/>
          </ac:picMkLst>
        </pc:picChg>
        <pc:picChg chg="add mod">
          <ac:chgData name="tran ngan" userId="53bcb93868f6791d" providerId="LiveId" clId="{C01C689A-A5C1-479C-B493-8A4F97387F96}" dt="2022-01-24T10:10:02.326" v="529" actId="1076"/>
          <ac:picMkLst>
            <pc:docMk/>
            <pc:sldMk cId="1277999195" sldId="415"/>
            <ac:picMk id="17" creationId="{23BC13AD-24DB-4133-874B-A7F88C265B73}"/>
          </ac:picMkLst>
        </pc:picChg>
        <pc:picChg chg="mod">
          <ac:chgData name="tran ngan" userId="53bcb93868f6791d" providerId="LiveId" clId="{C01C689A-A5C1-479C-B493-8A4F97387F96}" dt="2022-01-24T09:32:04.247" v="334" actId="1076"/>
          <ac:picMkLst>
            <pc:docMk/>
            <pc:sldMk cId="1277999195" sldId="415"/>
            <ac:picMk id="22" creationId="{16C395C3-F54A-45EF-9DBD-1D7246266106}"/>
          </ac:picMkLst>
        </pc:picChg>
        <pc:picChg chg="mod">
          <ac:chgData name="tran ngan" userId="53bcb93868f6791d" providerId="LiveId" clId="{C01C689A-A5C1-479C-B493-8A4F97387F96}" dt="2022-01-24T09:32:12.973" v="338" actId="1076"/>
          <ac:picMkLst>
            <pc:docMk/>
            <pc:sldMk cId="1277999195" sldId="415"/>
            <ac:picMk id="23" creationId="{1035A0D5-6C13-45B5-A5AF-A9DB423F1125}"/>
          </ac:picMkLst>
        </pc:picChg>
        <pc:picChg chg="mod">
          <ac:chgData name="tran ngan" userId="53bcb93868f6791d" providerId="LiveId" clId="{C01C689A-A5C1-479C-B493-8A4F97387F96}" dt="2022-01-24T09:32:08.487" v="336" actId="1076"/>
          <ac:picMkLst>
            <pc:docMk/>
            <pc:sldMk cId="1277999195" sldId="415"/>
            <ac:picMk id="24" creationId="{CB3F053E-558D-42C0-A92C-BE4DD9E0025B}"/>
          </ac:picMkLst>
        </pc:picChg>
        <pc:picChg chg="mod">
          <ac:chgData name="tran ngan" userId="53bcb93868f6791d" providerId="LiveId" clId="{C01C689A-A5C1-479C-B493-8A4F97387F96}" dt="2022-01-24T09:32:00.486" v="332" actId="1076"/>
          <ac:picMkLst>
            <pc:docMk/>
            <pc:sldMk cId="1277999195" sldId="415"/>
            <ac:picMk id="25" creationId="{C3BB7493-BCB6-4AB9-B687-93BF2530A004}"/>
          </ac:picMkLst>
        </pc:picChg>
      </pc:sldChg>
      <pc:sldChg chg="addSp delSp modSp add mod modNotesTx">
        <pc:chgData name="tran ngan" userId="53bcb93868f6791d" providerId="LiveId" clId="{C01C689A-A5C1-479C-B493-8A4F97387F96}" dt="2022-01-27T16:05:46.006" v="846"/>
        <pc:sldMkLst>
          <pc:docMk/>
          <pc:sldMk cId="1577154121" sldId="416"/>
        </pc:sldMkLst>
        <pc:spChg chg="add del">
          <ac:chgData name="tran ngan" userId="53bcb93868f6791d" providerId="LiveId" clId="{C01C689A-A5C1-479C-B493-8A4F97387F96}" dt="2022-01-27T16:05:44.551" v="845" actId="22"/>
          <ac:spMkLst>
            <pc:docMk/>
            <pc:sldMk cId="1577154121" sldId="416"/>
            <ac:spMk id="16" creationId="{526CB5C9-B015-4469-8038-BA1E8357A4B2}"/>
          </ac:spMkLst>
        </pc:spChg>
        <pc:picChg chg="add mod">
          <ac:chgData name="tran ngan" userId="53bcb93868f6791d" providerId="LiveId" clId="{C01C689A-A5C1-479C-B493-8A4F97387F96}" dt="2022-01-24T09:33:17.526" v="348"/>
          <ac:picMkLst>
            <pc:docMk/>
            <pc:sldMk cId="1577154121" sldId="416"/>
            <ac:picMk id="14" creationId="{E55328B4-899E-41E4-B11C-73942ECD6630}"/>
          </ac:picMkLst>
        </pc:picChg>
        <pc:picChg chg="mod">
          <ac:chgData name="tran ngan" userId="53bcb93868f6791d" providerId="LiveId" clId="{C01C689A-A5C1-479C-B493-8A4F97387F96}" dt="2022-01-24T09:33:34.235" v="350" actId="14100"/>
          <ac:picMkLst>
            <pc:docMk/>
            <pc:sldMk cId="1577154121" sldId="416"/>
            <ac:picMk id="23" creationId="{1035A0D5-6C13-45B5-A5AF-A9DB423F1125}"/>
          </ac:picMkLst>
        </pc:picChg>
      </pc:sldChg>
      <pc:sldChg chg="addSp delSp modSp new del mod">
        <pc:chgData name="tran ngan" userId="53bcb93868f6791d" providerId="LiveId" clId="{C01C689A-A5C1-479C-B493-8A4F97387F96}" dt="2022-01-24T09:44:47.733" v="428" actId="47"/>
        <pc:sldMkLst>
          <pc:docMk/>
          <pc:sldMk cId="2098639283" sldId="417"/>
        </pc:sldMkLst>
        <pc:picChg chg="add mod">
          <ac:chgData name="tran ngan" userId="53bcb93868f6791d" providerId="LiveId" clId="{C01C689A-A5C1-479C-B493-8A4F97387F96}" dt="2022-01-24T09:39:40.472" v="376" actId="14100"/>
          <ac:picMkLst>
            <pc:docMk/>
            <pc:sldMk cId="2098639283" sldId="417"/>
            <ac:picMk id="3" creationId="{5730A142-25FC-4C77-B75F-10F029CF88AA}"/>
          </ac:picMkLst>
        </pc:picChg>
        <pc:picChg chg="add del">
          <ac:chgData name="tran ngan" userId="53bcb93868f6791d" providerId="LiveId" clId="{C01C689A-A5C1-479C-B493-8A4F97387F96}" dt="2022-01-24T09:38:31.564" v="374" actId="478"/>
          <ac:picMkLst>
            <pc:docMk/>
            <pc:sldMk cId="2098639283" sldId="417"/>
            <ac:picMk id="1026" creationId="{29A1100B-A3AB-42DA-8DEC-6A2C37C0EC3F}"/>
          </ac:picMkLst>
        </pc:picChg>
      </pc:sldChg>
      <pc:sldChg chg="new del">
        <pc:chgData name="tran ngan" userId="53bcb93868f6791d" providerId="LiveId" clId="{C01C689A-A5C1-479C-B493-8A4F97387F96}" dt="2022-01-24T09:40:01.894" v="378" actId="47"/>
        <pc:sldMkLst>
          <pc:docMk/>
          <pc:sldMk cId="509930406" sldId="418"/>
        </pc:sldMkLst>
      </pc:sldChg>
      <pc:sldChg chg="addSp delSp modSp new del mod ord">
        <pc:chgData name="tran ngan" userId="53bcb93868f6791d" providerId="LiveId" clId="{C01C689A-A5C1-479C-B493-8A4F97387F96}" dt="2022-01-24T09:44:44.127" v="427" actId="47"/>
        <pc:sldMkLst>
          <pc:docMk/>
          <pc:sldMk cId="3161351127" sldId="418"/>
        </pc:sldMkLst>
        <pc:spChg chg="add del mod">
          <ac:chgData name="tran ngan" userId="53bcb93868f6791d" providerId="LiveId" clId="{C01C689A-A5C1-479C-B493-8A4F97387F96}" dt="2022-01-24T09:42:43.316" v="404" actId="21"/>
          <ac:spMkLst>
            <pc:docMk/>
            <pc:sldMk cId="3161351127" sldId="418"/>
            <ac:spMk id="7" creationId="{5E5567AD-39B0-4086-A3D7-4CA93CE4F2A8}"/>
          </ac:spMkLst>
        </pc:spChg>
        <pc:spChg chg="add del mod">
          <ac:chgData name="tran ngan" userId="53bcb93868f6791d" providerId="LiveId" clId="{C01C689A-A5C1-479C-B493-8A4F97387F96}" dt="2022-01-24T09:42:43.316" v="404" actId="21"/>
          <ac:spMkLst>
            <pc:docMk/>
            <pc:sldMk cId="3161351127" sldId="418"/>
            <ac:spMk id="8" creationId="{FBF789E2-7AA5-4D64-9E83-DC3905CE7014}"/>
          </ac:spMkLst>
        </pc:spChg>
        <pc:spChg chg="add del mod">
          <ac:chgData name="tran ngan" userId="53bcb93868f6791d" providerId="LiveId" clId="{C01C689A-A5C1-479C-B493-8A4F97387F96}" dt="2022-01-24T09:42:43.316" v="404" actId="21"/>
          <ac:spMkLst>
            <pc:docMk/>
            <pc:sldMk cId="3161351127" sldId="418"/>
            <ac:spMk id="9" creationId="{FF380CC6-B86C-4C6F-B9E2-AFBAACE7BC0B}"/>
          </ac:spMkLst>
        </pc:spChg>
        <pc:spChg chg="add del mod">
          <ac:chgData name="tran ngan" userId="53bcb93868f6791d" providerId="LiveId" clId="{C01C689A-A5C1-479C-B493-8A4F97387F96}" dt="2022-01-24T09:42:43.316" v="404" actId="21"/>
          <ac:spMkLst>
            <pc:docMk/>
            <pc:sldMk cId="3161351127" sldId="418"/>
            <ac:spMk id="10" creationId="{8B3FFBDD-031F-4254-A11C-28CAB5DE28C0}"/>
          </ac:spMkLst>
        </pc:spChg>
        <pc:picChg chg="add mod">
          <ac:chgData name="tran ngan" userId="53bcb93868f6791d" providerId="LiveId" clId="{C01C689A-A5C1-479C-B493-8A4F97387F96}" dt="2022-01-24T09:40:09.805" v="380"/>
          <ac:picMkLst>
            <pc:docMk/>
            <pc:sldMk cId="3161351127" sldId="418"/>
            <ac:picMk id="2" creationId="{CFB10DBD-9C95-4655-BFEF-9CF2344896B6}"/>
          </ac:picMkLst>
        </pc:picChg>
        <pc:picChg chg="add del mod">
          <ac:chgData name="tran ngan" userId="53bcb93868f6791d" providerId="LiveId" clId="{C01C689A-A5C1-479C-B493-8A4F97387F96}" dt="2022-01-24T09:42:43.316" v="404" actId="21"/>
          <ac:picMkLst>
            <pc:docMk/>
            <pc:sldMk cId="3161351127" sldId="418"/>
            <ac:picMk id="3" creationId="{7E20E72D-D663-46D4-9ACC-794EF303A0A6}"/>
          </ac:picMkLst>
        </pc:picChg>
        <pc:picChg chg="add del mod">
          <ac:chgData name="tran ngan" userId="53bcb93868f6791d" providerId="LiveId" clId="{C01C689A-A5C1-479C-B493-8A4F97387F96}" dt="2022-01-24T09:42:43.316" v="404" actId="21"/>
          <ac:picMkLst>
            <pc:docMk/>
            <pc:sldMk cId="3161351127" sldId="418"/>
            <ac:picMk id="4" creationId="{A8C25F96-11AA-4206-90DC-CDC4BAC74F34}"/>
          </ac:picMkLst>
        </pc:picChg>
        <pc:picChg chg="add del mod">
          <ac:chgData name="tran ngan" userId="53bcb93868f6791d" providerId="LiveId" clId="{C01C689A-A5C1-479C-B493-8A4F97387F96}" dt="2022-01-24T09:42:43.316" v="404" actId="21"/>
          <ac:picMkLst>
            <pc:docMk/>
            <pc:sldMk cId="3161351127" sldId="418"/>
            <ac:picMk id="5" creationId="{5E23C8EA-E2FB-4606-B3DE-4DDCE45212F1}"/>
          </ac:picMkLst>
        </pc:picChg>
        <pc:picChg chg="add del mod">
          <ac:chgData name="tran ngan" userId="53bcb93868f6791d" providerId="LiveId" clId="{C01C689A-A5C1-479C-B493-8A4F97387F96}" dt="2022-01-24T09:42:43.316" v="404" actId="21"/>
          <ac:picMkLst>
            <pc:docMk/>
            <pc:sldMk cId="3161351127" sldId="418"/>
            <ac:picMk id="6" creationId="{90BB8079-1305-4D45-913A-21F0750CC7F0}"/>
          </ac:picMkLst>
        </pc:picChg>
      </pc:sldChg>
      <pc:sldChg chg="addSp delSp modSp add mod modNotesTx">
        <pc:chgData name="tran ngan" userId="53bcb93868f6791d" providerId="LiveId" clId="{C01C689A-A5C1-479C-B493-8A4F97387F96}" dt="2022-01-27T16:34:55.440" v="1773"/>
        <pc:sldMkLst>
          <pc:docMk/>
          <pc:sldMk cId="701586156" sldId="419"/>
        </pc:sldMkLst>
        <pc:spChg chg="del mod">
          <ac:chgData name="tran ngan" userId="53bcb93868f6791d" providerId="LiveId" clId="{C01C689A-A5C1-479C-B493-8A4F97387F96}" dt="2022-01-24T09:41:43.300" v="396" actId="21"/>
          <ac:spMkLst>
            <pc:docMk/>
            <pc:sldMk cId="701586156" sldId="419"/>
            <ac:spMk id="26" creationId="{805E25F3-0C3A-4EE1-904D-1FE2B2D61660}"/>
          </ac:spMkLst>
        </pc:spChg>
        <pc:spChg chg="del mod">
          <ac:chgData name="tran ngan" userId="53bcb93868f6791d" providerId="LiveId" clId="{C01C689A-A5C1-479C-B493-8A4F97387F96}" dt="2022-01-24T09:41:40.942" v="395" actId="478"/>
          <ac:spMkLst>
            <pc:docMk/>
            <pc:sldMk cId="701586156" sldId="419"/>
            <ac:spMk id="28" creationId="{5F8CECC7-814C-4EFF-ACE4-8E18011343E3}"/>
          </ac:spMkLst>
        </pc:spChg>
        <pc:spChg chg="add mod">
          <ac:chgData name="tran ngan" userId="53bcb93868f6791d" providerId="LiveId" clId="{C01C689A-A5C1-479C-B493-8A4F97387F96}" dt="2022-01-24T09:43:39.892" v="422" actId="1076"/>
          <ac:spMkLst>
            <pc:docMk/>
            <pc:sldMk cId="701586156" sldId="419"/>
            <ac:spMk id="32" creationId="{3CCE3AB0-5BB5-45F3-9E3D-AD3B083FDA91}"/>
          </ac:spMkLst>
        </pc:spChg>
        <pc:spChg chg="add mod">
          <ac:chgData name="tran ngan" userId="53bcb93868f6791d" providerId="LiveId" clId="{C01C689A-A5C1-479C-B493-8A4F97387F96}" dt="2022-01-24T09:43:25.240" v="416" actId="1076"/>
          <ac:spMkLst>
            <pc:docMk/>
            <pc:sldMk cId="701586156" sldId="419"/>
            <ac:spMk id="33" creationId="{14888964-CF9A-4065-9B73-B483E0F4D888}"/>
          </ac:spMkLst>
        </pc:spChg>
        <pc:spChg chg="add mod">
          <ac:chgData name="tran ngan" userId="53bcb93868f6791d" providerId="LiveId" clId="{C01C689A-A5C1-479C-B493-8A4F97387F96}" dt="2022-01-24T09:43:19.828" v="414" actId="1076"/>
          <ac:spMkLst>
            <pc:docMk/>
            <pc:sldMk cId="701586156" sldId="419"/>
            <ac:spMk id="34" creationId="{7EA3CBC1-F6B2-4435-87F5-C2562262FFAD}"/>
          </ac:spMkLst>
        </pc:spChg>
        <pc:spChg chg="add mod">
          <ac:chgData name="tran ngan" userId="53bcb93868f6791d" providerId="LiveId" clId="{C01C689A-A5C1-479C-B493-8A4F97387F96}" dt="2022-01-24T09:43:14.606" v="412" actId="1076"/>
          <ac:spMkLst>
            <pc:docMk/>
            <pc:sldMk cId="701586156" sldId="419"/>
            <ac:spMk id="35" creationId="{25672C14-0913-4260-A732-F2CF42C0850B}"/>
          </ac:spMkLst>
        </pc:spChg>
        <pc:picChg chg="mod">
          <ac:chgData name="tran ngan" userId="53bcb93868f6791d" providerId="LiveId" clId="{C01C689A-A5C1-479C-B493-8A4F97387F96}" dt="2022-01-24T09:47:34.357" v="456" actId="1076"/>
          <ac:picMkLst>
            <pc:docMk/>
            <pc:sldMk cId="701586156" sldId="419"/>
            <ac:picMk id="5" creationId="{AAC5648C-039C-43D8-978D-8B6466F23165}"/>
          </ac:picMkLst>
        </pc:picChg>
        <pc:picChg chg="mod">
          <ac:chgData name="tran ngan" userId="53bcb93868f6791d" providerId="LiveId" clId="{C01C689A-A5C1-479C-B493-8A4F97387F96}" dt="2022-01-24T09:43:52.995" v="426" actId="1076"/>
          <ac:picMkLst>
            <pc:docMk/>
            <pc:sldMk cId="701586156" sldId="419"/>
            <ac:picMk id="8" creationId="{7B6A1D9F-6E68-44DC-B7D0-23AFCEC5AEA2}"/>
          </ac:picMkLst>
        </pc:picChg>
        <pc:picChg chg="mod">
          <ac:chgData name="tran ngan" userId="53bcb93868f6791d" providerId="LiveId" clId="{C01C689A-A5C1-479C-B493-8A4F97387F96}" dt="2022-01-24T09:47:34.357" v="456" actId="1076"/>
          <ac:picMkLst>
            <pc:docMk/>
            <pc:sldMk cId="701586156" sldId="419"/>
            <ac:picMk id="13" creationId="{F955AA4E-9984-4280-8784-081C9E1CC550}"/>
          </ac:picMkLst>
        </pc:picChg>
        <pc:picChg chg="add mod">
          <ac:chgData name="tran ngan" userId="53bcb93868f6791d" providerId="LiveId" clId="{C01C689A-A5C1-479C-B493-8A4F97387F96}" dt="2022-01-24T09:43:28.260" v="417" actId="1076"/>
          <ac:picMkLst>
            <pc:docMk/>
            <pc:sldMk cId="701586156" sldId="419"/>
            <ac:picMk id="20" creationId="{CDF1426D-9680-4E63-9BEC-6718BEB70F98}"/>
          </ac:picMkLst>
        </pc:picChg>
        <pc:picChg chg="add mod">
          <ac:chgData name="tran ngan" userId="53bcb93868f6791d" providerId="LiveId" clId="{C01C689A-A5C1-479C-B493-8A4F97387F96}" dt="2022-01-24T09:43:22.273" v="415" actId="1076"/>
          <ac:picMkLst>
            <pc:docMk/>
            <pc:sldMk cId="701586156" sldId="419"/>
            <ac:picMk id="21" creationId="{466DFB71-4574-4C3F-92B8-19624A139FD2}"/>
          </ac:picMkLst>
        </pc:picChg>
        <pc:picChg chg="add mod">
          <ac:chgData name="tran ngan" userId="53bcb93868f6791d" providerId="LiveId" clId="{C01C689A-A5C1-479C-B493-8A4F97387F96}" dt="2022-01-24T09:43:17.098" v="413" actId="1076"/>
          <ac:picMkLst>
            <pc:docMk/>
            <pc:sldMk cId="701586156" sldId="419"/>
            <ac:picMk id="27" creationId="{E5C6E6A6-F1F9-430B-A7DB-475EF467102F}"/>
          </ac:picMkLst>
        </pc:picChg>
        <pc:picChg chg="mod">
          <ac:chgData name="tran ngan" userId="53bcb93868f6791d" providerId="LiveId" clId="{C01C689A-A5C1-479C-B493-8A4F97387F96}" dt="2022-01-24T09:49:02.355" v="466" actId="1076"/>
          <ac:picMkLst>
            <pc:docMk/>
            <pc:sldMk cId="701586156" sldId="419"/>
            <ac:picMk id="29" creationId="{2D83A90D-D9F8-4925-AA0C-E1F565E8D3F7}"/>
          </ac:picMkLst>
        </pc:picChg>
        <pc:picChg chg="add mod">
          <ac:chgData name="tran ngan" userId="53bcb93868f6791d" providerId="LiveId" clId="{C01C689A-A5C1-479C-B493-8A4F97387F96}" dt="2022-01-24T09:43:12.747" v="411" actId="1076"/>
          <ac:picMkLst>
            <pc:docMk/>
            <pc:sldMk cId="701586156" sldId="419"/>
            <ac:picMk id="31" creationId="{05069EEE-2C60-45EE-8128-D752B5A17ED8}"/>
          </ac:picMkLst>
        </pc:picChg>
        <pc:picChg chg="add mod">
          <ac:chgData name="tran ngan" userId="53bcb93868f6791d" providerId="LiveId" clId="{C01C689A-A5C1-479C-B493-8A4F97387F96}" dt="2022-01-24T09:43:50.009" v="425" actId="1076"/>
          <ac:picMkLst>
            <pc:docMk/>
            <pc:sldMk cId="701586156" sldId="419"/>
            <ac:picMk id="36" creationId="{5010EBCC-EDA0-4471-8BC9-848BF5F239FF}"/>
          </ac:picMkLst>
        </pc:picChg>
        <pc:cxnChg chg="mod">
          <ac:chgData name="tran ngan" userId="53bcb93868f6791d" providerId="LiveId" clId="{C01C689A-A5C1-479C-B493-8A4F97387F96}" dt="2022-01-24T09:42:17.010" v="403" actId="14100"/>
          <ac:cxnSpMkLst>
            <pc:docMk/>
            <pc:sldMk cId="701586156" sldId="419"/>
            <ac:cxnSpMk id="30" creationId="{EF29992B-5EC0-4637-858C-6B3A6F794CE6}"/>
          </ac:cxnSpMkLst>
        </pc:cxnChg>
      </pc:sldChg>
      <pc:sldChg chg="addSp modSp add mod modNotesTx">
        <pc:chgData name="tran ngan" userId="53bcb93868f6791d" providerId="LiveId" clId="{C01C689A-A5C1-479C-B493-8A4F97387F96}" dt="2022-01-27T16:18:11.586" v="888" actId="14100"/>
        <pc:sldMkLst>
          <pc:docMk/>
          <pc:sldMk cId="1085548148" sldId="420"/>
        </pc:sldMkLst>
        <pc:cxnChg chg="add mod">
          <ac:chgData name="tran ngan" userId="53bcb93868f6791d" providerId="LiveId" clId="{C01C689A-A5C1-479C-B493-8A4F97387F96}" dt="2022-01-27T16:17:35.814" v="882" actId="13822"/>
          <ac:cxnSpMkLst>
            <pc:docMk/>
            <pc:sldMk cId="1085548148" sldId="420"/>
            <ac:cxnSpMk id="5" creationId="{E988FB41-D0A4-4FA7-86D5-1F36E5D29A32}"/>
          </ac:cxnSpMkLst>
        </pc:cxnChg>
        <pc:cxnChg chg="add mod">
          <ac:chgData name="tran ngan" userId="53bcb93868f6791d" providerId="LiveId" clId="{C01C689A-A5C1-479C-B493-8A4F97387F96}" dt="2022-01-27T16:17:46.591" v="884" actId="1076"/>
          <ac:cxnSpMkLst>
            <pc:docMk/>
            <pc:sldMk cId="1085548148" sldId="420"/>
            <ac:cxnSpMk id="8" creationId="{98F4EC08-D1E3-4EB0-9642-08F40653F759}"/>
          </ac:cxnSpMkLst>
        </pc:cxnChg>
        <pc:cxnChg chg="add mod">
          <ac:chgData name="tran ngan" userId="53bcb93868f6791d" providerId="LiveId" clId="{C01C689A-A5C1-479C-B493-8A4F97387F96}" dt="2022-01-27T16:17:57.222" v="885"/>
          <ac:cxnSpMkLst>
            <pc:docMk/>
            <pc:sldMk cId="1085548148" sldId="420"/>
            <ac:cxnSpMk id="9" creationId="{CF5CADDB-95C3-48C0-9EC5-1999F2B4DF11}"/>
          </ac:cxnSpMkLst>
        </pc:cxnChg>
        <pc:cxnChg chg="add mod">
          <ac:chgData name="tran ngan" userId="53bcb93868f6791d" providerId="LiveId" clId="{C01C689A-A5C1-479C-B493-8A4F97387F96}" dt="2022-01-27T16:18:11.586" v="888" actId="14100"/>
          <ac:cxnSpMkLst>
            <pc:docMk/>
            <pc:sldMk cId="1085548148" sldId="420"/>
            <ac:cxnSpMk id="10" creationId="{35E44DE3-46FF-49C0-970C-A93FD1326389}"/>
          </ac:cxnSpMkLst>
        </pc:cxn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hỗ dành sẵn cho Đầu trang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Chỗ dành sẵn cho Ngày tháng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F92F8AE-F1B0-45E4-8E03-D6E9735AB1DB}" type="datetimeFigureOut">
              <a:rPr lang="en-US" smtClean="0"/>
              <a:t>12/29/2025</a:t>
            </a:fld>
            <a:endParaRPr lang="en-US"/>
          </a:p>
        </p:txBody>
      </p:sp>
      <p:sp>
        <p:nvSpPr>
          <p:cNvPr id="4" name="Chỗ dành sẵn cho Hình ảnh của Bản chiế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Chỗ dành sẵn cho Ghi ch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6" name="Chỗ dành sẵn cho Chân trang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Chỗ dành sẵn cho Số hiệu Bản chiế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E8ECAA5-E740-457F-8F2E-EA49209A003B}" type="slidenum">
              <a:rPr lang="en-US" smtClean="0"/>
              <a:t>‹#›</a:t>
            </a:fld>
            <a:endParaRPr lang="en-US"/>
          </a:p>
        </p:txBody>
      </p:sp>
    </p:spTree>
    <p:extLst>
      <p:ext uri="{BB962C8B-B14F-4D97-AF65-F5344CB8AC3E}">
        <p14:creationId xmlns:p14="http://schemas.microsoft.com/office/powerpoint/2010/main" val="13374630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F83079-BE9A-46A6-AC2F-B0350B537248}" type="slidenum">
              <a:rPr lang="en-US" smtClean="0"/>
              <a:t>1</a:t>
            </a:fld>
            <a:endParaRPr lang="en-US"/>
          </a:p>
        </p:txBody>
      </p:sp>
    </p:spTree>
    <p:extLst>
      <p:ext uri="{BB962C8B-B14F-4D97-AF65-F5344CB8AC3E}">
        <p14:creationId xmlns:p14="http://schemas.microsoft.com/office/powerpoint/2010/main" val="39695232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endParaRPr lang="en-US" dirty="0"/>
          </a:p>
        </p:txBody>
      </p:sp>
      <p:sp>
        <p:nvSpPr>
          <p:cNvPr id="4" name="Chỗ dành sẵn cho Số hiệu Bản chiế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7D98256-1837-4ECE-8D31-FD212B644BC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879655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endParaRPr lang="en-US" dirty="0"/>
          </a:p>
        </p:txBody>
      </p:sp>
      <p:sp>
        <p:nvSpPr>
          <p:cNvPr id="4" name="Chỗ dành sẵn cho Số hiệu Bản chiế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7D98256-1837-4ECE-8D31-FD212B644BC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329413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r>
              <a:rPr lang="en-US" dirty="0"/>
              <a:t>Look, Write and Choose lucky numbers.</a:t>
            </a:r>
          </a:p>
          <a:p>
            <a:r>
              <a:rPr lang="en-US" dirty="0"/>
              <a:t>- Teacher divides the</a:t>
            </a:r>
            <a:r>
              <a:rPr lang="en-US" baseline="0" dirty="0"/>
              <a:t> </a:t>
            </a:r>
            <a:r>
              <a:rPr lang="en-US" dirty="0"/>
              <a:t>class into 2 Teams (Boys and Girls)</a:t>
            </a:r>
          </a:p>
          <a:p>
            <a:r>
              <a:rPr lang="en-US" dirty="0"/>
              <a:t>- 1 pupil in each team comes to the board, have a look at the pictures(8) of break time activities and their words.</a:t>
            </a:r>
          </a:p>
          <a:p>
            <a:r>
              <a:rPr lang="en-US" dirty="0"/>
              <a:t>- </a:t>
            </a:r>
            <a:r>
              <a:rPr lang="en-GB" sz="1200" b="0" i="0" u="none" strike="noStrike" kern="1200" dirty="0">
                <a:solidFill>
                  <a:schemeClr val="tx1"/>
                </a:solidFill>
                <a:effectLst/>
                <a:latin typeface="+mn-lt"/>
                <a:ea typeface="+mn-ea"/>
                <a:cs typeface="+mn-cs"/>
              </a:rPr>
              <a:t>When the teacher points to the picture, the first one to write the correct phrases matching with the pictures will choose the lucky numbers to open the boxes and get the hidden points.</a:t>
            </a:r>
            <a:endParaRPr lang="en-US" dirty="0"/>
          </a:p>
        </p:txBody>
      </p:sp>
      <p:sp>
        <p:nvSpPr>
          <p:cNvPr id="4" name="Chỗ dành sẵn cho Số hiệu Bản chiếu 3"/>
          <p:cNvSpPr>
            <a:spLocks noGrp="1"/>
          </p:cNvSpPr>
          <p:nvPr>
            <p:ph type="sldNum" sz="quarter" idx="5"/>
          </p:nvPr>
        </p:nvSpPr>
        <p:spPr/>
        <p:txBody>
          <a:bodyPr/>
          <a:lstStyle/>
          <a:p>
            <a:fld id="{0E8ECAA5-E740-457F-8F2E-EA49209A003B}" type="slidenum">
              <a:rPr lang="en-US" smtClean="0"/>
              <a:t>13</a:t>
            </a:fld>
            <a:endParaRPr lang="en-US"/>
          </a:p>
        </p:txBody>
      </p:sp>
    </p:spTree>
    <p:extLst>
      <p:ext uri="{BB962C8B-B14F-4D97-AF65-F5344CB8AC3E}">
        <p14:creationId xmlns:p14="http://schemas.microsoft.com/office/powerpoint/2010/main" val="40911788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pPr algn="l"/>
            <a:endParaRPr lang="en-US" dirty="0"/>
          </a:p>
        </p:txBody>
      </p:sp>
      <p:sp>
        <p:nvSpPr>
          <p:cNvPr id="4" name="Chỗ dành sẵn cho Số hiệu Bản chiế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7D98256-1837-4ECE-8D31-FD212B644BC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621458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pPr algn="l"/>
            <a:endParaRPr lang="en-US" dirty="0"/>
          </a:p>
        </p:txBody>
      </p:sp>
      <p:sp>
        <p:nvSpPr>
          <p:cNvPr id="4" name="Chỗ dành sẵn cho Số hiệu Bản chiế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7D98256-1837-4ECE-8D31-FD212B644BC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831478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r>
              <a:rPr lang="en-US" dirty="0"/>
              <a:t>Game: Who’s faster?</a:t>
            </a:r>
          </a:p>
          <a:p>
            <a:pPr rtl="0" fontAlgn="base"/>
            <a:r>
              <a:rPr lang="en-GB" sz="1200" b="0" i="0" u="none" strike="noStrike" kern="1200" dirty="0">
                <a:solidFill>
                  <a:schemeClr val="tx1"/>
                </a:solidFill>
                <a:effectLst/>
                <a:latin typeface="+mn-lt"/>
                <a:ea typeface="+mn-ea"/>
                <a:cs typeface="+mn-cs"/>
              </a:rPr>
              <a:t>Teacher calls 4 pupils to come to the board.</a:t>
            </a:r>
          </a:p>
          <a:p>
            <a:pPr rtl="0" fontAlgn="base"/>
            <a:r>
              <a:rPr lang="en-GB" sz="1200" b="0" i="0" u="none" strike="noStrike" kern="1200" dirty="0">
                <a:solidFill>
                  <a:schemeClr val="tx1"/>
                </a:solidFill>
                <a:effectLst/>
                <a:latin typeface="+mn-lt"/>
                <a:ea typeface="+mn-ea"/>
                <a:cs typeface="+mn-cs"/>
              </a:rPr>
              <a:t>Pupils on the board have a quick look at the break time activities on the board.</a:t>
            </a:r>
          </a:p>
          <a:p>
            <a:pPr rtl="0" fontAlgn="base"/>
            <a:r>
              <a:rPr lang="en-GB" sz="1200" b="0" i="0" u="none" strike="noStrike" kern="1200" dirty="0">
                <a:solidFill>
                  <a:schemeClr val="tx1"/>
                </a:solidFill>
                <a:effectLst/>
                <a:latin typeface="+mn-lt"/>
                <a:ea typeface="+mn-ea"/>
                <a:cs typeface="+mn-cs"/>
              </a:rPr>
              <a:t>On the four chairs,</a:t>
            </a:r>
            <a:r>
              <a:rPr lang="en-GB" sz="1200" b="0" i="0" u="none" strike="noStrike" kern="1200" baseline="0" dirty="0">
                <a:solidFill>
                  <a:schemeClr val="tx1"/>
                </a:solidFill>
                <a:effectLst/>
                <a:latin typeface="+mn-lt"/>
                <a:ea typeface="+mn-ea"/>
                <a:cs typeface="+mn-cs"/>
              </a:rPr>
              <a:t> t</a:t>
            </a:r>
            <a:r>
              <a:rPr lang="en-GB" sz="1200" b="0" i="0" u="none" strike="noStrike" kern="1200" dirty="0">
                <a:solidFill>
                  <a:schemeClr val="tx1"/>
                </a:solidFill>
                <a:effectLst/>
                <a:latin typeface="+mn-lt"/>
                <a:ea typeface="+mn-ea"/>
                <a:cs typeface="+mn-cs"/>
              </a:rPr>
              <a:t>here are phrases written on pieces</a:t>
            </a:r>
            <a:r>
              <a:rPr lang="en-GB" sz="1200" b="0" i="0" u="none" strike="noStrike" kern="1200" baseline="0" dirty="0">
                <a:solidFill>
                  <a:schemeClr val="tx1"/>
                </a:solidFill>
                <a:effectLst/>
                <a:latin typeface="+mn-lt"/>
                <a:ea typeface="+mn-ea"/>
                <a:cs typeface="+mn-cs"/>
              </a:rPr>
              <a:t> of paper which match with the pictures.</a:t>
            </a:r>
            <a:endParaRPr lang="en-GB" sz="1200" b="0" i="0" u="none" strike="noStrike" kern="1200" dirty="0">
              <a:solidFill>
                <a:schemeClr val="tx1"/>
              </a:solidFill>
              <a:effectLst/>
              <a:latin typeface="+mn-lt"/>
              <a:ea typeface="+mn-ea"/>
              <a:cs typeface="+mn-cs"/>
            </a:endParaRPr>
          </a:p>
          <a:p>
            <a:pPr rtl="0" fontAlgn="base"/>
            <a:r>
              <a:rPr lang="en-GB" sz="1200" b="0" i="0" u="none" strike="noStrike" kern="1200" dirty="0">
                <a:solidFill>
                  <a:schemeClr val="tx1"/>
                </a:solidFill>
                <a:effectLst/>
                <a:latin typeface="+mn-lt"/>
                <a:ea typeface="+mn-ea"/>
                <a:cs typeface="+mn-cs"/>
              </a:rPr>
              <a:t>When the teacher points to the pictures, 4 pupils try to run fast and look for the matching pieces</a:t>
            </a:r>
            <a:r>
              <a:rPr lang="en-GB" sz="1200" b="0" i="0" u="none" strike="noStrike" kern="1200" baseline="0" dirty="0">
                <a:solidFill>
                  <a:schemeClr val="tx1"/>
                </a:solidFill>
                <a:effectLst/>
                <a:latin typeface="+mn-lt"/>
                <a:ea typeface="+mn-ea"/>
                <a:cs typeface="+mn-cs"/>
              </a:rPr>
              <a:t> of paper </a:t>
            </a:r>
            <a:r>
              <a:rPr lang="en-GB" sz="1200" b="0" i="0" u="none" strike="noStrike" kern="1200" dirty="0">
                <a:solidFill>
                  <a:schemeClr val="tx1"/>
                </a:solidFill>
                <a:effectLst/>
                <a:latin typeface="+mn-lt"/>
                <a:ea typeface="+mn-ea"/>
                <a:cs typeface="+mn-cs"/>
              </a:rPr>
              <a:t>and sit on the</a:t>
            </a:r>
            <a:r>
              <a:rPr lang="en-GB" sz="1200" b="0" i="0" u="none" strike="noStrike" kern="1200" baseline="0" dirty="0">
                <a:solidFill>
                  <a:schemeClr val="tx1"/>
                </a:solidFill>
                <a:effectLst/>
                <a:latin typeface="+mn-lt"/>
                <a:ea typeface="+mn-ea"/>
                <a:cs typeface="+mn-cs"/>
              </a:rPr>
              <a:t> chairs having those pieces</a:t>
            </a:r>
            <a:r>
              <a:rPr lang="en-GB" sz="1200" b="0" i="0" u="none" strike="noStrike" kern="1200" dirty="0">
                <a:solidFill>
                  <a:schemeClr val="tx1"/>
                </a:solidFill>
                <a:effectLst/>
                <a:latin typeface="+mn-lt"/>
                <a:ea typeface="+mn-ea"/>
                <a:cs typeface="+mn-cs"/>
              </a:rPr>
              <a:t>.</a:t>
            </a:r>
          </a:p>
          <a:p>
            <a:pPr rtl="0" fontAlgn="base"/>
            <a:r>
              <a:rPr lang="en-GB" sz="1200" b="0" i="0" u="none" strike="noStrike" kern="1200" dirty="0">
                <a:solidFill>
                  <a:schemeClr val="tx1"/>
                </a:solidFill>
                <a:effectLst/>
                <a:latin typeface="+mn-lt"/>
                <a:ea typeface="+mn-ea"/>
                <a:cs typeface="+mn-cs"/>
              </a:rPr>
              <a:t>There are 3 correct answers, so one pupil has to go back to his or her seat.</a:t>
            </a:r>
          </a:p>
          <a:p>
            <a:pPr rtl="0" fontAlgn="base"/>
            <a:r>
              <a:rPr lang="en-GB" sz="1200" b="0" i="0" u="none" strike="noStrike" kern="1200" dirty="0">
                <a:solidFill>
                  <a:schemeClr val="tx1"/>
                </a:solidFill>
                <a:effectLst/>
                <a:latin typeface="+mn-lt"/>
                <a:ea typeface="+mn-ea"/>
                <a:cs typeface="+mn-cs"/>
              </a:rPr>
              <a:t>Repeat the game until the last</a:t>
            </a:r>
            <a:r>
              <a:rPr lang="en-GB" sz="1200" b="0" i="0" u="none" strike="noStrike" kern="1200" baseline="0" dirty="0">
                <a:solidFill>
                  <a:schemeClr val="tx1"/>
                </a:solidFill>
                <a:effectLst/>
                <a:latin typeface="+mn-lt"/>
                <a:ea typeface="+mn-ea"/>
                <a:cs typeface="+mn-cs"/>
              </a:rPr>
              <a:t> picture.</a:t>
            </a:r>
            <a:endParaRPr lang="en-GB" sz="1200" b="0" i="0" u="none" strike="noStrike" kern="1200" dirty="0">
              <a:solidFill>
                <a:schemeClr val="tx1"/>
              </a:solidFill>
              <a:effectLst/>
              <a:latin typeface="+mn-lt"/>
              <a:ea typeface="+mn-ea"/>
              <a:cs typeface="+mn-cs"/>
            </a:endParaRPr>
          </a:p>
          <a:p>
            <a:endParaRPr lang="en-US" dirty="0"/>
          </a:p>
        </p:txBody>
      </p:sp>
      <p:sp>
        <p:nvSpPr>
          <p:cNvPr id="4" name="Chỗ dành sẵn cho Số hiệu Bản chiế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7D98256-1837-4ECE-8D31-FD212B644BC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795481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endParaRPr lang="en-US" dirty="0"/>
          </a:p>
        </p:txBody>
      </p:sp>
      <p:sp>
        <p:nvSpPr>
          <p:cNvPr id="4" name="Chỗ dành sẵn cho Số hiệu Bản chiế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7D98256-1837-4ECE-8D31-FD212B644BC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5150722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endParaRPr lang="en-US" dirty="0"/>
          </a:p>
        </p:txBody>
      </p:sp>
      <p:sp>
        <p:nvSpPr>
          <p:cNvPr id="4" name="Chỗ dành sẵn cho Số hiệu Bản chiế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7D98256-1837-4ECE-8D31-FD212B644BC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7987328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Times New Roman" panose="02020603050405020304" pitchFamily="18" charset="0"/>
                <a:ea typeface="Times New Roman" panose="02020603050405020304" pitchFamily="18" charset="0"/>
              </a:rPr>
              <a:t>T shows pictures of break time activities on the board and asks pupils to make sentences</a:t>
            </a:r>
            <a:r>
              <a:rPr lang="en-US" sz="1200" baseline="0" dirty="0">
                <a:effectLst/>
                <a:latin typeface="Times New Roman" panose="02020603050405020304" pitchFamily="18" charset="0"/>
                <a:ea typeface="Times New Roman" panose="02020603050405020304" pitchFamily="18" charset="0"/>
              </a:rPr>
              <a:t> using the model structure.</a:t>
            </a:r>
            <a:endParaRPr lang="en-US" sz="1200" dirty="0">
              <a:effectLst/>
              <a:latin typeface="Times New Roman" panose="02020603050405020304" pitchFamily="18" charset="0"/>
              <a:ea typeface="Times New Roman" panose="02020603050405020304" pitchFamily="18" charset="0"/>
            </a:endParaRPr>
          </a:p>
          <a:p>
            <a:endParaRPr lang="en-US" dirty="0"/>
          </a:p>
        </p:txBody>
      </p:sp>
      <p:sp>
        <p:nvSpPr>
          <p:cNvPr id="4" name="Chỗ dành sẵn cho Số hiệu Bản chiếu 3"/>
          <p:cNvSpPr>
            <a:spLocks noGrp="1"/>
          </p:cNvSpPr>
          <p:nvPr>
            <p:ph type="sldNum" sz="quarter" idx="5"/>
          </p:nvPr>
        </p:nvSpPr>
        <p:spPr/>
        <p:txBody>
          <a:bodyPr/>
          <a:lstStyle/>
          <a:p>
            <a:fld id="{0E8ECAA5-E740-457F-8F2E-EA49209A003B}" type="slidenum">
              <a:rPr lang="en-US" smtClean="0"/>
              <a:t>19</a:t>
            </a:fld>
            <a:endParaRPr lang="en-US"/>
          </a:p>
        </p:txBody>
      </p:sp>
    </p:spTree>
    <p:extLst>
      <p:ext uri="{BB962C8B-B14F-4D97-AF65-F5344CB8AC3E}">
        <p14:creationId xmlns:p14="http://schemas.microsoft.com/office/powerpoint/2010/main" val="24442844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r>
              <a:rPr lang="en-US" dirty="0"/>
              <a:t>Game: Who’s faster?</a:t>
            </a:r>
          </a:p>
          <a:p>
            <a:r>
              <a:rPr lang="en-US" dirty="0"/>
              <a:t>- Teacher calls 2 pupils to come to the board.</a:t>
            </a:r>
          </a:p>
          <a:p>
            <a:r>
              <a:rPr lang="en-US" dirty="0"/>
              <a:t>- Pupils on the board have a quick look at the break time activities on the board.</a:t>
            </a:r>
          </a:p>
          <a:p>
            <a:r>
              <a:rPr lang="en-US" dirty="0"/>
              <a:t>- When the teacher says the sentences, who get the pictures of those sentences first will get the points.</a:t>
            </a:r>
          </a:p>
        </p:txBody>
      </p:sp>
      <p:sp>
        <p:nvSpPr>
          <p:cNvPr id="4" name="Chỗ dành sẵn cho Số hiệu Bản chiế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7C3E962-EBE5-4F59-B7FD-1259C1969BE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776221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r>
              <a:rPr lang="en-US" dirty="0"/>
              <a:t>Game: Who’s faster?</a:t>
            </a:r>
          </a:p>
          <a:p>
            <a:r>
              <a:rPr lang="en-US" dirty="0"/>
              <a:t>- Teacher calls 2 pupils to come to the board.</a:t>
            </a:r>
          </a:p>
          <a:p>
            <a:r>
              <a:rPr lang="en-US" dirty="0"/>
              <a:t>- Pupils on the board have a quick look at the break time activities on the board.</a:t>
            </a:r>
          </a:p>
          <a:p>
            <a:r>
              <a:rPr lang="en-US" dirty="0"/>
              <a:t>- When the teacher says the sentences, who get the pictures of those sentences first will get the points.</a:t>
            </a:r>
          </a:p>
          <a:p>
            <a:endParaRPr lang="en-US" dirty="0"/>
          </a:p>
        </p:txBody>
      </p:sp>
      <p:sp>
        <p:nvSpPr>
          <p:cNvPr id="4" name="Chỗ dành sẵn cho Số hiệu Bản chiế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7D98256-1837-4ECE-8D31-FD212B644BC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123498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r>
              <a:rPr lang="en-US" dirty="0"/>
              <a:t>Game: Who’s faster?</a:t>
            </a:r>
          </a:p>
          <a:p>
            <a:r>
              <a:rPr lang="en-US" dirty="0"/>
              <a:t>- Teacher calls 2 pupils to come to the board.</a:t>
            </a:r>
          </a:p>
          <a:p>
            <a:r>
              <a:rPr lang="en-US" dirty="0"/>
              <a:t>- Pupils on the board have a quick look at the break time activities on the board.</a:t>
            </a:r>
          </a:p>
          <a:p>
            <a:r>
              <a:rPr lang="en-US" dirty="0"/>
              <a:t>- When the teacher says the sentences, who get the pictures of those sentences first will get the points.</a:t>
            </a:r>
          </a:p>
          <a:p>
            <a:endParaRPr lang="en-US" dirty="0"/>
          </a:p>
        </p:txBody>
      </p:sp>
      <p:sp>
        <p:nvSpPr>
          <p:cNvPr id="4" name="Chỗ dành sẵn cho Số hiệu Bản chiế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7D98256-1837-4ECE-8D31-FD212B644BC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946551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pPr algn="l"/>
            <a:endParaRPr lang="en-US" dirty="0"/>
          </a:p>
        </p:txBody>
      </p:sp>
      <p:sp>
        <p:nvSpPr>
          <p:cNvPr id="4" name="Chỗ dành sẵn cho Số hiệu Bản chiế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7D98256-1837-4ECE-8D31-FD212B644BC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513216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pPr algn="l"/>
            <a:endParaRPr lang="en-US" dirty="0"/>
          </a:p>
        </p:txBody>
      </p:sp>
      <p:sp>
        <p:nvSpPr>
          <p:cNvPr id="4" name="Chỗ dành sẵn cho Số hiệu Bản chiế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813DC89-564F-40D1-B776-536E2B88EB9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637075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pPr algn="l"/>
            <a:endParaRPr lang="en-US" dirty="0"/>
          </a:p>
        </p:txBody>
      </p:sp>
      <p:sp>
        <p:nvSpPr>
          <p:cNvPr id="4" name="Chỗ dành sẵn cho Số hiệu Bản chiế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7D98256-1837-4ECE-8D31-FD212B644BC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313102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pPr algn="l"/>
            <a:endParaRPr lang="en-US" dirty="0"/>
          </a:p>
        </p:txBody>
      </p:sp>
      <p:sp>
        <p:nvSpPr>
          <p:cNvPr id="4" name="Chỗ dành sẵn cho Số hiệu Bản chiế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813DC89-564F-40D1-B776-536E2B88EB9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456345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r>
              <a:rPr lang="en-GB" sz="1200" b="1" i="0" u="none" strike="noStrike" kern="1200" dirty="0">
                <a:solidFill>
                  <a:schemeClr val="tx1"/>
                </a:solidFill>
                <a:effectLst/>
                <a:latin typeface="+mn-lt"/>
                <a:ea typeface="+mn-ea"/>
                <a:cs typeface="+mn-cs"/>
              </a:rPr>
              <a:t>Lucky numbers</a:t>
            </a:r>
          </a:p>
          <a:p>
            <a:r>
              <a:rPr lang="en-US" dirty="0"/>
              <a:t>- Teacher divides the class into 2 teams (Boys and Girls).</a:t>
            </a:r>
          </a:p>
          <a:p>
            <a:r>
              <a:rPr lang="en-US" dirty="0"/>
              <a:t>- 1 pupil in each team comes to the board, has a look at the pictures of break time activities and their corresponding</a:t>
            </a:r>
            <a:r>
              <a:rPr lang="en-US" baseline="0" dirty="0"/>
              <a:t> phrases.</a:t>
            </a:r>
            <a:endParaRPr lang="en-US" dirty="0"/>
          </a:p>
          <a:p>
            <a:r>
              <a:rPr lang="en-US" dirty="0"/>
              <a:t>- </a:t>
            </a:r>
            <a:r>
              <a:rPr lang="en-GB" sz="1200" b="0" i="0" u="none" strike="noStrike" kern="1200" dirty="0">
                <a:solidFill>
                  <a:schemeClr val="tx1"/>
                </a:solidFill>
                <a:effectLst/>
                <a:latin typeface="+mn-lt"/>
                <a:ea typeface="+mn-ea"/>
                <a:cs typeface="+mn-cs"/>
              </a:rPr>
              <a:t>When the teacher points to the picture, the first one to write the correct phrases matching with the pictures will choose the lucky numbers to open the boxes and get the hidden points.</a:t>
            </a:r>
            <a:endParaRPr lang="en-US" dirty="0"/>
          </a:p>
        </p:txBody>
      </p:sp>
      <p:sp>
        <p:nvSpPr>
          <p:cNvPr id="4" name="Chỗ dành sẵn cho Số hiệu Bản chiế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C7D13A-854C-4F5A-A9D1-4C432CFEB41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452930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6.png"/><Relationship Id="rId3" Type="http://schemas.openxmlformats.org/officeDocument/2006/relationships/image" Target="../media/image6.svg"/><Relationship Id="rId7" Type="http://schemas.openxmlformats.org/officeDocument/2006/relationships/image" Target="../media/image10.svg"/><Relationship Id="rId12" Type="http://schemas.openxmlformats.org/officeDocument/2006/relationships/image" Target="../media/image15.emf"/><Relationship Id="rId2" Type="http://schemas.openxmlformats.org/officeDocument/2006/relationships/image" Target="../media/image5.png"/><Relationship Id="rId16" Type="http://schemas.openxmlformats.org/officeDocument/2006/relationships/image" Target="../media/image19.svg"/><Relationship Id="rId1" Type="http://schemas.openxmlformats.org/officeDocument/2006/relationships/slideMaster" Target="../slideMasters/slideMaster2.xml"/><Relationship Id="rId6" Type="http://schemas.openxmlformats.org/officeDocument/2006/relationships/image" Target="../media/image9.png"/><Relationship Id="rId11" Type="http://schemas.openxmlformats.org/officeDocument/2006/relationships/image" Target="../media/image14.svg"/><Relationship Id="rId5" Type="http://schemas.openxmlformats.org/officeDocument/2006/relationships/image" Target="../media/image8.svg"/><Relationship Id="rId15" Type="http://schemas.openxmlformats.org/officeDocument/2006/relationships/image" Target="../media/image1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svg"/><Relationship Id="rId14" Type="http://schemas.openxmlformats.org/officeDocument/2006/relationships/image" Target="../media/image17.sv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êu đề Bản chiếu">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243AE3B3-688D-4DE6-8374-086155AA777E}"/>
              </a:ext>
            </a:extLst>
          </p:cNvPr>
          <p:cNvSpPr>
            <a:spLocks noGrp="1"/>
          </p:cNvSpPr>
          <p:nvPr>
            <p:ph type="ctrTitle"/>
          </p:nvPr>
        </p:nvSpPr>
        <p:spPr>
          <a:xfrm>
            <a:off x="1524000" y="1122363"/>
            <a:ext cx="9144000" cy="2387600"/>
          </a:xfrm>
        </p:spPr>
        <p:txBody>
          <a:bodyPr anchor="b"/>
          <a:lstStyle>
            <a:lvl1pPr algn="ctr">
              <a:defRPr sz="6000"/>
            </a:lvl1pPr>
          </a:lstStyle>
          <a:p>
            <a:r>
              <a:rPr lang="vi-VN"/>
              <a:t>Bấm để sửa kiểu tiêu đề Bản cái</a:t>
            </a:r>
            <a:endParaRPr lang="en-US"/>
          </a:p>
        </p:txBody>
      </p:sp>
      <p:sp>
        <p:nvSpPr>
          <p:cNvPr id="3" name="Tiêu đề phụ 2">
            <a:extLst>
              <a:ext uri="{FF2B5EF4-FFF2-40B4-BE49-F238E27FC236}">
                <a16:creationId xmlns:a16="http://schemas.microsoft.com/office/drawing/2014/main" id="{2F295DC1-1140-46DB-BCF2-F5A13EF1C36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vi-VN"/>
              <a:t>Bấm để chỉnh sửa kiểu tiêu đề phụ của Bản cái</a:t>
            </a:r>
            <a:endParaRPr lang="en-US"/>
          </a:p>
        </p:txBody>
      </p:sp>
      <p:sp>
        <p:nvSpPr>
          <p:cNvPr id="4" name="Chỗ dành sẵn cho Ngày tháng 3">
            <a:extLst>
              <a:ext uri="{FF2B5EF4-FFF2-40B4-BE49-F238E27FC236}">
                <a16:creationId xmlns:a16="http://schemas.microsoft.com/office/drawing/2014/main" id="{9ED7E67E-44E2-4279-8CC8-585FC57E06F5}"/>
              </a:ext>
            </a:extLst>
          </p:cNvPr>
          <p:cNvSpPr>
            <a:spLocks noGrp="1"/>
          </p:cNvSpPr>
          <p:nvPr>
            <p:ph type="dt" sz="half" idx="10"/>
          </p:nvPr>
        </p:nvSpPr>
        <p:spPr/>
        <p:txBody>
          <a:bodyPr/>
          <a:lstStyle/>
          <a:p>
            <a:fld id="{DC2D4E02-44A9-4E2C-ADDA-9816F9BFA847}" type="datetimeFigureOut">
              <a:rPr lang="en-US" smtClean="0"/>
              <a:t>12/29/2025</a:t>
            </a:fld>
            <a:endParaRPr lang="en-US"/>
          </a:p>
        </p:txBody>
      </p:sp>
      <p:sp>
        <p:nvSpPr>
          <p:cNvPr id="5" name="Chỗ dành sẵn cho Chân trang 4">
            <a:extLst>
              <a:ext uri="{FF2B5EF4-FFF2-40B4-BE49-F238E27FC236}">
                <a16:creationId xmlns:a16="http://schemas.microsoft.com/office/drawing/2014/main" id="{E47ABC71-FF4F-4A52-A99A-6864E2DE1298}"/>
              </a:ext>
            </a:extLst>
          </p:cNvPr>
          <p:cNvSpPr>
            <a:spLocks noGrp="1"/>
          </p:cNvSpPr>
          <p:nvPr>
            <p:ph type="ftr" sz="quarter" idx="11"/>
          </p:nvPr>
        </p:nvSpPr>
        <p:spPr/>
        <p:txBody>
          <a:bodyPr/>
          <a:lstStyle/>
          <a:p>
            <a:endParaRPr lang="en-US"/>
          </a:p>
        </p:txBody>
      </p:sp>
      <p:sp>
        <p:nvSpPr>
          <p:cNvPr id="6" name="Chỗ dành sẵn cho Số hiệu Bản chiếu 5">
            <a:extLst>
              <a:ext uri="{FF2B5EF4-FFF2-40B4-BE49-F238E27FC236}">
                <a16:creationId xmlns:a16="http://schemas.microsoft.com/office/drawing/2014/main" id="{164D2148-C4A8-4987-8704-163E1E79B2FA}"/>
              </a:ext>
            </a:extLst>
          </p:cNvPr>
          <p:cNvSpPr>
            <a:spLocks noGrp="1"/>
          </p:cNvSpPr>
          <p:nvPr>
            <p:ph type="sldNum" sz="quarter" idx="12"/>
          </p:nvPr>
        </p:nvSpPr>
        <p:spPr/>
        <p:txBody>
          <a:bodyPr/>
          <a:lstStyle/>
          <a:p>
            <a:fld id="{0977B106-A4E3-4BCF-902A-2ED2D7388F42}" type="slidenum">
              <a:rPr lang="en-US" smtClean="0"/>
              <a:t>‹#›</a:t>
            </a:fld>
            <a:endParaRPr lang="en-US"/>
          </a:p>
        </p:txBody>
      </p:sp>
    </p:spTree>
    <p:extLst>
      <p:ext uri="{BB962C8B-B14F-4D97-AF65-F5344CB8AC3E}">
        <p14:creationId xmlns:p14="http://schemas.microsoft.com/office/powerpoint/2010/main" val="21968988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95BBF218-AFC2-4C99-8D41-C31009307F6F}"/>
              </a:ext>
            </a:extLst>
          </p:cNvPr>
          <p:cNvSpPr>
            <a:spLocks noGrp="1"/>
          </p:cNvSpPr>
          <p:nvPr>
            <p:ph type="title"/>
          </p:nvPr>
        </p:nvSpPr>
        <p:spPr/>
        <p:txBody>
          <a:bodyPr/>
          <a:lstStyle/>
          <a:p>
            <a:r>
              <a:rPr lang="vi-VN"/>
              <a:t>Bấm để sửa kiểu tiêu đề Bản cái</a:t>
            </a:r>
            <a:endParaRPr lang="en-US"/>
          </a:p>
        </p:txBody>
      </p:sp>
      <p:sp>
        <p:nvSpPr>
          <p:cNvPr id="3" name="Chỗ dành sẵn cho Văn bản Dọc 2">
            <a:extLst>
              <a:ext uri="{FF2B5EF4-FFF2-40B4-BE49-F238E27FC236}">
                <a16:creationId xmlns:a16="http://schemas.microsoft.com/office/drawing/2014/main" id="{D64FA8CD-4F20-46F0-B9E5-E6058595D952}"/>
              </a:ext>
            </a:extLst>
          </p:cNvPr>
          <p:cNvSpPr>
            <a:spLocks noGrp="1"/>
          </p:cNvSpPr>
          <p:nvPr>
            <p:ph type="body" orient="vert" idx="1"/>
          </p:nvPr>
        </p:nvSpPr>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gày tháng 3">
            <a:extLst>
              <a:ext uri="{FF2B5EF4-FFF2-40B4-BE49-F238E27FC236}">
                <a16:creationId xmlns:a16="http://schemas.microsoft.com/office/drawing/2014/main" id="{4228936E-A5DD-4F37-891A-8455DCCCEB16}"/>
              </a:ext>
            </a:extLst>
          </p:cNvPr>
          <p:cNvSpPr>
            <a:spLocks noGrp="1"/>
          </p:cNvSpPr>
          <p:nvPr>
            <p:ph type="dt" sz="half" idx="10"/>
          </p:nvPr>
        </p:nvSpPr>
        <p:spPr/>
        <p:txBody>
          <a:bodyPr/>
          <a:lstStyle/>
          <a:p>
            <a:fld id="{DC2D4E02-44A9-4E2C-ADDA-9816F9BFA847}" type="datetimeFigureOut">
              <a:rPr lang="en-US" smtClean="0"/>
              <a:t>12/29/2025</a:t>
            </a:fld>
            <a:endParaRPr lang="en-US"/>
          </a:p>
        </p:txBody>
      </p:sp>
      <p:sp>
        <p:nvSpPr>
          <p:cNvPr id="5" name="Chỗ dành sẵn cho Chân trang 4">
            <a:extLst>
              <a:ext uri="{FF2B5EF4-FFF2-40B4-BE49-F238E27FC236}">
                <a16:creationId xmlns:a16="http://schemas.microsoft.com/office/drawing/2014/main" id="{D18B20A9-CD65-4166-8326-CD8663E7FB51}"/>
              </a:ext>
            </a:extLst>
          </p:cNvPr>
          <p:cNvSpPr>
            <a:spLocks noGrp="1"/>
          </p:cNvSpPr>
          <p:nvPr>
            <p:ph type="ftr" sz="quarter" idx="11"/>
          </p:nvPr>
        </p:nvSpPr>
        <p:spPr/>
        <p:txBody>
          <a:bodyPr/>
          <a:lstStyle/>
          <a:p>
            <a:endParaRPr lang="en-US"/>
          </a:p>
        </p:txBody>
      </p:sp>
      <p:sp>
        <p:nvSpPr>
          <p:cNvPr id="6" name="Chỗ dành sẵn cho Số hiệu Bản chiếu 5">
            <a:extLst>
              <a:ext uri="{FF2B5EF4-FFF2-40B4-BE49-F238E27FC236}">
                <a16:creationId xmlns:a16="http://schemas.microsoft.com/office/drawing/2014/main" id="{180258D9-5532-436E-9453-285B24ED4CC0}"/>
              </a:ext>
            </a:extLst>
          </p:cNvPr>
          <p:cNvSpPr>
            <a:spLocks noGrp="1"/>
          </p:cNvSpPr>
          <p:nvPr>
            <p:ph type="sldNum" sz="quarter" idx="12"/>
          </p:nvPr>
        </p:nvSpPr>
        <p:spPr/>
        <p:txBody>
          <a:bodyPr/>
          <a:lstStyle/>
          <a:p>
            <a:fld id="{0977B106-A4E3-4BCF-902A-2ED2D7388F42}" type="slidenum">
              <a:rPr lang="en-US" smtClean="0"/>
              <a:t>‹#›</a:t>
            </a:fld>
            <a:endParaRPr lang="en-US"/>
          </a:p>
        </p:txBody>
      </p:sp>
    </p:spTree>
    <p:extLst>
      <p:ext uri="{BB962C8B-B14F-4D97-AF65-F5344CB8AC3E}">
        <p14:creationId xmlns:p14="http://schemas.microsoft.com/office/powerpoint/2010/main" val="7951698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êu đề Dọc và Văn bản">
    <p:spTree>
      <p:nvGrpSpPr>
        <p:cNvPr id="1" name=""/>
        <p:cNvGrpSpPr/>
        <p:nvPr/>
      </p:nvGrpSpPr>
      <p:grpSpPr>
        <a:xfrm>
          <a:off x="0" y="0"/>
          <a:ext cx="0" cy="0"/>
          <a:chOff x="0" y="0"/>
          <a:chExt cx="0" cy="0"/>
        </a:xfrm>
      </p:grpSpPr>
      <p:sp>
        <p:nvSpPr>
          <p:cNvPr id="2" name="Tiêu đề Dọc 1">
            <a:extLst>
              <a:ext uri="{FF2B5EF4-FFF2-40B4-BE49-F238E27FC236}">
                <a16:creationId xmlns:a16="http://schemas.microsoft.com/office/drawing/2014/main" id="{D2C8E4BA-F7E0-41A7-883B-F2AF7EB6640E}"/>
              </a:ext>
            </a:extLst>
          </p:cNvPr>
          <p:cNvSpPr>
            <a:spLocks noGrp="1"/>
          </p:cNvSpPr>
          <p:nvPr>
            <p:ph type="title" orient="vert"/>
          </p:nvPr>
        </p:nvSpPr>
        <p:spPr>
          <a:xfrm>
            <a:off x="8724900" y="365125"/>
            <a:ext cx="2628900" cy="5811838"/>
          </a:xfrm>
        </p:spPr>
        <p:txBody>
          <a:bodyPr vert="eaVert"/>
          <a:lstStyle/>
          <a:p>
            <a:r>
              <a:rPr lang="vi-VN"/>
              <a:t>Bấm để sửa kiểu tiêu đề Bản cái</a:t>
            </a:r>
            <a:endParaRPr lang="en-US"/>
          </a:p>
        </p:txBody>
      </p:sp>
      <p:sp>
        <p:nvSpPr>
          <p:cNvPr id="3" name="Chỗ dành sẵn cho Văn bản Dọc 2">
            <a:extLst>
              <a:ext uri="{FF2B5EF4-FFF2-40B4-BE49-F238E27FC236}">
                <a16:creationId xmlns:a16="http://schemas.microsoft.com/office/drawing/2014/main" id="{6413EC1D-8DA4-4025-A5F9-53D512A61E73}"/>
              </a:ext>
            </a:extLst>
          </p:cNvPr>
          <p:cNvSpPr>
            <a:spLocks noGrp="1"/>
          </p:cNvSpPr>
          <p:nvPr>
            <p:ph type="body" orient="vert" idx="1"/>
          </p:nvPr>
        </p:nvSpPr>
        <p:spPr>
          <a:xfrm>
            <a:off x="838200" y="365125"/>
            <a:ext cx="7734300" cy="5811838"/>
          </a:xfrm>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gày tháng 3">
            <a:extLst>
              <a:ext uri="{FF2B5EF4-FFF2-40B4-BE49-F238E27FC236}">
                <a16:creationId xmlns:a16="http://schemas.microsoft.com/office/drawing/2014/main" id="{3528C7AC-79A1-4AF8-AC75-91E2EAE757CB}"/>
              </a:ext>
            </a:extLst>
          </p:cNvPr>
          <p:cNvSpPr>
            <a:spLocks noGrp="1"/>
          </p:cNvSpPr>
          <p:nvPr>
            <p:ph type="dt" sz="half" idx="10"/>
          </p:nvPr>
        </p:nvSpPr>
        <p:spPr/>
        <p:txBody>
          <a:bodyPr/>
          <a:lstStyle/>
          <a:p>
            <a:fld id="{DC2D4E02-44A9-4E2C-ADDA-9816F9BFA847}" type="datetimeFigureOut">
              <a:rPr lang="en-US" smtClean="0"/>
              <a:t>12/29/2025</a:t>
            </a:fld>
            <a:endParaRPr lang="en-US"/>
          </a:p>
        </p:txBody>
      </p:sp>
      <p:sp>
        <p:nvSpPr>
          <p:cNvPr id="5" name="Chỗ dành sẵn cho Chân trang 4">
            <a:extLst>
              <a:ext uri="{FF2B5EF4-FFF2-40B4-BE49-F238E27FC236}">
                <a16:creationId xmlns:a16="http://schemas.microsoft.com/office/drawing/2014/main" id="{C418B564-24CD-48CD-9A5E-25B7EE6CD610}"/>
              </a:ext>
            </a:extLst>
          </p:cNvPr>
          <p:cNvSpPr>
            <a:spLocks noGrp="1"/>
          </p:cNvSpPr>
          <p:nvPr>
            <p:ph type="ftr" sz="quarter" idx="11"/>
          </p:nvPr>
        </p:nvSpPr>
        <p:spPr/>
        <p:txBody>
          <a:bodyPr/>
          <a:lstStyle/>
          <a:p>
            <a:endParaRPr lang="en-US"/>
          </a:p>
        </p:txBody>
      </p:sp>
      <p:sp>
        <p:nvSpPr>
          <p:cNvPr id="6" name="Chỗ dành sẵn cho Số hiệu Bản chiếu 5">
            <a:extLst>
              <a:ext uri="{FF2B5EF4-FFF2-40B4-BE49-F238E27FC236}">
                <a16:creationId xmlns:a16="http://schemas.microsoft.com/office/drawing/2014/main" id="{B337A01F-AAB0-440E-A8AA-E0E8C646A774}"/>
              </a:ext>
            </a:extLst>
          </p:cNvPr>
          <p:cNvSpPr>
            <a:spLocks noGrp="1"/>
          </p:cNvSpPr>
          <p:nvPr>
            <p:ph type="sldNum" sz="quarter" idx="12"/>
          </p:nvPr>
        </p:nvSpPr>
        <p:spPr/>
        <p:txBody>
          <a:bodyPr/>
          <a:lstStyle/>
          <a:p>
            <a:fld id="{0977B106-A4E3-4BCF-902A-2ED2D7388F42}" type="slidenum">
              <a:rPr lang="en-US" smtClean="0"/>
              <a:t>‹#›</a:t>
            </a:fld>
            <a:endParaRPr lang="en-US"/>
          </a:p>
        </p:txBody>
      </p:sp>
    </p:spTree>
    <p:extLst>
      <p:ext uri="{BB962C8B-B14F-4D97-AF65-F5344CB8AC3E}">
        <p14:creationId xmlns:p14="http://schemas.microsoft.com/office/powerpoint/2010/main" val="10657842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One">
    <p:bg>
      <p:bgPr>
        <a:solidFill>
          <a:schemeClr val="accent1">
            <a:lumMod val="60000"/>
            <a:lumOff val="40000"/>
          </a:schemeClr>
        </a:solidFill>
        <a:effectLst/>
      </p:bgPr>
    </p:bg>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id="{CD726594-28C5-49BB-9650-C73FEF41268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341183" y="531795"/>
            <a:ext cx="9334713" cy="5647765"/>
          </a:xfrm>
          <a:prstGeom prst="rect">
            <a:avLst/>
          </a:prstGeom>
        </p:spPr>
      </p:pic>
      <p:sp>
        <p:nvSpPr>
          <p:cNvPr id="7" name="Text Placeholder 6">
            <a:extLst>
              <a:ext uri="{FF2B5EF4-FFF2-40B4-BE49-F238E27FC236}">
                <a16:creationId xmlns:a16="http://schemas.microsoft.com/office/drawing/2014/main" id="{9B5EFF00-F523-47FB-8C8D-C3E3D048EC46}"/>
              </a:ext>
            </a:extLst>
          </p:cNvPr>
          <p:cNvSpPr>
            <a:spLocks noGrp="1"/>
          </p:cNvSpPr>
          <p:nvPr>
            <p:ph type="body" sz="quarter" idx="10" hasCustomPrompt="1"/>
          </p:nvPr>
        </p:nvSpPr>
        <p:spPr>
          <a:xfrm>
            <a:off x="2960539" y="1315122"/>
            <a:ext cx="6096000" cy="403412"/>
          </a:xfrm>
        </p:spPr>
        <p:txBody>
          <a:bodyPr/>
          <a:lstStyle>
            <a:lvl1pPr algn="ctr">
              <a:defRPr sz="1765"/>
            </a:lvl1pPr>
          </a:lstStyle>
          <a:p>
            <a:pPr lvl="0"/>
            <a:r>
              <a:rPr lang="en-US" dirty="0"/>
              <a:t>Add text</a:t>
            </a:r>
          </a:p>
        </p:txBody>
      </p:sp>
      <p:sp>
        <p:nvSpPr>
          <p:cNvPr id="6" name="Text Placeholder 6">
            <a:extLst>
              <a:ext uri="{FF2B5EF4-FFF2-40B4-BE49-F238E27FC236}">
                <a16:creationId xmlns:a16="http://schemas.microsoft.com/office/drawing/2014/main" id="{48388A6B-2E80-4B02-967B-5F07FF5FDA92}"/>
              </a:ext>
            </a:extLst>
          </p:cNvPr>
          <p:cNvSpPr>
            <a:spLocks noGrp="1"/>
          </p:cNvSpPr>
          <p:nvPr>
            <p:ph type="body" sz="quarter" idx="12" hasCustomPrompt="1"/>
          </p:nvPr>
        </p:nvSpPr>
        <p:spPr>
          <a:xfrm>
            <a:off x="2770909" y="2840019"/>
            <a:ext cx="6650182" cy="403412"/>
          </a:xfrm>
        </p:spPr>
        <p:txBody>
          <a:bodyPr>
            <a:noAutofit/>
          </a:bodyPr>
          <a:lstStyle>
            <a:lvl1pPr algn="ctr">
              <a:defRPr sz="2118">
                <a:solidFill>
                  <a:schemeClr val="accent1"/>
                </a:solidFill>
                <a:latin typeface="+mj-lt"/>
              </a:defRPr>
            </a:lvl1pPr>
          </a:lstStyle>
          <a:p>
            <a:pPr lvl="0"/>
            <a:r>
              <a:rPr lang="en-US" dirty="0"/>
              <a:t>Add text</a:t>
            </a:r>
          </a:p>
        </p:txBody>
      </p:sp>
      <p:sp>
        <p:nvSpPr>
          <p:cNvPr id="8" name="Text Placeholder 6">
            <a:extLst>
              <a:ext uri="{FF2B5EF4-FFF2-40B4-BE49-F238E27FC236}">
                <a16:creationId xmlns:a16="http://schemas.microsoft.com/office/drawing/2014/main" id="{7E09718B-46DA-4611-8060-44868BFC1587}"/>
              </a:ext>
            </a:extLst>
          </p:cNvPr>
          <p:cNvSpPr>
            <a:spLocks noGrp="1"/>
          </p:cNvSpPr>
          <p:nvPr>
            <p:ph type="body" sz="quarter" idx="13" hasCustomPrompt="1"/>
          </p:nvPr>
        </p:nvSpPr>
        <p:spPr>
          <a:xfrm>
            <a:off x="2770909" y="3388659"/>
            <a:ext cx="6650182" cy="403412"/>
          </a:xfrm>
        </p:spPr>
        <p:txBody>
          <a:bodyPr>
            <a:noAutofit/>
          </a:bodyPr>
          <a:lstStyle>
            <a:lvl1pPr algn="ctr">
              <a:defRPr sz="2118">
                <a:solidFill>
                  <a:schemeClr val="accent1"/>
                </a:solidFill>
                <a:latin typeface="+mj-lt"/>
              </a:defRPr>
            </a:lvl1pPr>
          </a:lstStyle>
          <a:p>
            <a:pPr lvl="0"/>
            <a:r>
              <a:rPr lang="en-US" dirty="0"/>
              <a:t>Add text</a:t>
            </a:r>
          </a:p>
        </p:txBody>
      </p:sp>
      <p:sp>
        <p:nvSpPr>
          <p:cNvPr id="9" name="Text Placeholder 6">
            <a:extLst>
              <a:ext uri="{FF2B5EF4-FFF2-40B4-BE49-F238E27FC236}">
                <a16:creationId xmlns:a16="http://schemas.microsoft.com/office/drawing/2014/main" id="{934E8D9F-9026-46FD-B26A-590CF532AF79}"/>
              </a:ext>
            </a:extLst>
          </p:cNvPr>
          <p:cNvSpPr>
            <a:spLocks noGrp="1"/>
          </p:cNvSpPr>
          <p:nvPr>
            <p:ph type="body" sz="quarter" idx="14" hasCustomPrompt="1"/>
          </p:nvPr>
        </p:nvSpPr>
        <p:spPr>
          <a:xfrm>
            <a:off x="2770909" y="3945367"/>
            <a:ext cx="6650182" cy="403412"/>
          </a:xfrm>
        </p:spPr>
        <p:txBody>
          <a:bodyPr>
            <a:noAutofit/>
          </a:bodyPr>
          <a:lstStyle>
            <a:lvl1pPr algn="ctr">
              <a:defRPr sz="2118">
                <a:solidFill>
                  <a:schemeClr val="accent1"/>
                </a:solidFill>
                <a:latin typeface="+mj-lt"/>
              </a:defRPr>
            </a:lvl1pPr>
          </a:lstStyle>
          <a:p>
            <a:pPr lvl="0"/>
            <a:r>
              <a:rPr lang="en-US" dirty="0"/>
              <a:t>Add text</a:t>
            </a:r>
          </a:p>
        </p:txBody>
      </p:sp>
      <p:sp>
        <p:nvSpPr>
          <p:cNvPr id="10" name="Text Placeholder 6">
            <a:extLst>
              <a:ext uri="{FF2B5EF4-FFF2-40B4-BE49-F238E27FC236}">
                <a16:creationId xmlns:a16="http://schemas.microsoft.com/office/drawing/2014/main" id="{41009B24-6BCC-481A-B6A9-57963FAAF4F3}"/>
              </a:ext>
            </a:extLst>
          </p:cNvPr>
          <p:cNvSpPr>
            <a:spLocks noGrp="1"/>
          </p:cNvSpPr>
          <p:nvPr>
            <p:ph type="body" sz="quarter" idx="15" hasCustomPrompt="1"/>
          </p:nvPr>
        </p:nvSpPr>
        <p:spPr>
          <a:xfrm>
            <a:off x="2770909" y="4477870"/>
            <a:ext cx="6650182" cy="403412"/>
          </a:xfrm>
        </p:spPr>
        <p:txBody>
          <a:bodyPr>
            <a:noAutofit/>
          </a:bodyPr>
          <a:lstStyle>
            <a:lvl1pPr algn="ctr">
              <a:defRPr sz="2118">
                <a:solidFill>
                  <a:schemeClr val="accent1"/>
                </a:solidFill>
                <a:latin typeface="+mj-lt"/>
              </a:defRPr>
            </a:lvl1pPr>
          </a:lstStyle>
          <a:p>
            <a:pPr lvl="0"/>
            <a:r>
              <a:rPr lang="en-US" dirty="0"/>
              <a:t>Add text</a:t>
            </a:r>
          </a:p>
        </p:txBody>
      </p:sp>
      <p:sp>
        <p:nvSpPr>
          <p:cNvPr id="11" name="Text Placeholder 6">
            <a:extLst>
              <a:ext uri="{FF2B5EF4-FFF2-40B4-BE49-F238E27FC236}">
                <a16:creationId xmlns:a16="http://schemas.microsoft.com/office/drawing/2014/main" id="{475874D6-993B-4386-9814-8A9B2CE7A529}"/>
              </a:ext>
            </a:extLst>
          </p:cNvPr>
          <p:cNvSpPr>
            <a:spLocks noGrp="1"/>
          </p:cNvSpPr>
          <p:nvPr>
            <p:ph type="body" sz="quarter" idx="16" hasCustomPrompt="1"/>
          </p:nvPr>
        </p:nvSpPr>
        <p:spPr>
          <a:xfrm>
            <a:off x="2770909" y="5042647"/>
            <a:ext cx="6650182" cy="403412"/>
          </a:xfrm>
        </p:spPr>
        <p:txBody>
          <a:bodyPr>
            <a:noAutofit/>
          </a:bodyPr>
          <a:lstStyle>
            <a:lvl1pPr algn="ctr">
              <a:defRPr sz="2118">
                <a:solidFill>
                  <a:schemeClr val="accent1"/>
                </a:solidFill>
                <a:latin typeface="+mj-lt"/>
              </a:defRPr>
            </a:lvl1pPr>
          </a:lstStyle>
          <a:p>
            <a:pPr lvl="0"/>
            <a:r>
              <a:rPr lang="en-US" dirty="0"/>
              <a:t>Add text</a:t>
            </a:r>
          </a:p>
        </p:txBody>
      </p:sp>
      <p:pic>
        <p:nvPicPr>
          <p:cNvPr id="2" name="Graphic 1">
            <a:extLst>
              <a:ext uri="{FF2B5EF4-FFF2-40B4-BE49-F238E27FC236}">
                <a16:creationId xmlns:a16="http://schemas.microsoft.com/office/drawing/2014/main" id="{2D9018A6-EC8E-46FC-A247-2D203FAFBBC9}"/>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299397" y="2435678"/>
            <a:ext cx="5723518" cy="173599"/>
          </a:xfrm>
          <a:prstGeom prst="rect">
            <a:avLst/>
          </a:prstGeom>
        </p:spPr>
      </p:pic>
      <p:sp>
        <p:nvSpPr>
          <p:cNvPr id="3" name="Title 2">
            <a:extLst>
              <a:ext uri="{FF2B5EF4-FFF2-40B4-BE49-F238E27FC236}">
                <a16:creationId xmlns:a16="http://schemas.microsoft.com/office/drawing/2014/main" id="{EB82EAE9-C244-4B7C-83DA-D7894525502E}"/>
              </a:ext>
            </a:extLst>
          </p:cNvPr>
          <p:cNvSpPr>
            <a:spLocks noGrp="1"/>
          </p:cNvSpPr>
          <p:nvPr>
            <p:ph type="title" hasCustomPrompt="1"/>
          </p:nvPr>
        </p:nvSpPr>
        <p:spPr>
          <a:xfrm>
            <a:off x="2960538" y="1749878"/>
            <a:ext cx="6096001" cy="654456"/>
          </a:xfrm>
        </p:spPr>
        <p:txBody>
          <a:bodyPr>
            <a:normAutofit/>
          </a:bodyPr>
          <a:lstStyle>
            <a:lvl1pPr algn="ctr">
              <a:defRPr sz="4236"/>
            </a:lvl1pPr>
          </a:lstStyle>
          <a:p>
            <a:r>
              <a:rPr lang="en-US" dirty="0"/>
              <a:t>Add Title</a:t>
            </a:r>
          </a:p>
        </p:txBody>
      </p:sp>
    </p:spTree>
    <p:extLst>
      <p:ext uri="{BB962C8B-B14F-4D97-AF65-F5344CB8AC3E}">
        <p14:creationId xmlns:p14="http://schemas.microsoft.com/office/powerpoint/2010/main" val="897807343"/>
      </p:ext>
    </p:extLst>
  </p:cSld>
  <p:clrMapOvr>
    <a:masterClrMapping/>
  </p:clrMapOvr>
  <p:extLst>
    <p:ext uri="{DCECCB84-F9BA-43D5-87BE-67443E8EF086}">
      <p15:sldGuideLst xmlns:p15="http://schemas.microsoft.com/office/powerpoint/2012/main">
        <p15:guide id="1" pos="144">
          <p15:clr>
            <a:srgbClr val="FBAE40"/>
          </p15:clr>
        </p15:guide>
        <p15:guide id="2" orient="horz" pos="144">
          <p15:clr>
            <a:srgbClr val="FBAE40"/>
          </p15:clr>
        </p15:guide>
        <p15:guide id="3" pos="6192">
          <p15:clr>
            <a:srgbClr val="FBAE40"/>
          </p15:clr>
        </p15:guide>
        <p15:guide id="4" orient="horz" pos="4752">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p:bg>
      <p:bgPr>
        <a:solidFill>
          <a:schemeClr val="accent1">
            <a:lumMod val="60000"/>
            <a:lumOff val="40000"/>
          </a:schemeClr>
        </a:solidFill>
        <a:effectLst/>
      </p:bgPr>
    </p:bg>
    <p:spTree>
      <p:nvGrpSpPr>
        <p:cNvPr id="1" name=""/>
        <p:cNvGrpSpPr/>
        <p:nvPr/>
      </p:nvGrpSpPr>
      <p:grpSpPr>
        <a:xfrm>
          <a:off x="0" y="0"/>
          <a:ext cx="0" cy="0"/>
          <a:chOff x="0" y="0"/>
          <a:chExt cx="0" cy="0"/>
        </a:xfrm>
      </p:grpSpPr>
      <p:pic>
        <p:nvPicPr>
          <p:cNvPr id="24" name="Graphic 23">
            <a:extLst>
              <a:ext uri="{FF2B5EF4-FFF2-40B4-BE49-F238E27FC236}">
                <a16:creationId xmlns:a16="http://schemas.microsoft.com/office/drawing/2014/main" id="{B194FA4C-2DE0-994F-9FE9-56269D16BF6A}"/>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21345370">
            <a:off x="8986697" y="695281"/>
            <a:ext cx="3041178" cy="2361386"/>
          </a:xfrm>
          <a:prstGeom prst="rect">
            <a:avLst/>
          </a:prstGeom>
        </p:spPr>
      </p:pic>
      <p:pic>
        <p:nvPicPr>
          <p:cNvPr id="18" name="Graphic 17">
            <a:extLst>
              <a:ext uri="{FF2B5EF4-FFF2-40B4-BE49-F238E27FC236}">
                <a16:creationId xmlns:a16="http://schemas.microsoft.com/office/drawing/2014/main" id="{36C84385-BF2D-1A48-8ABF-182D8CFE8FF3}"/>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544291" y="4736051"/>
            <a:ext cx="3035954" cy="1974505"/>
          </a:xfrm>
          <a:prstGeom prst="rect">
            <a:avLst/>
          </a:prstGeom>
        </p:spPr>
      </p:pic>
      <p:pic>
        <p:nvPicPr>
          <p:cNvPr id="14" name="Graphic 13">
            <a:extLst>
              <a:ext uri="{FF2B5EF4-FFF2-40B4-BE49-F238E27FC236}">
                <a16:creationId xmlns:a16="http://schemas.microsoft.com/office/drawing/2014/main" id="{FC6B08E2-B34E-D842-A62E-52C605DD453C}"/>
              </a:ext>
            </a:extLst>
          </p:cNvPr>
          <p:cNvPicPr>
            <a:picLocks noChangeAspect="1"/>
          </p:cNvPicPr>
          <p:nvPr userDrawn="1"/>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21042650">
            <a:off x="798069" y="3913118"/>
            <a:ext cx="2709423" cy="2349610"/>
          </a:xfrm>
          <a:prstGeom prst="rect">
            <a:avLst/>
          </a:prstGeom>
        </p:spPr>
      </p:pic>
      <p:pic>
        <p:nvPicPr>
          <p:cNvPr id="10" name="Graphic 9">
            <a:extLst>
              <a:ext uri="{FF2B5EF4-FFF2-40B4-BE49-F238E27FC236}">
                <a16:creationId xmlns:a16="http://schemas.microsoft.com/office/drawing/2014/main" id="{36AA9A5D-001C-DB44-A987-D00CEBAFDF8A}"/>
              </a:ext>
            </a:extLst>
          </p:cNvPr>
          <p:cNvPicPr>
            <a:picLocks noChangeAspect="1"/>
          </p:cNvPicPr>
          <p:nvPr userDrawn="1"/>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rot="20891533">
            <a:off x="8504760" y="3800401"/>
            <a:ext cx="2955321" cy="2120785"/>
          </a:xfrm>
          <a:prstGeom prst="rect">
            <a:avLst/>
          </a:prstGeom>
        </p:spPr>
      </p:pic>
      <p:pic>
        <p:nvPicPr>
          <p:cNvPr id="9" name="Graphic 8">
            <a:extLst>
              <a:ext uri="{FF2B5EF4-FFF2-40B4-BE49-F238E27FC236}">
                <a16:creationId xmlns:a16="http://schemas.microsoft.com/office/drawing/2014/main" id="{1F717B7B-8014-49A8-8DEE-0B76DC52BBB4}"/>
              </a:ext>
            </a:extLst>
          </p:cNvPr>
          <p:cNvPicPr>
            <a:picLocks noChangeAspect="1"/>
          </p:cNvPicPr>
          <p:nvPr userDrawn="1"/>
        </p:nvPicPr>
        <p:blipFill>
          <a:blip r:embed="rId10">
            <a:extLst>
              <a:ext uri="{96DAC541-7B7A-43D3-8B79-37D633B846F1}">
                <asvg:svgBlip xmlns:asvg="http://schemas.microsoft.com/office/drawing/2016/SVG/main" r:embed="rId11"/>
              </a:ext>
            </a:extLst>
          </a:blip>
          <a:stretch>
            <a:fillRect/>
          </a:stretch>
        </p:blipFill>
        <p:spPr>
          <a:xfrm>
            <a:off x="3037711" y="326122"/>
            <a:ext cx="5907719" cy="4300472"/>
          </a:xfrm>
          <a:prstGeom prst="rect">
            <a:avLst/>
          </a:prstGeom>
        </p:spPr>
      </p:pic>
      <p:pic>
        <p:nvPicPr>
          <p:cNvPr id="11" name="Picture 10">
            <a:extLst>
              <a:ext uri="{FF2B5EF4-FFF2-40B4-BE49-F238E27FC236}">
                <a16:creationId xmlns:a16="http://schemas.microsoft.com/office/drawing/2014/main" id="{2BDD0522-1B9F-4B49-9036-9D80455C400B}"/>
              </a:ext>
            </a:extLst>
          </p:cNvPr>
          <p:cNvPicPr>
            <a:picLocks noChangeAspect="1"/>
          </p:cNvPicPr>
          <p:nvPr userDrawn="1"/>
        </p:nvPicPr>
        <p:blipFill>
          <a:blip r:embed="rId12"/>
          <a:stretch>
            <a:fillRect/>
          </a:stretch>
        </p:blipFill>
        <p:spPr>
          <a:xfrm>
            <a:off x="3975898" y="1041022"/>
            <a:ext cx="4030267" cy="2944466"/>
          </a:xfrm>
          <a:prstGeom prst="rect">
            <a:avLst/>
          </a:prstGeom>
        </p:spPr>
      </p:pic>
      <p:pic>
        <p:nvPicPr>
          <p:cNvPr id="13" name="Graphic 12">
            <a:extLst>
              <a:ext uri="{FF2B5EF4-FFF2-40B4-BE49-F238E27FC236}">
                <a16:creationId xmlns:a16="http://schemas.microsoft.com/office/drawing/2014/main" id="{AEFF3B96-43B8-4405-AB94-25EEBADE306F}"/>
              </a:ext>
            </a:extLst>
          </p:cNvPr>
          <p:cNvPicPr>
            <a:picLocks noChangeAspect="1"/>
          </p:cNvPicPr>
          <p:nvPr userDrawn="1"/>
        </p:nvPicPr>
        <p:blipFill>
          <a:blip r:embed="rId13">
            <a:extLst>
              <a:ext uri="{96DAC541-7B7A-43D3-8B79-37D633B846F1}">
                <asvg:svgBlip xmlns:asvg="http://schemas.microsoft.com/office/drawing/2016/SVG/main" r:embed="rId14"/>
              </a:ext>
            </a:extLst>
          </a:blip>
          <a:stretch>
            <a:fillRect/>
          </a:stretch>
        </p:blipFill>
        <p:spPr>
          <a:xfrm rot="336419">
            <a:off x="444495" y="694006"/>
            <a:ext cx="2331114" cy="2298221"/>
          </a:xfrm>
          <a:prstGeom prst="rect">
            <a:avLst/>
          </a:prstGeom>
        </p:spPr>
      </p:pic>
      <p:pic>
        <p:nvPicPr>
          <p:cNvPr id="27" name="Graphic 26">
            <a:extLst>
              <a:ext uri="{FF2B5EF4-FFF2-40B4-BE49-F238E27FC236}">
                <a16:creationId xmlns:a16="http://schemas.microsoft.com/office/drawing/2014/main" id="{30283C0C-5422-43FF-BE18-A1A604B036B7}"/>
              </a:ext>
            </a:extLst>
          </p:cNvPr>
          <p:cNvPicPr>
            <a:picLocks noChangeAspect="1"/>
          </p:cNvPicPr>
          <p:nvPr userDrawn="1"/>
        </p:nvPicPr>
        <p:blipFill>
          <a:blip r:embed="rId15">
            <a:extLst>
              <a:ext uri="{96DAC541-7B7A-43D3-8B79-37D633B846F1}">
                <asvg:svgBlip xmlns:asvg="http://schemas.microsoft.com/office/drawing/2016/SVG/main" r:embed="rId16"/>
              </a:ext>
            </a:extLst>
          </a:blip>
          <a:stretch>
            <a:fillRect/>
          </a:stretch>
        </p:blipFill>
        <p:spPr>
          <a:xfrm rot="496944">
            <a:off x="778778" y="1726221"/>
            <a:ext cx="1662545" cy="29883"/>
          </a:xfrm>
          <a:prstGeom prst="rect">
            <a:avLst/>
          </a:prstGeom>
        </p:spPr>
      </p:pic>
      <p:pic>
        <p:nvPicPr>
          <p:cNvPr id="29" name="Graphic 28">
            <a:extLst>
              <a:ext uri="{FF2B5EF4-FFF2-40B4-BE49-F238E27FC236}">
                <a16:creationId xmlns:a16="http://schemas.microsoft.com/office/drawing/2014/main" id="{7A44C2EB-B795-4B2E-90BF-763FDB6874F0}"/>
              </a:ext>
            </a:extLst>
          </p:cNvPr>
          <p:cNvPicPr>
            <a:picLocks noChangeAspect="1"/>
          </p:cNvPicPr>
          <p:nvPr userDrawn="1"/>
        </p:nvPicPr>
        <p:blipFill>
          <a:blip r:embed="rId15">
            <a:extLst>
              <a:ext uri="{96DAC541-7B7A-43D3-8B79-37D633B846F1}">
                <asvg:svgBlip xmlns:asvg="http://schemas.microsoft.com/office/drawing/2016/SVG/main" r:embed="rId16"/>
              </a:ext>
            </a:extLst>
          </a:blip>
          <a:stretch>
            <a:fillRect/>
          </a:stretch>
        </p:blipFill>
        <p:spPr>
          <a:xfrm rot="21134069">
            <a:off x="1271486" y="5096253"/>
            <a:ext cx="1662545" cy="29883"/>
          </a:xfrm>
          <a:prstGeom prst="rect">
            <a:avLst/>
          </a:prstGeom>
        </p:spPr>
      </p:pic>
      <p:pic>
        <p:nvPicPr>
          <p:cNvPr id="31" name="Graphic 30">
            <a:extLst>
              <a:ext uri="{FF2B5EF4-FFF2-40B4-BE49-F238E27FC236}">
                <a16:creationId xmlns:a16="http://schemas.microsoft.com/office/drawing/2014/main" id="{BA76D571-91E0-48A9-8FCE-72376A6BD35C}"/>
              </a:ext>
            </a:extLst>
          </p:cNvPr>
          <p:cNvPicPr>
            <a:picLocks noChangeAspect="1"/>
          </p:cNvPicPr>
          <p:nvPr userDrawn="1"/>
        </p:nvPicPr>
        <p:blipFill>
          <a:blip r:embed="rId15">
            <a:extLst>
              <a:ext uri="{96DAC541-7B7A-43D3-8B79-37D633B846F1}">
                <asvg:svgBlip xmlns:asvg="http://schemas.microsoft.com/office/drawing/2016/SVG/main" r:embed="rId16"/>
              </a:ext>
            </a:extLst>
          </a:blip>
          <a:stretch>
            <a:fillRect/>
          </a:stretch>
        </p:blipFill>
        <p:spPr>
          <a:xfrm rot="21387953">
            <a:off x="9610558" y="1669796"/>
            <a:ext cx="1662545" cy="29883"/>
          </a:xfrm>
          <a:prstGeom prst="rect">
            <a:avLst/>
          </a:prstGeom>
        </p:spPr>
      </p:pic>
      <p:sp>
        <p:nvSpPr>
          <p:cNvPr id="2" name="Title 1">
            <a:extLst>
              <a:ext uri="{FF2B5EF4-FFF2-40B4-BE49-F238E27FC236}">
                <a16:creationId xmlns:a16="http://schemas.microsoft.com/office/drawing/2014/main" id="{767CA9E3-AC82-42CE-84E2-9DD7091FD010}"/>
              </a:ext>
            </a:extLst>
          </p:cNvPr>
          <p:cNvSpPr>
            <a:spLocks noGrp="1"/>
          </p:cNvSpPr>
          <p:nvPr>
            <p:ph type="title" hasCustomPrompt="1"/>
          </p:nvPr>
        </p:nvSpPr>
        <p:spPr>
          <a:xfrm>
            <a:off x="4366953" y="2047200"/>
            <a:ext cx="3325091" cy="1298986"/>
          </a:xfrm>
        </p:spPr>
        <p:txBody>
          <a:bodyPr>
            <a:normAutofit/>
          </a:bodyPr>
          <a:lstStyle>
            <a:lvl1pPr algn="ctr">
              <a:lnSpc>
                <a:spcPts val="4765"/>
              </a:lnSpc>
              <a:defRPr sz="3883" b="1">
                <a:solidFill>
                  <a:schemeClr val="accent1"/>
                </a:solidFill>
              </a:defRPr>
            </a:lvl1pPr>
          </a:lstStyle>
          <a:p>
            <a:r>
              <a:rPr lang="en-US" dirty="0"/>
              <a:t>Add title</a:t>
            </a:r>
          </a:p>
        </p:txBody>
      </p:sp>
      <p:sp>
        <p:nvSpPr>
          <p:cNvPr id="33" name="Text Placeholder 32">
            <a:extLst>
              <a:ext uri="{FF2B5EF4-FFF2-40B4-BE49-F238E27FC236}">
                <a16:creationId xmlns:a16="http://schemas.microsoft.com/office/drawing/2014/main" id="{AE13F347-2D12-4D3C-B05A-1CAD54B29F7C}"/>
              </a:ext>
            </a:extLst>
          </p:cNvPr>
          <p:cNvSpPr>
            <a:spLocks noGrp="1"/>
          </p:cNvSpPr>
          <p:nvPr>
            <p:ph type="body" sz="quarter" idx="10" hasCustomPrompt="1"/>
          </p:nvPr>
        </p:nvSpPr>
        <p:spPr>
          <a:xfrm rot="462530">
            <a:off x="598516" y="1339327"/>
            <a:ext cx="2116975" cy="355002"/>
          </a:xfrm>
        </p:spPr>
        <p:txBody>
          <a:bodyPr>
            <a:normAutofit/>
          </a:bodyPr>
          <a:lstStyle>
            <a:lvl1pPr algn="ctr">
              <a:defRPr sz="1765"/>
            </a:lvl1pPr>
          </a:lstStyle>
          <a:p>
            <a:pPr lvl="0"/>
            <a:r>
              <a:rPr lang="en-US" dirty="0"/>
              <a:t>Add text</a:t>
            </a:r>
          </a:p>
        </p:txBody>
      </p:sp>
      <p:sp>
        <p:nvSpPr>
          <p:cNvPr id="34" name="Text Placeholder 32">
            <a:extLst>
              <a:ext uri="{FF2B5EF4-FFF2-40B4-BE49-F238E27FC236}">
                <a16:creationId xmlns:a16="http://schemas.microsoft.com/office/drawing/2014/main" id="{38EF6AA3-FB4B-4FD2-A9F5-45B69D73F7EB}"/>
              </a:ext>
            </a:extLst>
          </p:cNvPr>
          <p:cNvSpPr>
            <a:spLocks noGrp="1"/>
          </p:cNvSpPr>
          <p:nvPr>
            <p:ph type="body" sz="quarter" idx="11" hasCustomPrompt="1"/>
          </p:nvPr>
        </p:nvSpPr>
        <p:spPr>
          <a:xfrm rot="21076257">
            <a:off x="953193" y="4703781"/>
            <a:ext cx="2116975" cy="355002"/>
          </a:xfrm>
        </p:spPr>
        <p:txBody>
          <a:bodyPr>
            <a:normAutofit/>
          </a:bodyPr>
          <a:lstStyle>
            <a:lvl1pPr algn="ctr">
              <a:defRPr sz="1765"/>
            </a:lvl1pPr>
          </a:lstStyle>
          <a:p>
            <a:pPr lvl="0"/>
            <a:r>
              <a:rPr lang="en-US" dirty="0"/>
              <a:t>Add text</a:t>
            </a:r>
          </a:p>
        </p:txBody>
      </p:sp>
      <p:sp>
        <p:nvSpPr>
          <p:cNvPr id="35" name="Text Placeholder 32">
            <a:extLst>
              <a:ext uri="{FF2B5EF4-FFF2-40B4-BE49-F238E27FC236}">
                <a16:creationId xmlns:a16="http://schemas.microsoft.com/office/drawing/2014/main" id="{0E42CCB3-AA1A-4EDC-9889-6138E5A43BD9}"/>
              </a:ext>
            </a:extLst>
          </p:cNvPr>
          <p:cNvSpPr>
            <a:spLocks noGrp="1"/>
          </p:cNvSpPr>
          <p:nvPr>
            <p:ph type="body" sz="quarter" idx="12" hasCustomPrompt="1"/>
          </p:nvPr>
        </p:nvSpPr>
        <p:spPr>
          <a:xfrm>
            <a:off x="4837546" y="5091057"/>
            <a:ext cx="2493818" cy="355002"/>
          </a:xfrm>
        </p:spPr>
        <p:txBody>
          <a:bodyPr>
            <a:normAutofit/>
          </a:bodyPr>
          <a:lstStyle>
            <a:lvl1pPr algn="ctr">
              <a:defRPr sz="1765"/>
            </a:lvl1pPr>
          </a:lstStyle>
          <a:p>
            <a:pPr lvl="0"/>
            <a:r>
              <a:rPr lang="en-US" dirty="0"/>
              <a:t>Add text</a:t>
            </a:r>
          </a:p>
        </p:txBody>
      </p:sp>
      <p:sp>
        <p:nvSpPr>
          <p:cNvPr id="36" name="Text Placeholder 32">
            <a:extLst>
              <a:ext uri="{FF2B5EF4-FFF2-40B4-BE49-F238E27FC236}">
                <a16:creationId xmlns:a16="http://schemas.microsoft.com/office/drawing/2014/main" id="{65CD2D70-E5CE-4005-898D-ADEBF2BDB950}"/>
              </a:ext>
            </a:extLst>
          </p:cNvPr>
          <p:cNvSpPr>
            <a:spLocks noGrp="1"/>
          </p:cNvSpPr>
          <p:nvPr>
            <p:ph type="body" sz="quarter" idx="13" hasCustomPrompt="1"/>
          </p:nvPr>
        </p:nvSpPr>
        <p:spPr>
          <a:xfrm rot="20865409">
            <a:off x="8871758" y="4352578"/>
            <a:ext cx="1706880" cy="355002"/>
          </a:xfrm>
        </p:spPr>
        <p:txBody>
          <a:bodyPr>
            <a:normAutofit/>
          </a:bodyPr>
          <a:lstStyle>
            <a:lvl1pPr algn="ctr">
              <a:defRPr sz="1765"/>
            </a:lvl1pPr>
          </a:lstStyle>
          <a:p>
            <a:pPr lvl="0"/>
            <a:r>
              <a:rPr lang="en-US" dirty="0"/>
              <a:t>Add text</a:t>
            </a:r>
          </a:p>
        </p:txBody>
      </p:sp>
      <p:sp>
        <p:nvSpPr>
          <p:cNvPr id="38" name="Text Placeholder 32">
            <a:extLst>
              <a:ext uri="{FF2B5EF4-FFF2-40B4-BE49-F238E27FC236}">
                <a16:creationId xmlns:a16="http://schemas.microsoft.com/office/drawing/2014/main" id="{66CAC128-DAA4-4DEB-B22C-6FD6222E60E9}"/>
              </a:ext>
            </a:extLst>
          </p:cNvPr>
          <p:cNvSpPr>
            <a:spLocks noGrp="1"/>
          </p:cNvSpPr>
          <p:nvPr>
            <p:ph type="body" sz="quarter" idx="14" hasCustomPrompt="1"/>
          </p:nvPr>
        </p:nvSpPr>
        <p:spPr>
          <a:xfrm rot="21424352">
            <a:off x="9376756" y="1294737"/>
            <a:ext cx="2116975" cy="355002"/>
          </a:xfrm>
        </p:spPr>
        <p:txBody>
          <a:bodyPr>
            <a:normAutofit/>
          </a:bodyPr>
          <a:lstStyle>
            <a:lvl1pPr algn="ctr">
              <a:defRPr sz="1765"/>
            </a:lvl1pPr>
          </a:lstStyle>
          <a:p>
            <a:pPr lvl="0"/>
            <a:r>
              <a:rPr lang="en-US" dirty="0"/>
              <a:t>Add text</a:t>
            </a:r>
          </a:p>
        </p:txBody>
      </p:sp>
      <p:sp>
        <p:nvSpPr>
          <p:cNvPr id="40" name="Text Placeholder 39">
            <a:extLst>
              <a:ext uri="{FF2B5EF4-FFF2-40B4-BE49-F238E27FC236}">
                <a16:creationId xmlns:a16="http://schemas.microsoft.com/office/drawing/2014/main" id="{9217FCA8-AD80-4367-8B93-77947ECD42FC}"/>
              </a:ext>
            </a:extLst>
          </p:cNvPr>
          <p:cNvSpPr>
            <a:spLocks noGrp="1"/>
          </p:cNvSpPr>
          <p:nvPr>
            <p:ph type="body" sz="quarter" idx="15" hasCustomPrompt="1"/>
          </p:nvPr>
        </p:nvSpPr>
        <p:spPr>
          <a:xfrm rot="435466">
            <a:off x="377213" y="1899857"/>
            <a:ext cx="2216727" cy="734209"/>
          </a:xfrm>
        </p:spPr>
        <p:txBody>
          <a:bodyPr>
            <a:noAutofit/>
          </a:bodyPr>
          <a:lstStyle>
            <a:lvl1pPr algn="ctr">
              <a:defRPr sz="2118">
                <a:solidFill>
                  <a:schemeClr val="accent5"/>
                </a:solidFill>
                <a:latin typeface="+mj-lt"/>
              </a:defRPr>
            </a:lvl1pPr>
            <a:lvl2pPr>
              <a:defRPr sz="2118">
                <a:latin typeface="+mj-lt"/>
              </a:defRPr>
            </a:lvl2pPr>
            <a:lvl3pPr>
              <a:defRPr sz="2118">
                <a:latin typeface="+mj-lt"/>
              </a:defRPr>
            </a:lvl3pPr>
            <a:lvl4pPr>
              <a:defRPr sz="2118">
                <a:latin typeface="+mj-lt"/>
              </a:defRPr>
            </a:lvl4pPr>
            <a:lvl5pPr>
              <a:defRPr sz="2118">
                <a:latin typeface="+mj-lt"/>
              </a:defRPr>
            </a:lvl5pPr>
          </a:lstStyle>
          <a:p>
            <a:pPr lvl="0"/>
            <a:r>
              <a:rPr lang="en-US" dirty="0"/>
              <a:t>Add text</a:t>
            </a:r>
          </a:p>
        </p:txBody>
      </p:sp>
      <p:sp>
        <p:nvSpPr>
          <p:cNvPr id="41" name="Text Placeholder 39">
            <a:extLst>
              <a:ext uri="{FF2B5EF4-FFF2-40B4-BE49-F238E27FC236}">
                <a16:creationId xmlns:a16="http://schemas.microsoft.com/office/drawing/2014/main" id="{A26EB10B-C1B7-4602-8644-638ABFBF9087}"/>
              </a:ext>
            </a:extLst>
          </p:cNvPr>
          <p:cNvSpPr>
            <a:spLocks noGrp="1"/>
          </p:cNvSpPr>
          <p:nvPr>
            <p:ph type="body" sz="quarter" idx="16" hasCustomPrompt="1"/>
          </p:nvPr>
        </p:nvSpPr>
        <p:spPr>
          <a:xfrm rot="21014892">
            <a:off x="1152698" y="5220148"/>
            <a:ext cx="2050473" cy="734209"/>
          </a:xfrm>
        </p:spPr>
        <p:txBody>
          <a:bodyPr>
            <a:noAutofit/>
          </a:bodyPr>
          <a:lstStyle>
            <a:lvl1pPr algn="ctr">
              <a:defRPr sz="2118">
                <a:solidFill>
                  <a:schemeClr val="accent6"/>
                </a:solidFill>
                <a:latin typeface="+mj-lt"/>
              </a:defRPr>
            </a:lvl1pPr>
            <a:lvl2pPr>
              <a:defRPr sz="2118">
                <a:latin typeface="+mj-lt"/>
              </a:defRPr>
            </a:lvl2pPr>
            <a:lvl3pPr>
              <a:defRPr sz="2118">
                <a:latin typeface="+mj-lt"/>
              </a:defRPr>
            </a:lvl3pPr>
            <a:lvl4pPr>
              <a:defRPr sz="2118">
                <a:latin typeface="+mj-lt"/>
              </a:defRPr>
            </a:lvl4pPr>
            <a:lvl5pPr>
              <a:defRPr sz="2118">
                <a:latin typeface="+mj-lt"/>
              </a:defRPr>
            </a:lvl5pPr>
          </a:lstStyle>
          <a:p>
            <a:pPr lvl="0"/>
            <a:r>
              <a:rPr lang="en-US" dirty="0"/>
              <a:t>Add text</a:t>
            </a:r>
          </a:p>
        </p:txBody>
      </p:sp>
      <p:sp>
        <p:nvSpPr>
          <p:cNvPr id="42" name="Text Placeholder 39">
            <a:extLst>
              <a:ext uri="{FF2B5EF4-FFF2-40B4-BE49-F238E27FC236}">
                <a16:creationId xmlns:a16="http://schemas.microsoft.com/office/drawing/2014/main" id="{462471B7-CE57-4BBA-9FD0-5E5FAF6AA7CA}"/>
              </a:ext>
            </a:extLst>
          </p:cNvPr>
          <p:cNvSpPr>
            <a:spLocks noGrp="1"/>
          </p:cNvSpPr>
          <p:nvPr>
            <p:ph type="body" sz="quarter" idx="17" hasCustomPrompt="1"/>
          </p:nvPr>
        </p:nvSpPr>
        <p:spPr>
          <a:xfrm>
            <a:off x="4898967" y="5599356"/>
            <a:ext cx="2305396" cy="734209"/>
          </a:xfrm>
        </p:spPr>
        <p:txBody>
          <a:bodyPr>
            <a:noAutofit/>
          </a:bodyPr>
          <a:lstStyle>
            <a:lvl1pPr algn="ctr">
              <a:defRPr sz="2118">
                <a:solidFill>
                  <a:schemeClr val="accent2"/>
                </a:solidFill>
                <a:latin typeface="+mj-lt"/>
              </a:defRPr>
            </a:lvl1pPr>
            <a:lvl2pPr>
              <a:defRPr sz="2118">
                <a:latin typeface="+mj-lt"/>
              </a:defRPr>
            </a:lvl2pPr>
            <a:lvl3pPr>
              <a:defRPr sz="2118">
                <a:latin typeface="+mj-lt"/>
              </a:defRPr>
            </a:lvl3pPr>
            <a:lvl4pPr>
              <a:defRPr sz="2118">
                <a:latin typeface="+mj-lt"/>
              </a:defRPr>
            </a:lvl4pPr>
            <a:lvl5pPr>
              <a:defRPr sz="2118">
                <a:latin typeface="+mj-lt"/>
              </a:defRPr>
            </a:lvl5pPr>
          </a:lstStyle>
          <a:p>
            <a:pPr lvl="0"/>
            <a:r>
              <a:rPr lang="en-US" dirty="0"/>
              <a:t>Add text</a:t>
            </a:r>
          </a:p>
        </p:txBody>
      </p:sp>
      <p:sp>
        <p:nvSpPr>
          <p:cNvPr id="43" name="Text Placeholder 39">
            <a:extLst>
              <a:ext uri="{FF2B5EF4-FFF2-40B4-BE49-F238E27FC236}">
                <a16:creationId xmlns:a16="http://schemas.microsoft.com/office/drawing/2014/main" id="{2D23A9D7-FC3D-44F2-A43B-EB186586CAE0}"/>
              </a:ext>
            </a:extLst>
          </p:cNvPr>
          <p:cNvSpPr>
            <a:spLocks noGrp="1"/>
          </p:cNvSpPr>
          <p:nvPr>
            <p:ph type="body" sz="quarter" idx="18" hasCustomPrompt="1"/>
          </p:nvPr>
        </p:nvSpPr>
        <p:spPr>
          <a:xfrm rot="20934260">
            <a:off x="8871758" y="4836672"/>
            <a:ext cx="2216727" cy="734209"/>
          </a:xfrm>
        </p:spPr>
        <p:txBody>
          <a:bodyPr>
            <a:noAutofit/>
          </a:bodyPr>
          <a:lstStyle>
            <a:lvl1pPr algn="ctr">
              <a:defRPr sz="2118">
                <a:solidFill>
                  <a:schemeClr val="accent4"/>
                </a:solidFill>
                <a:latin typeface="+mj-lt"/>
              </a:defRPr>
            </a:lvl1pPr>
            <a:lvl2pPr>
              <a:defRPr sz="2118">
                <a:latin typeface="+mj-lt"/>
              </a:defRPr>
            </a:lvl2pPr>
            <a:lvl3pPr>
              <a:defRPr sz="2118">
                <a:latin typeface="+mj-lt"/>
              </a:defRPr>
            </a:lvl3pPr>
            <a:lvl4pPr>
              <a:defRPr sz="2118">
                <a:latin typeface="+mj-lt"/>
              </a:defRPr>
            </a:lvl4pPr>
            <a:lvl5pPr>
              <a:defRPr sz="2118">
                <a:latin typeface="+mj-lt"/>
              </a:defRPr>
            </a:lvl5pPr>
          </a:lstStyle>
          <a:p>
            <a:pPr lvl="0"/>
            <a:r>
              <a:rPr lang="en-US" dirty="0"/>
              <a:t>Add text</a:t>
            </a:r>
          </a:p>
        </p:txBody>
      </p:sp>
      <p:sp>
        <p:nvSpPr>
          <p:cNvPr id="44" name="Text Placeholder 39">
            <a:extLst>
              <a:ext uri="{FF2B5EF4-FFF2-40B4-BE49-F238E27FC236}">
                <a16:creationId xmlns:a16="http://schemas.microsoft.com/office/drawing/2014/main" id="{93C58976-3720-42C0-A62D-E3CD4143E153}"/>
              </a:ext>
            </a:extLst>
          </p:cNvPr>
          <p:cNvSpPr>
            <a:spLocks noGrp="1"/>
          </p:cNvSpPr>
          <p:nvPr>
            <p:ph type="body" sz="quarter" idx="19" hasCustomPrompt="1"/>
          </p:nvPr>
        </p:nvSpPr>
        <p:spPr>
          <a:xfrm rot="21378385">
            <a:off x="9354589" y="1814076"/>
            <a:ext cx="2305396" cy="734209"/>
          </a:xfrm>
        </p:spPr>
        <p:txBody>
          <a:bodyPr>
            <a:noAutofit/>
          </a:bodyPr>
          <a:lstStyle>
            <a:lvl1pPr algn="ctr">
              <a:defRPr sz="2118">
                <a:solidFill>
                  <a:schemeClr val="tx2"/>
                </a:solidFill>
                <a:latin typeface="+mj-lt"/>
              </a:defRPr>
            </a:lvl1pPr>
            <a:lvl2pPr>
              <a:defRPr sz="2118">
                <a:latin typeface="+mj-lt"/>
              </a:defRPr>
            </a:lvl2pPr>
            <a:lvl3pPr>
              <a:defRPr sz="2118">
                <a:latin typeface="+mj-lt"/>
              </a:defRPr>
            </a:lvl3pPr>
            <a:lvl4pPr>
              <a:defRPr sz="2118">
                <a:latin typeface="+mj-lt"/>
              </a:defRPr>
            </a:lvl4pPr>
            <a:lvl5pPr>
              <a:defRPr sz="2118">
                <a:latin typeface="+mj-lt"/>
              </a:defRPr>
            </a:lvl5pPr>
          </a:lstStyle>
          <a:p>
            <a:pPr lvl="0"/>
            <a:r>
              <a:rPr lang="en-US" dirty="0"/>
              <a:t>Add text</a:t>
            </a:r>
          </a:p>
        </p:txBody>
      </p:sp>
      <p:sp>
        <p:nvSpPr>
          <p:cNvPr id="45" name="Text Placeholder 32">
            <a:extLst>
              <a:ext uri="{FF2B5EF4-FFF2-40B4-BE49-F238E27FC236}">
                <a16:creationId xmlns:a16="http://schemas.microsoft.com/office/drawing/2014/main" id="{E39D7B93-907E-435D-A657-DCF26F92750A}"/>
              </a:ext>
            </a:extLst>
          </p:cNvPr>
          <p:cNvSpPr>
            <a:spLocks noGrp="1"/>
          </p:cNvSpPr>
          <p:nvPr>
            <p:ph type="body" sz="quarter" idx="20" hasCustomPrompt="1"/>
          </p:nvPr>
        </p:nvSpPr>
        <p:spPr>
          <a:xfrm>
            <a:off x="4544291" y="1621716"/>
            <a:ext cx="3103418" cy="369747"/>
          </a:xfrm>
        </p:spPr>
        <p:txBody>
          <a:bodyPr>
            <a:normAutofit/>
          </a:bodyPr>
          <a:lstStyle>
            <a:lvl1pPr algn="ctr">
              <a:defRPr sz="1765"/>
            </a:lvl1pPr>
          </a:lstStyle>
          <a:p>
            <a:pPr lvl="0"/>
            <a:r>
              <a:rPr lang="en-US" dirty="0"/>
              <a:t>Add text</a:t>
            </a:r>
          </a:p>
        </p:txBody>
      </p:sp>
      <p:pic>
        <p:nvPicPr>
          <p:cNvPr id="39" name="Graphic 38">
            <a:extLst>
              <a:ext uri="{FF2B5EF4-FFF2-40B4-BE49-F238E27FC236}">
                <a16:creationId xmlns:a16="http://schemas.microsoft.com/office/drawing/2014/main" id="{0EA9CD02-09B3-204C-8C79-BDC98ACBC628}"/>
              </a:ext>
            </a:extLst>
          </p:cNvPr>
          <p:cNvPicPr>
            <a:picLocks noChangeAspect="1"/>
          </p:cNvPicPr>
          <p:nvPr userDrawn="1"/>
        </p:nvPicPr>
        <p:blipFill>
          <a:blip r:embed="rId15">
            <a:extLst>
              <a:ext uri="{96DAC541-7B7A-43D3-8B79-37D633B846F1}">
                <asvg:svgBlip xmlns:asvg="http://schemas.microsoft.com/office/drawing/2016/SVG/main" r:embed="rId16"/>
              </a:ext>
            </a:extLst>
          </a:blip>
          <a:stretch>
            <a:fillRect/>
          </a:stretch>
        </p:blipFill>
        <p:spPr>
          <a:xfrm>
            <a:off x="5198226" y="5412142"/>
            <a:ext cx="1662545" cy="29883"/>
          </a:xfrm>
          <a:prstGeom prst="rect">
            <a:avLst/>
          </a:prstGeom>
        </p:spPr>
      </p:pic>
      <p:pic>
        <p:nvPicPr>
          <p:cNvPr id="46" name="Graphic 45">
            <a:extLst>
              <a:ext uri="{FF2B5EF4-FFF2-40B4-BE49-F238E27FC236}">
                <a16:creationId xmlns:a16="http://schemas.microsoft.com/office/drawing/2014/main" id="{D6849C06-4809-7445-B720-4AB527FE71EC}"/>
              </a:ext>
            </a:extLst>
          </p:cNvPr>
          <p:cNvPicPr>
            <a:picLocks noChangeAspect="1"/>
          </p:cNvPicPr>
          <p:nvPr userDrawn="1"/>
        </p:nvPicPr>
        <p:blipFill>
          <a:blip r:embed="rId15">
            <a:extLst>
              <a:ext uri="{96DAC541-7B7A-43D3-8B79-37D633B846F1}">
                <asvg:svgBlip xmlns:asvg="http://schemas.microsoft.com/office/drawing/2016/SVG/main" r:embed="rId16"/>
              </a:ext>
            </a:extLst>
          </a:blip>
          <a:stretch>
            <a:fillRect/>
          </a:stretch>
        </p:blipFill>
        <p:spPr>
          <a:xfrm rot="20828177">
            <a:off x="8964684" y="4723814"/>
            <a:ext cx="1662545" cy="29883"/>
          </a:xfrm>
          <a:prstGeom prst="rect">
            <a:avLst/>
          </a:prstGeom>
        </p:spPr>
      </p:pic>
    </p:spTree>
    <p:extLst>
      <p:ext uri="{BB962C8B-B14F-4D97-AF65-F5344CB8AC3E}">
        <p14:creationId xmlns:p14="http://schemas.microsoft.com/office/powerpoint/2010/main" val="17486646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ight Triangle 6"/>
          <p:cNvSpPr/>
          <p:nvPr/>
        </p:nvSpPr>
        <p:spPr>
          <a:xfrm>
            <a:off x="1" y="2647950"/>
            <a:ext cx="4762500"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8" name="Freeform 7"/>
          <p:cNvSpPr/>
          <p:nvPr/>
        </p:nvSpPr>
        <p:spPr>
          <a:xfrm>
            <a:off x="-3173" y="-925"/>
            <a:ext cx="12195173"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1"/>
          <p:cNvSpPr>
            <a:spLocks noGrp="1"/>
          </p:cNvSpPr>
          <p:nvPr>
            <p:ph type="ctrTitle"/>
          </p:nvPr>
        </p:nvSpPr>
        <p:spPr>
          <a:xfrm rot="19140000">
            <a:off x="1089484" y="1730403"/>
            <a:ext cx="7531497" cy="1204306"/>
          </a:xfrm>
        </p:spPr>
        <p:txBody>
          <a:bodyPr bIns="9144" anchor="b"/>
          <a:lstStyle>
            <a:lvl1pPr>
              <a:defRPr sz="3200"/>
            </a:lvl1pPr>
          </a:lstStyle>
          <a:p>
            <a:r>
              <a:rPr lang="en-US"/>
              <a:t>Click to edit Master title style</a:t>
            </a:r>
            <a:endParaRPr lang="en-US" dirty="0"/>
          </a:p>
        </p:txBody>
      </p:sp>
      <p:sp>
        <p:nvSpPr>
          <p:cNvPr id="3" name="Subtitle 2"/>
          <p:cNvSpPr>
            <a:spLocks noGrp="1"/>
          </p:cNvSpPr>
          <p:nvPr>
            <p:ph type="subTitle" idx="1"/>
          </p:nvPr>
        </p:nvSpPr>
        <p:spPr>
          <a:xfrm rot="19140000">
            <a:off x="1616370" y="2470926"/>
            <a:ext cx="8681508" cy="329259"/>
          </a:xfrm>
        </p:spPr>
        <p:txBody>
          <a:bodyPr tIns="9144">
            <a:normAutofit/>
          </a:bodyPr>
          <a:lstStyle>
            <a:lvl1pPr marL="0" indent="0" algn="l">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a:t>Click to edit Master subtitle style</a:t>
            </a:r>
            <a:endParaRPr lang="en-US" dirty="0"/>
          </a:p>
        </p:txBody>
      </p:sp>
      <p:sp>
        <p:nvSpPr>
          <p:cNvPr id="4" name="Date Placeholder 3"/>
          <p:cNvSpPr>
            <a:spLocks noGrp="1"/>
          </p:cNvSpPr>
          <p:nvPr>
            <p:ph type="dt" sz="half" idx="10"/>
          </p:nvPr>
        </p:nvSpPr>
        <p:spPr/>
        <p:txBody>
          <a:bodyPr/>
          <a:lstStyle/>
          <a:p>
            <a:fld id="{D4D5BB8E-22C4-47E5-832A-FA3E56A2FDFD}" type="datetimeFigureOut">
              <a:rPr lang="en-US" smtClean="0"/>
              <a:t>12/29/2025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E91C117-A548-43E2-A652-D282853DF44E}" type="slidenum">
              <a:rPr lang="en-US" smtClean="0"/>
              <a:t>‹#›</a:t>
            </a:fld>
            <a:endParaRPr lang="en-US" dirty="0"/>
          </a:p>
        </p:txBody>
      </p:sp>
    </p:spTree>
    <p:extLst>
      <p:ext uri="{BB962C8B-B14F-4D97-AF65-F5344CB8AC3E}">
        <p14:creationId xmlns:p14="http://schemas.microsoft.com/office/powerpoint/2010/main" val="29156826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4D5BB8E-22C4-47E5-832A-FA3E56A2FDFD}" type="datetimeFigureOut">
              <a:rPr lang="en-US" smtClean="0"/>
              <a:t>12/29/2025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E91C117-A548-43E2-A652-D282853DF44E}" type="slidenum">
              <a:rPr lang="en-US" smtClean="0"/>
              <a:t>‹#›</a:t>
            </a:fld>
            <a:endParaRPr lang="en-US" dirty="0"/>
          </a:p>
        </p:txBody>
      </p:sp>
    </p:spTree>
    <p:extLst>
      <p:ext uri="{BB962C8B-B14F-4D97-AF65-F5344CB8AC3E}">
        <p14:creationId xmlns:p14="http://schemas.microsoft.com/office/powerpoint/2010/main" val="29608212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8" name="Freeform 7"/>
          <p:cNvSpPr/>
          <p:nvPr/>
        </p:nvSpPr>
        <p:spPr>
          <a:xfrm>
            <a:off x="-3173" y="-925"/>
            <a:ext cx="12195173"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7" name="Right Triangle 6"/>
          <p:cNvSpPr/>
          <p:nvPr/>
        </p:nvSpPr>
        <p:spPr>
          <a:xfrm>
            <a:off x="1" y="2647950"/>
            <a:ext cx="4762500" cy="4210050"/>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1"/>
          <p:cNvSpPr>
            <a:spLocks noGrp="1"/>
          </p:cNvSpPr>
          <p:nvPr>
            <p:ph type="title"/>
          </p:nvPr>
        </p:nvSpPr>
        <p:spPr>
          <a:xfrm rot="19140000">
            <a:off x="1092532" y="1726738"/>
            <a:ext cx="7534656" cy="1207509"/>
          </a:xfrm>
        </p:spPr>
        <p:txBody>
          <a:bodyPr bIns="9144" anchor="b"/>
          <a:lstStyle>
            <a:lvl1pPr algn="l">
              <a:defRPr kumimoji="0" lang="en-US" sz="3200" b="0" i="0" u="none" strike="noStrike" kern="1200" cap="all" spc="0" normalizeH="0" baseline="0" noProof="0" dirty="0" smtClean="0">
                <a:ln>
                  <a:noFill/>
                </a:ln>
                <a:solidFill>
                  <a:schemeClr val="tx1"/>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a:t>Click to edit Master title style</a:t>
            </a:r>
            <a:endParaRPr lang="en-US" dirty="0"/>
          </a:p>
        </p:txBody>
      </p:sp>
      <p:sp>
        <p:nvSpPr>
          <p:cNvPr id="3" name="Text Placeholder 2"/>
          <p:cNvSpPr>
            <a:spLocks noGrp="1"/>
          </p:cNvSpPr>
          <p:nvPr>
            <p:ph type="body" idx="1"/>
          </p:nvPr>
        </p:nvSpPr>
        <p:spPr>
          <a:xfrm rot="19140000">
            <a:off x="1621536" y="2468304"/>
            <a:ext cx="8680704" cy="329184"/>
          </a:xfrm>
        </p:spPr>
        <p:txBody>
          <a:bodyPr anchor="t">
            <a:normAutofit/>
          </a:bodyPr>
          <a:lstStyle>
            <a:lvl1pPr marL="0" inden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a:t>Click to edit Master text styles</a:t>
            </a:r>
          </a:p>
        </p:txBody>
      </p:sp>
      <p:sp>
        <p:nvSpPr>
          <p:cNvPr id="4" name="Date Placeholder 3"/>
          <p:cNvSpPr>
            <a:spLocks noGrp="1"/>
          </p:cNvSpPr>
          <p:nvPr>
            <p:ph type="dt" sz="half" idx="10"/>
          </p:nvPr>
        </p:nvSpPr>
        <p:spPr/>
        <p:txBody>
          <a:bodyPr/>
          <a:lstStyle/>
          <a:p>
            <a:fld id="{D4D5BB8E-22C4-47E5-832A-FA3E56A2FDFD}" type="datetimeFigureOut">
              <a:rPr lang="en-US" smtClean="0"/>
              <a:t>12/29/2025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E91C117-A548-43E2-A652-D282853DF44E}" type="slidenum">
              <a:rPr lang="en-US" smtClean="0"/>
              <a:t>‹#›</a:t>
            </a:fld>
            <a:endParaRPr lang="en-US" dirty="0"/>
          </a:p>
        </p:txBody>
      </p:sp>
    </p:spTree>
    <p:extLst>
      <p:ext uri="{BB962C8B-B14F-4D97-AF65-F5344CB8AC3E}">
        <p14:creationId xmlns:p14="http://schemas.microsoft.com/office/powerpoint/2010/main" val="38836700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097280" y="1097280"/>
            <a:ext cx="42672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66688" y="1097280"/>
            <a:ext cx="42672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4D5BB8E-22C4-47E5-832A-FA3E56A2FDFD}" type="datetimeFigureOut">
              <a:rPr lang="en-US" smtClean="0"/>
              <a:t>12/29/2025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E91C117-A548-43E2-A652-D282853DF44E}" type="slidenum">
              <a:rPr lang="en-US" smtClean="0"/>
              <a:t>‹#›</a:t>
            </a:fld>
            <a:endParaRPr lang="en-US" dirty="0"/>
          </a:p>
        </p:txBody>
      </p:sp>
      <p:sp>
        <p:nvSpPr>
          <p:cNvPr id="8" name="Title 7"/>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25438957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097280" y="1097280"/>
            <a:ext cx="42672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a:t>Click to edit Master text styles</a:t>
            </a:r>
          </a:p>
        </p:txBody>
      </p:sp>
      <p:sp>
        <p:nvSpPr>
          <p:cNvPr id="4" name="Content Placeholder 3"/>
          <p:cNvSpPr>
            <a:spLocks noGrp="1"/>
          </p:cNvSpPr>
          <p:nvPr>
            <p:ph sz="half" idx="2"/>
          </p:nvPr>
        </p:nvSpPr>
        <p:spPr>
          <a:xfrm>
            <a:off x="1092200" y="1701848"/>
            <a:ext cx="42672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66688" y="1097280"/>
            <a:ext cx="42672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a:t>Click to edit Master text styles</a:t>
            </a:r>
          </a:p>
        </p:txBody>
      </p:sp>
      <p:sp>
        <p:nvSpPr>
          <p:cNvPr id="6" name="Content Placeholder 5"/>
          <p:cNvSpPr>
            <a:spLocks noGrp="1"/>
          </p:cNvSpPr>
          <p:nvPr>
            <p:ph sz="quarter" idx="4"/>
          </p:nvPr>
        </p:nvSpPr>
        <p:spPr>
          <a:xfrm>
            <a:off x="6266688" y="1701848"/>
            <a:ext cx="42672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4D5BB8E-22C4-47E5-832A-FA3E56A2FDFD}" type="datetimeFigureOut">
              <a:rPr lang="en-US" smtClean="0"/>
              <a:t>12/29/2025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AE91C117-A548-43E2-A652-D282853DF44E}" type="slidenum">
              <a:rPr lang="en-US" smtClean="0"/>
              <a:t>‹#›</a:t>
            </a:fld>
            <a:endParaRPr lang="en-US" dirty="0"/>
          </a:p>
        </p:txBody>
      </p:sp>
    </p:spTree>
    <p:extLst>
      <p:ext uri="{BB962C8B-B14F-4D97-AF65-F5344CB8AC3E}">
        <p14:creationId xmlns:p14="http://schemas.microsoft.com/office/powerpoint/2010/main" val="154616494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4D5BB8E-22C4-47E5-832A-FA3E56A2FDFD}" type="datetimeFigureOut">
              <a:rPr lang="en-US" smtClean="0"/>
              <a:t>12/29/2025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E91C117-A548-43E2-A652-D282853DF44E}" type="slidenum">
              <a:rPr lang="en-US" smtClean="0"/>
              <a:t>‹#›</a:t>
            </a:fld>
            <a:endParaRPr lang="en-US" dirty="0"/>
          </a:p>
        </p:txBody>
      </p:sp>
    </p:spTree>
    <p:extLst>
      <p:ext uri="{BB962C8B-B14F-4D97-AF65-F5344CB8AC3E}">
        <p14:creationId xmlns:p14="http://schemas.microsoft.com/office/powerpoint/2010/main" val="15559883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êu đề và Nội dung">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20310F63-5473-4724-B2E3-E71C4866AA69}"/>
              </a:ext>
            </a:extLst>
          </p:cNvPr>
          <p:cNvSpPr>
            <a:spLocks noGrp="1"/>
          </p:cNvSpPr>
          <p:nvPr>
            <p:ph type="title"/>
          </p:nvPr>
        </p:nvSpPr>
        <p:spPr/>
        <p:txBody>
          <a:bodyPr/>
          <a:lstStyle/>
          <a:p>
            <a:r>
              <a:rPr lang="vi-VN"/>
              <a:t>Bấm để sửa kiểu tiêu đề Bản cái</a:t>
            </a:r>
            <a:endParaRPr lang="en-US"/>
          </a:p>
        </p:txBody>
      </p:sp>
      <p:sp>
        <p:nvSpPr>
          <p:cNvPr id="3" name="Chỗ dành sẵn cho Nội dung 2">
            <a:extLst>
              <a:ext uri="{FF2B5EF4-FFF2-40B4-BE49-F238E27FC236}">
                <a16:creationId xmlns:a16="http://schemas.microsoft.com/office/drawing/2014/main" id="{18FF0A3E-A31E-4E19-BB6C-57FBE295D0DA}"/>
              </a:ext>
            </a:extLst>
          </p:cNvPr>
          <p:cNvSpPr>
            <a:spLocks noGrp="1"/>
          </p:cNvSpPr>
          <p:nvPr>
            <p:ph idx="1"/>
          </p:nvPr>
        </p:nvSpPr>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gày tháng 3">
            <a:extLst>
              <a:ext uri="{FF2B5EF4-FFF2-40B4-BE49-F238E27FC236}">
                <a16:creationId xmlns:a16="http://schemas.microsoft.com/office/drawing/2014/main" id="{CD09ED30-B4D5-455C-9B54-F04F1A9EB34F}"/>
              </a:ext>
            </a:extLst>
          </p:cNvPr>
          <p:cNvSpPr>
            <a:spLocks noGrp="1"/>
          </p:cNvSpPr>
          <p:nvPr>
            <p:ph type="dt" sz="half" idx="10"/>
          </p:nvPr>
        </p:nvSpPr>
        <p:spPr/>
        <p:txBody>
          <a:bodyPr/>
          <a:lstStyle/>
          <a:p>
            <a:fld id="{DC2D4E02-44A9-4E2C-ADDA-9816F9BFA847}" type="datetimeFigureOut">
              <a:rPr lang="en-US" smtClean="0"/>
              <a:t>12/29/2025</a:t>
            </a:fld>
            <a:endParaRPr lang="en-US"/>
          </a:p>
        </p:txBody>
      </p:sp>
      <p:sp>
        <p:nvSpPr>
          <p:cNvPr id="5" name="Chỗ dành sẵn cho Chân trang 4">
            <a:extLst>
              <a:ext uri="{FF2B5EF4-FFF2-40B4-BE49-F238E27FC236}">
                <a16:creationId xmlns:a16="http://schemas.microsoft.com/office/drawing/2014/main" id="{7833E3B0-6569-4EF1-B509-DDBC5D0DF41B}"/>
              </a:ext>
            </a:extLst>
          </p:cNvPr>
          <p:cNvSpPr>
            <a:spLocks noGrp="1"/>
          </p:cNvSpPr>
          <p:nvPr>
            <p:ph type="ftr" sz="quarter" idx="11"/>
          </p:nvPr>
        </p:nvSpPr>
        <p:spPr/>
        <p:txBody>
          <a:bodyPr/>
          <a:lstStyle/>
          <a:p>
            <a:endParaRPr lang="en-US"/>
          </a:p>
        </p:txBody>
      </p:sp>
      <p:sp>
        <p:nvSpPr>
          <p:cNvPr id="6" name="Chỗ dành sẵn cho Số hiệu Bản chiếu 5">
            <a:extLst>
              <a:ext uri="{FF2B5EF4-FFF2-40B4-BE49-F238E27FC236}">
                <a16:creationId xmlns:a16="http://schemas.microsoft.com/office/drawing/2014/main" id="{4A8DD24B-AB5A-41A3-9244-1F7A79133C7E}"/>
              </a:ext>
            </a:extLst>
          </p:cNvPr>
          <p:cNvSpPr>
            <a:spLocks noGrp="1"/>
          </p:cNvSpPr>
          <p:nvPr>
            <p:ph type="sldNum" sz="quarter" idx="12"/>
          </p:nvPr>
        </p:nvSpPr>
        <p:spPr/>
        <p:txBody>
          <a:bodyPr/>
          <a:lstStyle/>
          <a:p>
            <a:fld id="{0977B106-A4E3-4BCF-902A-2ED2D7388F42}" type="slidenum">
              <a:rPr lang="en-US" smtClean="0"/>
              <a:t>‹#›</a:t>
            </a:fld>
            <a:endParaRPr lang="en-US"/>
          </a:p>
        </p:txBody>
      </p:sp>
    </p:spTree>
    <p:extLst>
      <p:ext uri="{BB962C8B-B14F-4D97-AF65-F5344CB8AC3E}">
        <p14:creationId xmlns:p14="http://schemas.microsoft.com/office/powerpoint/2010/main" val="376471331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4D5BB8E-22C4-47E5-832A-FA3E56A2FDFD}" type="datetimeFigureOut">
              <a:rPr lang="en-US" smtClean="0"/>
              <a:t>12/29/2025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AE91C117-A548-43E2-A652-D282853DF44E}" type="slidenum">
              <a:rPr lang="en-US" smtClean="0"/>
              <a:t>‹#›</a:t>
            </a:fld>
            <a:endParaRPr lang="en-US" dirty="0"/>
          </a:p>
        </p:txBody>
      </p:sp>
    </p:spTree>
    <p:extLst>
      <p:ext uri="{BB962C8B-B14F-4D97-AF65-F5344CB8AC3E}">
        <p14:creationId xmlns:p14="http://schemas.microsoft.com/office/powerpoint/2010/main" val="229844454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7" name="Right Triangle 16"/>
          <p:cNvSpPr/>
          <p:nvPr/>
        </p:nvSpPr>
        <p:spPr>
          <a:xfrm>
            <a:off x="1" y="2647950"/>
            <a:ext cx="4762500"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8" name="Right Triangle 17"/>
          <p:cNvSpPr/>
          <p:nvPr/>
        </p:nvSpPr>
        <p:spPr>
          <a:xfrm rot="5400000">
            <a:off x="1720852" y="-1720850"/>
            <a:ext cx="6858000" cy="10299704"/>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dirty="0">
              <a:solidFill>
                <a:schemeClr val="lt1"/>
              </a:solidFill>
              <a:latin typeface="+mn-lt"/>
              <a:ea typeface="+mn-ea"/>
              <a:cs typeface="+mn-cs"/>
            </a:endParaRPr>
          </a:p>
        </p:txBody>
      </p:sp>
      <p:sp>
        <p:nvSpPr>
          <p:cNvPr id="2" name="Title 1"/>
          <p:cNvSpPr>
            <a:spLocks noGrp="1"/>
          </p:cNvSpPr>
          <p:nvPr>
            <p:ph type="title"/>
          </p:nvPr>
        </p:nvSpPr>
        <p:spPr>
          <a:xfrm rot="19140000">
            <a:off x="1046573" y="1576104"/>
            <a:ext cx="6949440" cy="1089427"/>
          </a:xfrm>
        </p:spPr>
        <p:txBody>
          <a:bodyPr bIns="0" anchor="b"/>
          <a:lstStyle>
            <a:lvl1pPr algn="l">
              <a:defRPr kumimoji="0" lang="en-US" sz="2800" b="0" i="0" u="none" strike="noStrike" kern="1200" cap="all" spc="0" normalizeH="0" baseline="0" noProof="0" dirty="0" smtClean="0">
                <a:ln>
                  <a:noFill/>
                </a:ln>
                <a:solidFill>
                  <a:srgbClr val="FFFFFF"/>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a:t>Click to edit Master title style</a:t>
            </a:r>
            <a:endParaRPr lang="en-US" dirty="0"/>
          </a:p>
        </p:txBody>
      </p:sp>
      <p:sp>
        <p:nvSpPr>
          <p:cNvPr id="3" name="Content Placeholder 2"/>
          <p:cNvSpPr>
            <a:spLocks noGrp="1"/>
          </p:cNvSpPr>
          <p:nvPr>
            <p:ph idx="1"/>
          </p:nvPr>
        </p:nvSpPr>
        <p:spPr>
          <a:xfrm>
            <a:off x="6332737" y="2618913"/>
            <a:ext cx="5077039" cy="33246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rot="19140000">
            <a:off x="1730605" y="2253385"/>
            <a:ext cx="7726347" cy="623314"/>
          </a:xfrm>
        </p:spPr>
        <p:txBody>
          <a:bodyPr>
            <a:normAutofit/>
          </a:bodyPr>
          <a:lstStyle>
            <a:lvl1pPr marL="0" indent="0">
              <a:buNone/>
              <a:defRPr lang="en-US" sz="14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300"/>
              </a:spcBef>
              <a:spcAft>
                <a:spcPts val="0"/>
              </a:spcAft>
              <a:buClr>
                <a:schemeClr val="accent1"/>
              </a:buClr>
              <a:buSzPct val="100000"/>
              <a:buFont typeface="Arial" pitchFamily="34" charset="0"/>
              <a:buNone/>
              <a:tabLst/>
              <a:defRPr/>
            </a:pPr>
            <a:r>
              <a:rPr lang="en-US"/>
              <a:t>Click to edit Master text styles</a:t>
            </a:r>
          </a:p>
        </p:txBody>
      </p:sp>
      <p:sp>
        <p:nvSpPr>
          <p:cNvPr id="5" name="Date Placeholder 4"/>
          <p:cNvSpPr>
            <a:spLocks noGrp="1"/>
          </p:cNvSpPr>
          <p:nvPr>
            <p:ph type="dt" sz="half" idx="10"/>
          </p:nvPr>
        </p:nvSpPr>
        <p:spPr/>
        <p:txBody>
          <a:bodyPr/>
          <a:lstStyle/>
          <a:p>
            <a:fld id="{D4D5BB8E-22C4-47E5-832A-FA3E56A2FDFD}" type="datetimeFigureOut">
              <a:rPr lang="en-US" smtClean="0"/>
              <a:t>12/29/2025</a:t>
            </a:fld>
            <a:endParaRPr lang="en-US" dirty="0"/>
          </a:p>
        </p:txBody>
      </p:sp>
      <p:sp>
        <p:nvSpPr>
          <p:cNvPr id="6" name="Footer Placeholder 5"/>
          <p:cNvSpPr>
            <a:spLocks noGrp="1"/>
          </p:cNvSpPr>
          <p:nvPr>
            <p:ph type="ftr" sz="quarter" idx="11"/>
          </p:nvPr>
        </p:nvSpPr>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ln>
            <a:solidFill>
              <a:schemeClr val="tx2"/>
            </a:solidFill>
          </a:ln>
        </p:spPr>
        <p:txBody>
          <a:bodyPr/>
          <a:lstStyle>
            <a:lvl1pPr>
              <a:defRPr>
                <a:solidFill>
                  <a:schemeClr val="tx2"/>
                </a:solidFill>
              </a:defRPr>
            </a:lvl1pPr>
          </a:lstStyle>
          <a:p>
            <a:fld id="{AE91C117-A548-43E2-A652-D282853DF44E}" type="slidenum">
              <a:rPr lang="en-US" smtClean="0"/>
              <a:t>‹#›</a:t>
            </a:fld>
            <a:endParaRPr lang="en-US" dirty="0"/>
          </a:p>
        </p:txBody>
      </p:sp>
    </p:spTree>
    <p:extLst>
      <p:ext uri="{BB962C8B-B14F-4D97-AF65-F5344CB8AC3E}">
        <p14:creationId xmlns:p14="http://schemas.microsoft.com/office/powerpoint/2010/main" val="103934643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Picture Placeholder 10"/>
          <p:cNvSpPr>
            <a:spLocks noGrp="1"/>
          </p:cNvSpPr>
          <p:nvPr>
            <p:ph type="pic" sz="quarter" idx="14"/>
          </p:nvPr>
        </p:nvSpPr>
        <p:spPr>
          <a:xfrm>
            <a:off x="2705101" y="0"/>
            <a:ext cx="9486900" cy="6858000"/>
          </a:xfrm>
          <a:custGeom>
            <a:avLst/>
            <a:gdLst>
              <a:gd name="connsiteX0" fmla="*/ 0 w 7104888"/>
              <a:gd name="connsiteY0" fmla="*/ 0 h 6858000"/>
              <a:gd name="connsiteX1" fmla="*/ 7104888 w 7104888"/>
              <a:gd name="connsiteY1" fmla="*/ 0 h 6858000"/>
              <a:gd name="connsiteX2" fmla="*/ 7104888 w 7104888"/>
              <a:gd name="connsiteY2" fmla="*/ 6858000 h 6858000"/>
              <a:gd name="connsiteX3" fmla="*/ 0 w 7104888"/>
              <a:gd name="connsiteY3" fmla="*/ 6858000 h 6858000"/>
              <a:gd name="connsiteX4" fmla="*/ 0 w 7104888"/>
              <a:gd name="connsiteY4" fmla="*/ 0 h 6858000"/>
              <a:gd name="connsiteX0" fmla="*/ 0 w 7104888"/>
              <a:gd name="connsiteY0" fmla="*/ 0 h 6858000"/>
              <a:gd name="connsiteX1" fmla="*/ 5695188 w 7104888"/>
              <a:gd name="connsiteY1" fmla="*/ 0 h 6858000"/>
              <a:gd name="connsiteX2" fmla="*/ 7104888 w 7104888"/>
              <a:gd name="connsiteY2" fmla="*/ 0 h 6858000"/>
              <a:gd name="connsiteX3" fmla="*/ 7104888 w 7104888"/>
              <a:gd name="connsiteY3" fmla="*/ 6858000 h 6858000"/>
              <a:gd name="connsiteX4" fmla="*/ 0 w 7104888"/>
              <a:gd name="connsiteY4" fmla="*/ 6858000 h 6858000"/>
              <a:gd name="connsiteX5" fmla="*/ 0 w 7104888"/>
              <a:gd name="connsiteY5"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0287 w 7115175"/>
              <a:gd name="connsiteY4" fmla="*/ 6858000 h 6858000"/>
              <a:gd name="connsiteX5" fmla="*/ 0 w 7115175"/>
              <a:gd name="connsiteY5" fmla="*/ 5048250 h 6858000"/>
              <a:gd name="connsiteX6" fmla="*/ 10287 w 7115175"/>
              <a:gd name="connsiteY6"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10287 w 7115175"/>
              <a:gd name="connsiteY5" fmla="*/ 6858000 h 6858000"/>
              <a:gd name="connsiteX6" fmla="*/ 0 w 7115175"/>
              <a:gd name="connsiteY6" fmla="*/ 5048250 h 6858000"/>
              <a:gd name="connsiteX7" fmla="*/ 10287 w 7115175"/>
              <a:gd name="connsiteY7"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 name="connsiteX6" fmla="*/ 10287 w 7115175"/>
              <a:gd name="connsiteY6" fmla="*/ 0 h 6858000"/>
              <a:gd name="connsiteX0" fmla="*/ 0 w 7115175"/>
              <a:gd name="connsiteY0" fmla="*/ 504825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5175" h="6858000">
                <a:moveTo>
                  <a:pt x="0" y="5048250"/>
                </a:moveTo>
                <a:lnTo>
                  <a:pt x="5705475" y="0"/>
                </a:lnTo>
                <a:lnTo>
                  <a:pt x="7115175" y="0"/>
                </a:lnTo>
                <a:lnTo>
                  <a:pt x="7115175" y="6858000"/>
                </a:lnTo>
                <a:lnTo>
                  <a:pt x="1533526" y="6848475"/>
                </a:lnTo>
                <a:lnTo>
                  <a:pt x="0" y="5048250"/>
                </a:lnTo>
                <a:close/>
              </a:path>
            </a:pathLst>
          </a:custGeom>
          <a:solidFill>
            <a:schemeClr val="accent3">
              <a:alpha val="80000"/>
            </a:schemeClr>
          </a:solidFill>
        </p:spPr>
        <p:txBody>
          <a:bodyPr rIns="182880" anchor="ctr"/>
          <a:lstStyle>
            <a:lvl1pPr algn="r">
              <a:defRPr/>
            </a:lvl1pPr>
          </a:lstStyle>
          <a:p>
            <a:r>
              <a:rPr lang="en-US" dirty="0"/>
              <a:t>Click icon to add picture</a:t>
            </a:r>
          </a:p>
        </p:txBody>
      </p:sp>
      <p:sp>
        <p:nvSpPr>
          <p:cNvPr id="9" name="Right Triangle 8"/>
          <p:cNvSpPr/>
          <p:nvPr/>
        </p:nvSpPr>
        <p:spPr>
          <a:xfrm>
            <a:off x="1" y="2647950"/>
            <a:ext cx="4762500"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 name="Freeform 9"/>
          <p:cNvSpPr/>
          <p:nvPr/>
        </p:nvSpPr>
        <p:spPr>
          <a:xfrm>
            <a:off x="1" y="5048250"/>
            <a:ext cx="4762500" cy="1809750"/>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1809750 h 1809750"/>
              <a:gd name="connsiteX1" fmla="*/ 1895475 w 3571875"/>
              <a:gd name="connsiteY1" fmla="*/ 0 h 1809750"/>
              <a:gd name="connsiteX2" fmla="*/ 3571875 w 3571875"/>
              <a:gd name="connsiteY2" fmla="*/ 1809750 h 1809750"/>
              <a:gd name="connsiteX3" fmla="*/ 0 w 3571875"/>
              <a:gd name="connsiteY3" fmla="*/ 1809750 h 1809750"/>
              <a:gd name="connsiteX0" fmla="*/ 0 w 3571875"/>
              <a:gd name="connsiteY0" fmla="*/ 1809750 h 1809750"/>
              <a:gd name="connsiteX1" fmla="*/ 2038350 w 3571875"/>
              <a:gd name="connsiteY1" fmla="*/ 0 h 1809750"/>
              <a:gd name="connsiteX2" fmla="*/ 3571875 w 3571875"/>
              <a:gd name="connsiteY2" fmla="*/ 1809750 h 1809750"/>
              <a:gd name="connsiteX3" fmla="*/ 0 w 3571875"/>
              <a:gd name="connsiteY3" fmla="*/ 1809750 h 1809750"/>
            </a:gdLst>
            <a:ahLst/>
            <a:cxnLst>
              <a:cxn ang="0">
                <a:pos x="connsiteX0" y="connsiteY0"/>
              </a:cxn>
              <a:cxn ang="0">
                <a:pos x="connsiteX1" y="connsiteY1"/>
              </a:cxn>
              <a:cxn ang="0">
                <a:pos x="connsiteX2" y="connsiteY2"/>
              </a:cxn>
              <a:cxn ang="0">
                <a:pos x="connsiteX3" y="connsiteY3"/>
              </a:cxn>
            </a:cxnLst>
            <a:rect l="l" t="t" r="r" b="b"/>
            <a:pathLst>
              <a:path w="3571875" h="1809750">
                <a:moveTo>
                  <a:pt x="0" y="1809750"/>
                </a:moveTo>
                <a:lnTo>
                  <a:pt x="2038350" y="0"/>
                </a:lnTo>
                <a:lnTo>
                  <a:pt x="3571875" y="1809750"/>
                </a:lnTo>
                <a:lnTo>
                  <a:pt x="0" y="1809750"/>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1"/>
          <p:cNvSpPr>
            <a:spLocks noGrp="1"/>
          </p:cNvSpPr>
          <p:nvPr>
            <p:ph type="title"/>
          </p:nvPr>
        </p:nvSpPr>
        <p:spPr>
          <a:xfrm rot="19140000">
            <a:off x="894929" y="1717501"/>
            <a:ext cx="7315200" cy="867444"/>
          </a:xfrm>
        </p:spPr>
        <p:txBody>
          <a:bodyPr anchor="b"/>
          <a:lstStyle>
            <a:lvl1pPr algn="l">
              <a:defRPr sz="2800" b="0">
                <a:latin typeface="+mj-lt"/>
              </a:defRPr>
            </a:lvl1pPr>
          </a:lstStyle>
          <a:p>
            <a:r>
              <a:rPr lang="en-US"/>
              <a:t>Click to edit Master title style</a:t>
            </a:r>
            <a:endParaRPr lang="en-US" dirty="0"/>
          </a:p>
        </p:txBody>
      </p:sp>
      <p:sp>
        <p:nvSpPr>
          <p:cNvPr id="4" name="Text Placeholder 3"/>
          <p:cNvSpPr>
            <a:spLocks noGrp="1"/>
          </p:cNvSpPr>
          <p:nvPr>
            <p:ph type="body" sz="half" idx="2"/>
          </p:nvPr>
        </p:nvSpPr>
        <p:spPr>
          <a:xfrm rot="19140000">
            <a:off x="1524639" y="2180529"/>
            <a:ext cx="8128727" cy="740664"/>
          </a:xfrm>
        </p:spPr>
        <p:txBody>
          <a:bodyPr/>
          <a:lstStyle>
            <a:lvl1pPr marL="0" indent="0">
              <a:buNone/>
              <a:defRPr sz="14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4D5BB8E-22C4-47E5-832A-FA3E56A2FDFD}" type="datetimeFigureOut">
              <a:rPr lang="en-US" smtClean="0"/>
              <a:t>12/29/2025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E91C117-A548-43E2-A652-D282853DF44E}" type="slidenum">
              <a:rPr lang="en-US" smtClean="0"/>
              <a:t>‹#›</a:t>
            </a:fld>
            <a:endParaRPr lang="en-US" dirty="0"/>
          </a:p>
        </p:txBody>
      </p:sp>
    </p:spTree>
    <p:extLst>
      <p:ext uri="{BB962C8B-B14F-4D97-AF65-F5344CB8AC3E}">
        <p14:creationId xmlns:p14="http://schemas.microsoft.com/office/powerpoint/2010/main" val="316057623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4D5BB8E-22C4-47E5-832A-FA3E56A2FDFD}" type="datetimeFigureOut">
              <a:rPr lang="en-US" smtClean="0"/>
              <a:t>12/29/2025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E91C117-A548-43E2-A652-D282853DF44E}" type="slidenum">
              <a:rPr lang="en-US" smtClean="0"/>
              <a:t>‹#›</a:t>
            </a:fld>
            <a:endParaRPr lang="en-US" dirty="0"/>
          </a:p>
        </p:txBody>
      </p:sp>
    </p:spTree>
    <p:extLst>
      <p:ext uri="{BB962C8B-B14F-4D97-AF65-F5344CB8AC3E}">
        <p14:creationId xmlns:p14="http://schemas.microsoft.com/office/powerpoint/2010/main" val="169739228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467836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09600" y="274639"/>
            <a:ext cx="8026400" cy="46783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4D5BB8E-22C4-47E5-832A-FA3E56A2FDFD}" type="datetimeFigureOut">
              <a:rPr lang="en-US" smtClean="0"/>
              <a:t>12/29/2025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E91C117-A548-43E2-A652-D282853DF44E}" type="slidenum">
              <a:rPr lang="en-US" smtClean="0"/>
              <a:t>‹#›</a:t>
            </a:fld>
            <a:endParaRPr lang="en-US" dirty="0"/>
          </a:p>
        </p:txBody>
      </p:sp>
    </p:spTree>
    <p:extLst>
      <p:ext uri="{BB962C8B-B14F-4D97-AF65-F5344CB8AC3E}">
        <p14:creationId xmlns:p14="http://schemas.microsoft.com/office/powerpoint/2010/main" val="300823580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1" y="2130427"/>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1"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85F21CB-D314-4DE3-AB0D-AB3CEDECD146}" type="datetimeFigureOut">
              <a:rPr lang="en-US" smtClean="0"/>
              <a:t>12/29/2025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E132F0-C20F-4B76-B148-C3F36139E776}" type="slidenum">
              <a:rPr lang="en-US" smtClean="0"/>
              <a:t>‹#›</a:t>
            </a:fld>
            <a:endParaRPr lang="en-US"/>
          </a:p>
        </p:txBody>
      </p:sp>
    </p:spTree>
    <p:extLst>
      <p:ext uri="{BB962C8B-B14F-4D97-AF65-F5344CB8AC3E}">
        <p14:creationId xmlns:p14="http://schemas.microsoft.com/office/powerpoint/2010/main" val="49933801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85F21CB-D314-4DE3-AB0D-AB3CEDECD146}" type="datetimeFigureOut">
              <a:rPr lang="en-US" smtClean="0"/>
              <a:t>12/29/2025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E132F0-C20F-4B76-B148-C3F36139E776}" type="slidenum">
              <a:rPr lang="en-US" smtClean="0"/>
              <a:t>‹#›</a:t>
            </a:fld>
            <a:endParaRPr lang="en-US"/>
          </a:p>
        </p:txBody>
      </p:sp>
    </p:spTree>
    <p:extLst>
      <p:ext uri="{BB962C8B-B14F-4D97-AF65-F5344CB8AC3E}">
        <p14:creationId xmlns:p14="http://schemas.microsoft.com/office/powerpoint/2010/main" val="164987292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2"/>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85F21CB-D314-4DE3-AB0D-AB3CEDECD146}" type="datetimeFigureOut">
              <a:rPr lang="en-US" smtClean="0"/>
              <a:t>12/29/2025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E132F0-C20F-4B76-B148-C3F36139E776}" type="slidenum">
              <a:rPr lang="en-US" smtClean="0"/>
              <a:t>‹#›</a:t>
            </a:fld>
            <a:endParaRPr lang="en-US"/>
          </a:p>
        </p:txBody>
      </p:sp>
    </p:spTree>
    <p:extLst>
      <p:ext uri="{BB962C8B-B14F-4D97-AF65-F5344CB8AC3E}">
        <p14:creationId xmlns:p14="http://schemas.microsoft.com/office/powerpoint/2010/main" val="325773415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12801" y="1600202"/>
            <a:ext cx="7211484"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8227484" y="1600202"/>
            <a:ext cx="7211483"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85F21CB-D314-4DE3-AB0D-AB3CEDECD146}" type="datetimeFigureOut">
              <a:rPr lang="en-US" smtClean="0"/>
              <a:t>12/29/2025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3E132F0-C20F-4B76-B148-C3F36139E776}" type="slidenum">
              <a:rPr lang="en-US" smtClean="0"/>
              <a:t>‹#›</a:t>
            </a:fld>
            <a:endParaRPr lang="en-US"/>
          </a:p>
        </p:txBody>
      </p:sp>
    </p:spTree>
    <p:extLst>
      <p:ext uri="{BB962C8B-B14F-4D97-AF65-F5344CB8AC3E}">
        <p14:creationId xmlns:p14="http://schemas.microsoft.com/office/powerpoint/2010/main" val="178881058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1"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7"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7"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85F21CB-D314-4DE3-AB0D-AB3CEDECD146}" type="datetimeFigureOut">
              <a:rPr lang="en-US" smtClean="0"/>
              <a:t>12/29/2025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3E132F0-C20F-4B76-B148-C3F36139E776}" type="slidenum">
              <a:rPr lang="en-US" smtClean="0"/>
              <a:t>‹#›</a:t>
            </a:fld>
            <a:endParaRPr lang="en-US"/>
          </a:p>
        </p:txBody>
      </p:sp>
    </p:spTree>
    <p:extLst>
      <p:ext uri="{BB962C8B-B14F-4D97-AF65-F5344CB8AC3E}">
        <p14:creationId xmlns:p14="http://schemas.microsoft.com/office/powerpoint/2010/main" val="22721162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Đầu trang của Phần">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89B491B8-1F9D-4607-8086-D59EA5B15EDA}"/>
              </a:ext>
            </a:extLst>
          </p:cNvPr>
          <p:cNvSpPr>
            <a:spLocks noGrp="1"/>
          </p:cNvSpPr>
          <p:nvPr>
            <p:ph type="title"/>
          </p:nvPr>
        </p:nvSpPr>
        <p:spPr>
          <a:xfrm>
            <a:off x="831850" y="1709738"/>
            <a:ext cx="10515600" cy="2852737"/>
          </a:xfrm>
        </p:spPr>
        <p:txBody>
          <a:bodyPr anchor="b"/>
          <a:lstStyle>
            <a:lvl1pPr>
              <a:defRPr sz="6000"/>
            </a:lvl1pPr>
          </a:lstStyle>
          <a:p>
            <a:r>
              <a:rPr lang="vi-VN"/>
              <a:t>Bấm để sửa kiểu tiêu đề Bản cái</a:t>
            </a:r>
            <a:endParaRPr lang="en-US"/>
          </a:p>
        </p:txBody>
      </p:sp>
      <p:sp>
        <p:nvSpPr>
          <p:cNvPr id="3" name="Chỗ dành sẵn cho Văn bản 2">
            <a:extLst>
              <a:ext uri="{FF2B5EF4-FFF2-40B4-BE49-F238E27FC236}">
                <a16:creationId xmlns:a16="http://schemas.microsoft.com/office/drawing/2014/main" id="{DA310406-45F7-40FE-9B77-A3F9260AD73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vi-VN"/>
              <a:t>Bấm để chỉnh sửa kiểu văn bản của Bản cái</a:t>
            </a:r>
          </a:p>
        </p:txBody>
      </p:sp>
      <p:sp>
        <p:nvSpPr>
          <p:cNvPr id="4" name="Chỗ dành sẵn cho Ngày tháng 3">
            <a:extLst>
              <a:ext uri="{FF2B5EF4-FFF2-40B4-BE49-F238E27FC236}">
                <a16:creationId xmlns:a16="http://schemas.microsoft.com/office/drawing/2014/main" id="{B3D20954-4149-477A-B674-2E9E586ADF7C}"/>
              </a:ext>
            </a:extLst>
          </p:cNvPr>
          <p:cNvSpPr>
            <a:spLocks noGrp="1"/>
          </p:cNvSpPr>
          <p:nvPr>
            <p:ph type="dt" sz="half" idx="10"/>
          </p:nvPr>
        </p:nvSpPr>
        <p:spPr/>
        <p:txBody>
          <a:bodyPr/>
          <a:lstStyle/>
          <a:p>
            <a:fld id="{DC2D4E02-44A9-4E2C-ADDA-9816F9BFA847}" type="datetimeFigureOut">
              <a:rPr lang="en-US" smtClean="0"/>
              <a:t>12/29/2025</a:t>
            </a:fld>
            <a:endParaRPr lang="en-US"/>
          </a:p>
        </p:txBody>
      </p:sp>
      <p:sp>
        <p:nvSpPr>
          <p:cNvPr id="5" name="Chỗ dành sẵn cho Chân trang 4">
            <a:extLst>
              <a:ext uri="{FF2B5EF4-FFF2-40B4-BE49-F238E27FC236}">
                <a16:creationId xmlns:a16="http://schemas.microsoft.com/office/drawing/2014/main" id="{B5A6A3CC-A6AF-4568-A8B0-CB8DD471A3D4}"/>
              </a:ext>
            </a:extLst>
          </p:cNvPr>
          <p:cNvSpPr>
            <a:spLocks noGrp="1"/>
          </p:cNvSpPr>
          <p:nvPr>
            <p:ph type="ftr" sz="quarter" idx="11"/>
          </p:nvPr>
        </p:nvSpPr>
        <p:spPr/>
        <p:txBody>
          <a:bodyPr/>
          <a:lstStyle/>
          <a:p>
            <a:endParaRPr lang="en-US"/>
          </a:p>
        </p:txBody>
      </p:sp>
      <p:sp>
        <p:nvSpPr>
          <p:cNvPr id="6" name="Chỗ dành sẵn cho Số hiệu Bản chiếu 5">
            <a:extLst>
              <a:ext uri="{FF2B5EF4-FFF2-40B4-BE49-F238E27FC236}">
                <a16:creationId xmlns:a16="http://schemas.microsoft.com/office/drawing/2014/main" id="{8CBBF03A-1170-4F9C-AD8B-49ABDBF15623}"/>
              </a:ext>
            </a:extLst>
          </p:cNvPr>
          <p:cNvSpPr>
            <a:spLocks noGrp="1"/>
          </p:cNvSpPr>
          <p:nvPr>
            <p:ph type="sldNum" sz="quarter" idx="12"/>
          </p:nvPr>
        </p:nvSpPr>
        <p:spPr/>
        <p:txBody>
          <a:bodyPr/>
          <a:lstStyle/>
          <a:p>
            <a:fld id="{0977B106-A4E3-4BCF-902A-2ED2D7388F42}" type="slidenum">
              <a:rPr lang="en-US" smtClean="0"/>
              <a:t>‹#›</a:t>
            </a:fld>
            <a:endParaRPr lang="en-US"/>
          </a:p>
        </p:txBody>
      </p:sp>
    </p:spTree>
    <p:extLst>
      <p:ext uri="{BB962C8B-B14F-4D97-AF65-F5344CB8AC3E}">
        <p14:creationId xmlns:p14="http://schemas.microsoft.com/office/powerpoint/2010/main" val="184413914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85F21CB-D314-4DE3-AB0D-AB3CEDECD146}" type="datetimeFigureOut">
              <a:rPr lang="en-US" smtClean="0"/>
              <a:t>12/29/2025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3E132F0-C20F-4B76-B148-C3F36139E776}" type="slidenum">
              <a:rPr lang="en-US" smtClean="0"/>
              <a:t>‹#›</a:t>
            </a:fld>
            <a:endParaRPr lang="en-US"/>
          </a:p>
        </p:txBody>
      </p:sp>
    </p:spTree>
    <p:extLst>
      <p:ext uri="{BB962C8B-B14F-4D97-AF65-F5344CB8AC3E}">
        <p14:creationId xmlns:p14="http://schemas.microsoft.com/office/powerpoint/2010/main" val="172776509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85F21CB-D314-4DE3-AB0D-AB3CEDECD146}" type="datetimeFigureOut">
              <a:rPr lang="en-US" smtClean="0"/>
              <a:t>12/29/2025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3E132F0-C20F-4B76-B148-C3F36139E776}" type="slidenum">
              <a:rPr lang="en-US" smtClean="0"/>
              <a:t>‹#›</a:t>
            </a:fld>
            <a:endParaRPr lang="en-US"/>
          </a:p>
        </p:txBody>
      </p:sp>
    </p:spTree>
    <p:extLst>
      <p:ext uri="{BB962C8B-B14F-4D97-AF65-F5344CB8AC3E}">
        <p14:creationId xmlns:p14="http://schemas.microsoft.com/office/powerpoint/2010/main" val="56043116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2"/>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2"/>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85F21CB-D314-4DE3-AB0D-AB3CEDECD146}" type="datetimeFigureOut">
              <a:rPr lang="en-US" smtClean="0"/>
              <a:t>12/29/2025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3E132F0-C20F-4B76-B148-C3F36139E776}" type="slidenum">
              <a:rPr lang="en-US" smtClean="0"/>
              <a:t>‹#›</a:t>
            </a:fld>
            <a:endParaRPr lang="en-US"/>
          </a:p>
        </p:txBody>
      </p:sp>
    </p:spTree>
    <p:extLst>
      <p:ext uri="{BB962C8B-B14F-4D97-AF65-F5344CB8AC3E}">
        <p14:creationId xmlns:p14="http://schemas.microsoft.com/office/powerpoint/2010/main" val="159035458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8"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85F21CB-D314-4DE3-AB0D-AB3CEDECD146}" type="datetimeFigureOut">
              <a:rPr lang="en-US" smtClean="0"/>
              <a:t>12/29/2025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3E132F0-C20F-4B76-B148-C3F36139E776}" type="slidenum">
              <a:rPr lang="en-US" smtClean="0"/>
              <a:t>‹#›</a:t>
            </a:fld>
            <a:endParaRPr lang="en-US"/>
          </a:p>
        </p:txBody>
      </p:sp>
    </p:spTree>
    <p:extLst>
      <p:ext uri="{BB962C8B-B14F-4D97-AF65-F5344CB8AC3E}">
        <p14:creationId xmlns:p14="http://schemas.microsoft.com/office/powerpoint/2010/main" val="331368524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85F21CB-D314-4DE3-AB0D-AB3CEDECD146}" type="datetimeFigureOut">
              <a:rPr lang="en-US" smtClean="0"/>
              <a:t>12/29/2025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E132F0-C20F-4B76-B148-C3F36139E776}" type="slidenum">
              <a:rPr lang="en-US" smtClean="0"/>
              <a:t>‹#›</a:t>
            </a:fld>
            <a:endParaRPr lang="en-US"/>
          </a:p>
        </p:txBody>
      </p:sp>
    </p:spTree>
    <p:extLst>
      <p:ext uri="{BB962C8B-B14F-4D97-AF65-F5344CB8AC3E}">
        <p14:creationId xmlns:p14="http://schemas.microsoft.com/office/powerpoint/2010/main" val="265832976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783484" y="274640"/>
            <a:ext cx="3655483"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12801" y="274640"/>
            <a:ext cx="10767484"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85F21CB-D314-4DE3-AB0D-AB3CEDECD146}" type="datetimeFigureOut">
              <a:rPr lang="en-US" smtClean="0"/>
              <a:t>12/29/2025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E132F0-C20F-4B76-B148-C3F36139E776}" type="slidenum">
              <a:rPr lang="en-US" smtClean="0"/>
              <a:t>‹#›</a:t>
            </a:fld>
            <a:endParaRPr lang="en-US"/>
          </a:p>
        </p:txBody>
      </p:sp>
    </p:spTree>
    <p:extLst>
      <p:ext uri="{BB962C8B-B14F-4D97-AF65-F5344CB8AC3E}">
        <p14:creationId xmlns:p14="http://schemas.microsoft.com/office/powerpoint/2010/main" val="40105897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Hai Nội dung">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623B630E-71EE-4C36-A0D8-A6199F1EDB98}"/>
              </a:ext>
            </a:extLst>
          </p:cNvPr>
          <p:cNvSpPr>
            <a:spLocks noGrp="1"/>
          </p:cNvSpPr>
          <p:nvPr>
            <p:ph type="title"/>
          </p:nvPr>
        </p:nvSpPr>
        <p:spPr/>
        <p:txBody>
          <a:bodyPr/>
          <a:lstStyle/>
          <a:p>
            <a:r>
              <a:rPr lang="vi-VN"/>
              <a:t>Bấm để sửa kiểu tiêu đề Bản cái</a:t>
            </a:r>
            <a:endParaRPr lang="en-US"/>
          </a:p>
        </p:txBody>
      </p:sp>
      <p:sp>
        <p:nvSpPr>
          <p:cNvPr id="3" name="Chỗ dành sẵn cho Nội dung 2">
            <a:extLst>
              <a:ext uri="{FF2B5EF4-FFF2-40B4-BE49-F238E27FC236}">
                <a16:creationId xmlns:a16="http://schemas.microsoft.com/office/drawing/2014/main" id="{A51D7570-67B4-4227-B5E8-032DFE1CE467}"/>
              </a:ext>
            </a:extLst>
          </p:cNvPr>
          <p:cNvSpPr>
            <a:spLocks noGrp="1"/>
          </p:cNvSpPr>
          <p:nvPr>
            <p:ph sz="half" idx="1"/>
          </p:nvPr>
        </p:nvSpPr>
        <p:spPr>
          <a:xfrm>
            <a:off x="838200" y="1825625"/>
            <a:ext cx="5181600" cy="435133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ội dung 3">
            <a:extLst>
              <a:ext uri="{FF2B5EF4-FFF2-40B4-BE49-F238E27FC236}">
                <a16:creationId xmlns:a16="http://schemas.microsoft.com/office/drawing/2014/main" id="{11B5919C-0886-4468-9454-792F3E661A92}"/>
              </a:ext>
            </a:extLst>
          </p:cNvPr>
          <p:cNvSpPr>
            <a:spLocks noGrp="1"/>
          </p:cNvSpPr>
          <p:nvPr>
            <p:ph sz="half" idx="2"/>
          </p:nvPr>
        </p:nvSpPr>
        <p:spPr>
          <a:xfrm>
            <a:off x="6172200" y="1825625"/>
            <a:ext cx="5181600" cy="435133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5" name="Chỗ dành sẵn cho Ngày tháng 4">
            <a:extLst>
              <a:ext uri="{FF2B5EF4-FFF2-40B4-BE49-F238E27FC236}">
                <a16:creationId xmlns:a16="http://schemas.microsoft.com/office/drawing/2014/main" id="{380BB35D-4761-4493-AF25-9003C51ABC6B}"/>
              </a:ext>
            </a:extLst>
          </p:cNvPr>
          <p:cNvSpPr>
            <a:spLocks noGrp="1"/>
          </p:cNvSpPr>
          <p:nvPr>
            <p:ph type="dt" sz="half" idx="10"/>
          </p:nvPr>
        </p:nvSpPr>
        <p:spPr/>
        <p:txBody>
          <a:bodyPr/>
          <a:lstStyle/>
          <a:p>
            <a:fld id="{DC2D4E02-44A9-4E2C-ADDA-9816F9BFA847}" type="datetimeFigureOut">
              <a:rPr lang="en-US" smtClean="0"/>
              <a:t>12/29/2025</a:t>
            </a:fld>
            <a:endParaRPr lang="en-US"/>
          </a:p>
        </p:txBody>
      </p:sp>
      <p:sp>
        <p:nvSpPr>
          <p:cNvPr id="6" name="Chỗ dành sẵn cho Chân trang 5">
            <a:extLst>
              <a:ext uri="{FF2B5EF4-FFF2-40B4-BE49-F238E27FC236}">
                <a16:creationId xmlns:a16="http://schemas.microsoft.com/office/drawing/2014/main" id="{B75822D8-A12F-4AF1-88F7-2C9575BE2030}"/>
              </a:ext>
            </a:extLst>
          </p:cNvPr>
          <p:cNvSpPr>
            <a:spLocks noGrp="1"/>
          </p:cNvSpPr>
          <p:nvPr>
            <p:ph type="ftr" sz="quarter" idx="11"/>
          </p:nvPr>
        </p:nvSpPr>
        <p:spPr/>
        <p:txBody>
          <a:bodyPr/>
          <a:lstStyle/>
          <a:p>
            <a:endParaRPr lang="en-US"/>
          </a:p>
        </p:txBody>
      </p:sp>
      <p:sp>
        <p:nvSpPr>
          <p:cNvPr id="7" name="Chỗ dành sẵn cho Số hiệu Bản chiếu 6">
            <a:extLst>
              <a:ext uri="{FF2B5EF4-FFF2-40B4-BE49-F238E27FC236}">
                <a16:creationId xmlns:a16="http://schemas.microsoft.com/office/drawing/2014/main" id="{575E25C3-9858-4CF9-B3C4-1225CC7CC818}"/>
              </a:ext>
            </a:extLst>
          </p:cNvPr>
          <p:cNvSpPr>
            <a:spLocks noGrp="1"/>
          </p:cNvSpPr>
          <p:nvPr>
            <p:ph type="sldNum" sz="quarter" idx="12"/>
          </p:nvPr>
        </p:nvSpPr>
        <p:spPr/>
        <p:txBody>
          <a:bodyPr/>
          <a:lstStyle/>
          <a:p>
            <a:fld id="{0977B106-A4E3-4BCF-902A-2ED2D7388F42}" type="slidenum">
              <a:rPr lang="en-US" smtClean="0"/>
              <a:t>‹#›</a:t>
            </a:fld>
            <a:endParaRPr lang="en-US"/>
          </a:p>
        </p:txBody>
      </p:sp>
    </p:spTree>
    <p:extLst>
      <p:ext uri="{BB962C8B-B14F-4D97-AF65-F5344CB8AC3E}">
        <p14:creationId xmlns:p14="http://schemas.microsoft.com/office/powerpoint/2010/main" val="9563091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hép so sán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2A145E42-377D-419F-80EF-7C55E8C8050D}"/>
              </a:ext>
            </a:extLst>
          </p:cNvPr>
          <p:cNvSpPr>
            <a:spLocks noGrp="1"/>
          </p:cNvSpPr>
          <p:nvPr>
            <p:ph type="title"/>
          </p:nvPr>
        </p:nvSpPr>
        <p:spPr>
          <a:xfrm>
            <a:off x="839788" y="365125"/>
            <a:ext cx="10515600" cy="1325563"/>
          </a:xfrm>
        </p:spPr>
        <p:txBody>
          <a:bodyPr/>
          <a:lstStyle/>
          <a:p>
            <a:r>
              <a:rPr lang="vi-VN"/>
              <a:t>Bấm để sửa kiểu tiêu đề Bản cái</a:t>
            </a:r>
            <a:endParaRPr lang="en-US"/>
          </a:p>
        </p:txBody>
      </p:sp>
      <p:sp>
        <p:nvSpPr>
          <p:cNvPr id="3" name="Chỗ dành sẵn cho Văn bản 2">
            <a:extLst>
              <a:ext uri="{FF2B5EF4-FFF2-40B4-BE49-F238E27FC236}">
                <a16:creationId xmlns:a16="http://schemas.microsoft.com/office/drawing/2014/main" id="{DADDCB18-DAF5-4573-B5C4-FD6D5F3C67C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Bấm để chỉnh sửa kiểu văn bản của Bản cái</a:t>
            </a:r>
          </a:p>
        </p:txBody>
      </p:sp>
      <p:sp>
        <p:nvSpPr>
          <p:cNvPr id="4" name="Chỗ dành sẵn cho Nội dung 3">
            <a:extLst>
              <a:ext uri="{FF2B5EF4-FFF2-40B4-BE49-F238E27FC236}">
                <a16:creationId xmlns:a16="http://schemas.microsoft.com/office/drawing/2014/main" id="{A394BBE8-33F2-435E-B4E6-4DD5B3BDAF5B}"/>
              </a:ext>
            </a:extLst>
          </p:cNvPr>
          <p:cNvSpPr>
            <a:spLocks noGrp="1"/>
          </p:cNvSpPr>
          <p:nvPr>
            <p:ph sz="half" idx="2"/>
          </p:nvPr>
        </p:nvSpPr>
        <p:spPr>
          <a:xfrm>
            <a:off x="839788" y="2505075"/>
            <a:ext cx="5157787" cy="368458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5" name="Chỗ dành sẵn cho Văn bản 4">
            <a:extLst>
              <a:ext uri="{FF2B5EF4-FFF2-40B4-BE49-F238E27FC236}">
                <a16:creationId xmlns:a16="http://schemas.microsoft.com/office/drawing/2014/main" id="{1A436034-A998-4650-8396-EE6E234DA7D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Bấm để chỉnh sửa kiểu văn bản của Bản cái</a:t>
            </a:r>
          </a:p>
        </p:txBody>
      </p:sp>
      <p:sp>
        <p:nvSpPr>
          <p:cNvPr id="6" name="Chỗ dành sẵn cho Nội dung 5">
            <a:extLst>
              <a:ext uri="{FF2B5EF4-FFF2-40B4-BE49-F238E27FC236}">
                <a16:creationId xmlns:a16="http://schemas.microsoft.com/office/drawing/2014/main" id="{45F6F6F5-91A7-4353-8041-E3EDC2230564}"/>
              </a:ext>
            </a:extLst>
          </p:cNvPr>
          <p:cNvSpPr>
            <a:spLocks noGrp="1"/>
          </p:cNvSpPr>
          <p:nvPr>
            <p:ph sz="quarter" idx="4"/>
          </p:nvPr>
        </p:nvSpPr>
        <p:spPr>
          <a:xfrm>
            <a:off x="6172200" y="2505075"/>
            <a:ext cx="5183188" cy="368458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7" name="Chỗ dành sẵn cho Ngày tháng 6">
            <a:extLst>
              <a:ext uri="{FF2B5EF4-FFF2-40B4-BE49-F238E27FC236}">
                <a16:creationId xmlns:a16="http://schemas.microsoft.com/office/drawing/2014/main" id="{45CC6079-A49F-4B00-B08B-B25307BA2094}"/>
              </a:ext>
            </a:extLst>
          </p:cNvPr>
          <p:cNvSpPr>
            <a:spLocks noGrp="1"/>
          </p:cNvSpPr>
          <p:nvPr>
            <p:ph type="dt" sz="half" idx="10"/>
          </p:nvPr>
        </p:nvSpPr>
        <p:spPr/>
        <p:txBody>
          <a:bodyPr/>
          <a:lstStyle/>
          <a:p>
            <a:fld id="{DC2D4E02-44A9-4E2C-ADDA-9816F9BFA847}" type="datetimeFigureOut">
              <a:rPr lang="en-US" smtClean="0"/>
              <a:t>12/29/2025</a:t>
            </a:fld>
            <a:endParaRPr lang="en-US"/>
          </a:p>
        </p:txBody>
      </p:sp>
      <p:sp>
        <p:nvSpPr>
          <p:cNvPr id="8" name="Chỗ dành sẵn cho Chân trang 7">
            <a:extLst>
              <a:ext uri="{FF2B5EF4-FFF2-40B4-BE49-F238E27FC236}">
                <a16:creationId xmlns:a16="http://schemas.microsoft.com/office/drawing/2014/main" id="{1DB7E489-62B7-4E6E-B980-5F11475362E0}"/>
              </a:ext>
            </a:extLst>
          </p:cNvPr>
          <p:cNvSpPr>
            <a:spLocks noGrp="1"/>
          </p:cNvSpPr>
          <p:nvPr>
            <p:ph type="ftr" sz="quarter" idx="11"/>
          </p:nvPr>
        </p:nvSpPr>
        <p:spPr/>
        <p:txBody>
          <a:bodyPr/>
          <a:lstStyle/>
          <a:p>
            <a:endParaRPr lang="en-US"/>
          </a:p>
        </p:txBody>
      </p:sp>
      <p:sp>
        <p:nvSpPr>
          <p:cNvPr id="9" name="Chỗ dành sẵn cho Số hiệu Bản chiếu 8">
            <a:extLst>
              <a:ext uri="{FF2B5EF4-FFF2-40B4-BE49-F238E27FC236}">
                <a16:creationId xmlns:a16="http://schemas.microsoft.com/office/drawing/2014/main" id="{5E2EE4F7-E3C0-42D2-9859-536BE98451C7}"/>
              </a:ext>
            </a:extLst>
          </p:cNvPr>
          <p:cNvSpPr>
            <a:spLocks noGrp="1"/>
          </p:cNvSpPr>
          <p:nvPr>
            <p:ph type="sldNum" sz="quarter" idx="12"/>
          </p:nvPr>
        </p:nvSpPr>
        <p:spPr/>
        <p:txBody>
          <a:bodyPr/>
          <a:lstStyle/>
          <a:p>
            <a:fld id="{0977B106-A4E3-4BCF-902A-2ED2D7388F42}" type="slidenum">
              <a:rPr lang="en-US" smtClean="0"/>
              <a:t>‹#›</a:t>
            </a:fld>
            <a:endParaRPr lang="en-US"/>
          </a:p>
        </p:txBody>
      </p:sp>
    </p:spTree>
    <p:extLst>
      <p:ext uri="{BB962C8B-B14F-4D97-AF65-F5344CB8AC3E}">
        <p14:creationId xmlns:p14="http://schemas.microsoft.com/office/powerpoint/2010/main" val="33842399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hỉ Tiêu đề">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894A4954-0225-4A82-92B1-2D3D339FEF58}"/>
              </a:ext>
            </a:extLst>
          </p:cNvPr>
          <p:cNvSpPr>
            <a:spLocks noGrp="1"/>
          </p:cNvSpPr>
          <p:nvPr>
            <p:ph type="title"/>
          </p:nvPr>
        </p:nvSpPr>
        <p:spPr/>
        <p:txBody>
          <a:bodyPr/>
          <a:lstStyle/>
          <a:p>
            <a:r>
              <a:rPr lang="vi-VN"/>
              <a:t>Bấm để sửa kiểu tiêu đề Bản cái</a:t>
            </a:r>
            <a:endParaRPr lang="en-US"/>
          </a:p>
        </p:txBody>
      </p:sp>
      <p:sp>
        <p:nvSpPr>
          <p:cNvPr id="3" name="Chỗ dành sẵn cho Ngày tháng 2">
            <a:extLst>
              <a:ext uri="{FF2B5EF4-FFF2-40B4-BE49-F238E27FC236}">
                <a16:creationId xmlns:a16="http://schemas.microsoft.com/office/drawing/2014/main" id="{05FD42D9-5C2E-45F9-B7E1-1E25E589EE67}"/>
              </a:ext>
            </a:extLst>
          </p:cNvPr>
          <p:cNvSpPr>
            <a:spLocks noGrp="1"/>
          </p:cNvSpPr>
          <p:nvPr>
            <p:ph type="dt" sz="half" idx="10"/>
          </p:nvPr>
        </p:nvSpPr>
        <p:spPr/>
        <p:txBody>
          <a:bodyPr/>
          <a:lstStyle/>
          <a:p>
            <a:fld id="{DC2D4E02-44A9-4E2C-ADDA-9816F9BFA847}" type="datetimeFigureOut">
              <a:rPr lang="en-US" smtClean="0"/>
              <a:t>12/29/2025</a:t>
            </a:fld>
            <a:endParaRPr lang="en-US"/>
          </a:p>
        </p:txBody>
      </p:sp>
      <p:sp>
        <p:nvSpPr>
          <p:cNvPr id="4" name="Chỗ dành sẵn cho Chân trang 3">
            <a:extLst>
              <a:ext uri="{FF2B5EF4-FFF2-40B4-BE49-F238E27FC236}">
                <a16:creationId xmlns:a16="http://schemas.microsoft.com/office/drawing/2014/main" id="{5D2CA86C-7AD7-4A19-8AE9-BCDFCFF941EE}"/>
              </a:ext>
            </a:extLst>
          </p:cNvPr>
          <p:cNvSpPr>
            <a:spLocks noGrp="1"/>
          </p:cNvSpPr>
          <p:nvPr>
            <p:ph type="ftr" sz="quarter" idx="11"/>
          </p:nvPr>
        </p:nvSpPr>
        <p:spPr/>
        <p:txBody>
          <a:bodyPr/>
          <a:lstStyle/>
          <a:p>
            <a:endParaRPr lang="en-US"/>
          </a:p>
        </p:txBody>
      </p:sp>
      <p:sp>
        <p:nvSpPr>
          <p:cNvPr id="5" name="Chỗ dành sẵn cho Số hiệu Bản chiếu 4">
            <a:extLst>
              <a:ext uri="{FF2B5EF4-FFF2-40B4-BE49-F238E27FC236}">
                <a16:creationId xmlns:a16="http://schemas.microsoft.com/office/drawing/2014/main" id="{46275E22-0876-4948-8ADC-1518AD4A5859}"/>
              </a:ext>
            </a:extLst>
          </p:cNvPr>
          <p:cNvSpPr>
            <a:spLocks noGrp="1"/>
          </p:cNvSpPr>
          <p:nvPr>
            <p:ph type="sldNum" sz="quarter" idx="12"/>
          </p:nvPr>
        </p:nvSpPr>
        <p:spPr/>
        <p:txBody>
          <a:bodyPr/>
          <a:lstStyle/>
          <a:p>
            <a:fld id="{0977B106-A4E3-4BCF-902A-2ED2D7388F42}" type="slidenum">
              <a:rPr lang="en-US" smtClean="0"/>
              <a:t>‹#›</a:t>
            </a:fld>
            <a:endParaRPr lang="en-US"/>
          </a:p>
        </p:txBody>
      </p:sp>
    </p:spTree>
    <p:extLst>
      <p:ext uri="{BB962C8B-B14F-4D97-AF65-F5344CB8AC3E}">
        <p14:creationId xmlns:p14="http://schemas.microsoft.com/office/powerpoint/2010/main" val="5023069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rống">
    <p:spTree>
      <p:nvGrpSpPr>
        <p:cNvPr id="1" name=""/>
        <p:cNvGrpSpPr/>
        <p:nvPr/>
      </p:nvGrpSpPr>
      <p:grpSpPr>
        <a:xfrm>
          <a:off x="0" y="0"/>
          <a:ext cx="0" cy="0"/>
          <a:chOff x="0" y="0"/>
          <a:chExt cx="0" cy="0"/>
        </a:xfrm>
      </p:grpSpPr>
      <p:sp>
        <p:nvSpPr>
          <p:cNvPr id="2" name="Chỗ dành sẵn cho Ngày tháng 1">
            <a:extLst>
              <a:ext uri="{FF2B5EF4-FFF2-40B4-BE49-F238E27FC236}">
                <a16:creationId xmlns:a16="http://schemas.microsoft.com/office/drawing/2014/main" id="{C3067506-F978-4817-8DCC-5D493AC6B2E0}"/>
              </a:ext>
            </a:extLst>
          </p:cNvPr>
          <p:cNvSpPr>
            <a:spLocks noGrp="1"/>
          </p:cNvSpPr>
          <p:nvPr>
            <p:ph type="dt" sz="half" idx="10"/>
          </p:nvPr>
        </p:nvSpPr>
        <p:spPr/>
        <p:txBody>
          <a:bodyPr/>
          <a:lstStyle/>
          <a:p>
            <a:fld id="{DC2D4E02-44A9-4E2C-ADDA-9816F9BFA847}" type="datetimeFigureOut">
              <a:rPr lang="en-US" smtClean="0"/>
              <a:t>12/29/2025</a:t>
            </a:fld>
            <a:endParaRPr lang="en-US"/>
          </a:p>
        </p:txBody>
      </p:sp>
      <p:sp>
        <p:nvSpPr>
          <p:cNvPr id="3" name="Chỗ dành sẵn cho Chân trang 2">
            <a:extLst>
              <a:ext uri="{FF2B5EF4-FFF2-40B4-BE49-F238E27FC236}">
                <a16:creationId xmlns:a16="http://schemas.microsoft.com/office/drawing/2014/main" id="{38D7C8FF-1ACB-4192-A543-C464B811EE40}"/>
              </a:ext>
            </a:extLst>
          </p:cNvPr>
          <p:cNvSpPr>
            <a:spLocks noGrp="1"/>
          </p:cNvSpPr>
          <p:nvPr>
            <p:ph type="ftr" sz="quarter" idx="11"/>
          </p:nvPr>
        </p:nvSpPr>
        <p:spPr/>
        <p:txBody>
          <a:bodyPr/>
          <a:lstStyle/>
          <a:p>
            <a:endParaRPr lang="en-US"/>
          </a:p>
        </p:txBody>
      </p:sp>
      <p:sp>
        <p:nvSpPr>
          <p:cNvPr id="4" name="Chỗ dành sẵn cho Số hiệu Bản chiếu 3">
            <a:extLst>
              <a:ext uri="{FF2B5EF4-FFF2-40B4-BE49-F238E27FC236}">
                <a16:creationId xmlns:a16="http://schemas.microsoft.com/office/drawing/2014/main" id="{DC177202-E857-49F1-BBB9-289D680403FA}"/>
              </a:ext>
            </a:extLst>
          </p:cNvPr>
          <p:cNvSpPr>
            <a:spLocks noGrp="1"/>
          </p:cNvSpPr>
          <p:nvPr>
            <p:ph type="sldNum" sz="quarter" idx="12"/>
          </p:nvPr>
        </p:nvSpPr>
        <p:spPr/>
        <p:txBody>
          <a:bodyPr/>
          <a:lstStyle/>
          <a:p>
            <a:fld id="{0977B106-A4E3-4BCF-902A-2ED2D7388F42}" type="slidenum">
              <a:rPr lang="en-US" smtClean="0"/>
              <a:t>‹#›</a:t>
            </a:fld>
            <a:endParaRPr lang="en-US"/>
          </a:p>
        </p:txBody>
      </p:sp>
    </p:spTree>
    <p:extLst>
      <p:ext uri="{BB962C8B-B14F-4D97-AF65-F5344CB8AC3E}">
        <p14:creationId xmlns:p14="http://schemas.microsoft.com/office/powerpoint/2010/main" val="34210895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Nội dung với Chú thíc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28C52E56-CF0D-46A6-9F0E-B1E2E26E0317}"/>
              </a:ext>
            </a:extLst>
          </p:cNvPr>
          <p:cNvSpPr>
            <a:spLocks noGrp="1"/>
          </p:cNvSpPr>
          <p:nvPr>
            <p:ph type="title"/>
          </p:nvPr>
        </p:nvSpPr>
        <p:spPr>
          <a:xfrm>
            <a:off x="839788" y="457200"/>
            <a:ext cx="3932237" cy="1600200"/>
          </a:xfrm>
        </p:spPr>
        <p:txBody>
          <a:bodyPr anchor="b"/>
          <a:lstStyle>
            <a:lvl1pPr>
              <a:defRPr sz="3200"/>
            </a:lvl1pPr>
          </a:lstStyle>
          <a:p>
            <a:r>
              <a:rPr lang="vi-VN"/>
              <a:t>Bấm để sửa kiểu tiêu đề Bản cái</a:t>
            </a:r>
            <a:endParaRPr lang="en-US"/>
          </a:p>
        </p:txBody>
      </p:sp>
      <p:sp>
        <p:nvSpPr>
          <p:cNvPr id="3" name="Chỗ dành sẵn cho Nội dung 2">
            <a:extLst>
              <a:ext uri="{FF2B5EF4-FFF2-40B4-BE49-F238E27FC236}">
                <a16:creationId xmlns:a16="http://schemas.microsoft.com/office/drawing/2014/main" id="{4CDAAF13-B2BD-485A-AFA9-0C70E2D5CA9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Văn bản 3">
            <a:extLst>
              <a:ext uri="{FF2B5EF4-FFF2-40B4-BE49-F238E27FC236}">
                <a16:creationId xmlns:a16="http://schemas.microsoft.com/office/drawing/2014/main" id="{8BBFE38B-AEA9-483F-B115-A0F16A778DC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Bấm để chỉnh sửa kiểu văn bản của Bản cái</a:t>
            </a:r>
          </a:p>
        </p:txBody>
      </p:sp>
      <p:sp>
        <p:nvSpPr>
          <p:cNvPr id="5" name="Chỗ dành sẵn cho Ngày tháng 4">
            <a:extLst>
              <a:ext uri="{FF2B5EF4-FFF2-40B4-BE49-F238E27FC236}">
                <a16:creationId xmlns:a16="http://schemas.microsoft.com/office/drawing/2014/main" id="{99B165A6-1322-40A1-93C7-04AE3545458E}"/>
              </a:ext>
            </a:extLst>
          </p:cNvPr>
          <p:cNvSpPr>
            <a:spLocks noGrp="1"/>
          </p:cNvSpPr>
          <p:nvPr>
            <p:ph type="dt" sz="half" idx="10"/>
          </p:nvPr>
        </p:nvSpPr>
        <p:spPr/>
        <p:txBody>
          <a:bodyPr/>
          <a:lstStyle/>
          <a:p>
            <a:fld id="{DC2D4E02-44A9-4E2C-ADDA-9816F9BFA847}" type="datetimeFigureOut">
              <a:rPr lang="en-US" smtClean="0"/>
              <a:t>12/29/2025</a:t>
            </a:fld>
            <a:endParaRPr lang="en-US"/>
          </a:p>
        </p:txBody>
      </p:sp>
      <p:sp>
        <p:nvSpPr>
          <p:cNvPr id="6" name="Chỗ dành sẵn cho Chân trang 5">
            <a:extLst>
              <a:ext uri="{FF2B5EF4-FFF2-40B4-BE49-F238E27FC236}">
                <a16:creationId xmlns:a16="http://schemas.microsoft.com/office/drawing/2014/main" id="{3FFF9078-22D4-4527-BA3D-095516B47608}"/>
              </a:ext>
            </a:extLst>
          </p:cNvPr>
          <p:cNvSpPr>
            <a:spLocks noGrp="1"/>
          </p:cNvSpPr>
          <p:nvPr>
            <p:ph type="ftr" sz="quarter" idx="11"/>
          </p:nvPr>
        </p:nvSpPr>
        <p:spPr/>
        <p:txBody>
          <a:bodyPr/>
          <a:lstStyle/>
          <a:p>
            <a:endParaRPr lang="en-US"/>
          </a:p>
        </p:txBody>
      </p:sp>
      <p:sp>
        <p:nvSpPr>
          <p:cNvPr id="7" name="Chỗ dành sẵn cho Số hiệu Bản chiếu 6">
            <a:extLst>
              <a:ext uri="{FF2B5EF4-FFF2-40B4-BE49-F238E27FC236}">
                <a16:creationId xmlns:a16="http://schemas.microsoft.com/office/drawing/2014/main" id="{6CCDE78F-353A-42AD-BC34-7D395195BD0B}"/>
              </a:ext>
            </a:extLst>
          </p:cNvPr>
          <p:cNvSpPr>
            <a:spLocks noGrp="1"/>
          </p:cNvSpPr>
          <p:nvPr>
            <p:ph type="sldNum" sz="quarter" idx="12"/>
          </p:nvPr>
        </p:nvSpPr>
        <p:spPr/>
        <p:txBody>
          <a:bodyPr/>
          <a:lstStyle/>
          <a:p>
            <a:fld id="{0977B106-A4E3-4BCF-902A-2ED2D7388F42}" type="slidenum">
              <a:rPr lang="en-US" smtClean="0"/>
              <a:t>‹#›</a:t>
            </a:fld>
            <a:endParaRPr lang="en-US"/>
          </a:p>
        </p:txBody>
      </p:sp>
    </p:spTree>
    <p:extLst>
      <p:ext uri="{BB962C8B-B14F-4D97-AF65-F5344CB8AC3E}">
        <p14:creationId xmlns:p14="http://schemas.microsoft.com/office/powerpoint/2010/main" val="13650884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nh với Chú thíc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22133B49-DB02-4880-99E8-7DD6875341D0}"/>
              </a:ext>
            </a:extLst>
          </p:cNvPr>
          <p:cNvSpPr>
            <a:spLocks noGrp="1"/>
          </p:cNvSpPr>
          <p:nvPr>
            <p:ph type="title"/>
          </p:nvPr>
        </p:nvSpPr>
        <p:spPr>
          <a:xfrm>
            <a:off x="839788" y="457200"/>
            <a:ext cx="3932237" cy="1600200"/>
          </a:xfrm>
        </p:spPr>
        <p:txBody>
          <a:bodyPr anchor="b"/>
          <a:lstStyle>
            <a:lvl1pPr>
              <a:defRPr sz="3200"/>
            </a:lvl1pPr>
          </a:lstStyle>
          <a:p>
            <a:r>
              <a:rPr lang="vi-VN"/>
              <a:t>Bấm để sửa kiểu tiêu đề Bản cái</a:t>
            </a:r>
            <a:endParaRPr lang="en-US"/>
          </a:p>
        </p:txBody>
      </p:sp>
      <p:sp>
        <p:nvSpPr>
          <p:cNvPr id="3" name="Chỗ dành sẵn cho Hình ảnh 2">
            <a:extLst>
              <a:ext uri="{FF2B5EF4-FFF2-40B4-BE49-F238E27FC236}">
                <a16:creationId xmlns:a16="http://schemas.microsoft.com/office/drawing/2014/main" id="{71CCB6B9-0437-40DF-ABE1-70A2360597E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Chỗ dành sẵn cho Văn bản 3">
            <a:extLst>
              <a:ext uri="{FF2B5EF4-FFF2-40B4-BE49-F238E27FC236}">
                <a16:creationId xmlns:a16="http://schemas.microsoft.com/office/drawing/2014/main" id="{4C3C99C1-1DF4-4C37-9A00-13D46F13726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Bấm để chỉnh sửa kiểu văn bản của Bản cái</a:t>
            </a:r>
          </a:p>
        </p:txBody>
      </p:sp>
      <p:sp>
        <p:nvSpPr>
          <p:cNvPr id="5" name="Chỗ dành sẵn cho Ngày tháng 4">
            <a:extLst>
              <a:ext uri="{FF2B5EF4-FFF2-40B4-BE49-F238E27FC236}">
                <a16:creationId xmlns:a16="http://schemas.microsoft.com/office/drawing/2014/main" id="{EE3F545A-B440-4724-8353-18BE5B9770F3}"/>
              </a:ext>
            </a:extLst>
          </p:cNvPr>
          <p:cNvSpPr>
            <a:spLocks noGrp="1"/>
          </p:cNvSpPr>
          <p:nvPr>
            <p:ph type="dt" sz="half" idx="10"/>
          </p:nvPr>
        </p:nvSpPr>
        <p:spPr/>
        <p:txBody>
          <a:bodyPr/>
          <a:lstStyle/>
          <a:p>
            <a:fld id="{DC2D4E02-44A9-4E2C-ADDA-9816F9BFA847}" type="datetimeFigureOut">
              <a:rPr lang="en-US" smtClean="0"/>
              <a:t>12/29/2025</a:t>
            </a:fld>
            <a:endParaRPr lang="en-US"/>
          </a:p>
        </p:txBody>
      </p:sp>
      <p:sp>
        <p:nvSpPr>
          <p:cNvPr id="6" name="Chỗ dành sẵn cho Chân trang 5">
            <a:extLst>
              <a:ext uri="{FF2B5EF4-FFF2-40B4-BE49-F238E27FC236}">
                <a16:creationId xmlns:a16="http://schemas.microsoft.com/office/drawing/2014/main" id="{9C2194C9-EF0E-4AC5-949C-1337201E8B05}"/>
              </a:ext>
            </a:extLst>
          </p:cNvPr>
          <p:cNvSpPr>
            <a:spLocks noGrp="1"/>
          </p:cNvSpPr>
          <p:nvPr>
            <p:ph type="ftr" sz="quarter" idx="11"/>
          </p:nvPr>
        </p:nvSpPr>
        <p:spPr/>
        <p:txBody>
          <a:bodyPr/>
          <a:lstStyle/>
          <a:p>
            <a:endParaRPr lang="en-US"/>
          </a:p>
        </p:txBody>
      </p:sp>
      <p:sp>
        <p:nvSpPr>
          <p:cNvPr id="7" name="Chỗ dành sẵn cho Số hiệu Bản chiếu 6">
            <a:extLst>
              <a:ext uri="{FF2B5EF4-FFF2-40B4-BE49-F238E27FC236}">
                <a16:creationId xmlns:a16="http://schemas.microsoft.com/office/drawing/2014/main" id="{855A3B71-90ED-4984-84C8-1925912234AE}"/>
              </a:ext>
            </a:extLst>
          </p:cNvPr>
          <p:cNvSpPr>
            <a:spLocks noGrp="1"/>
          </p:cNvSpPr>
          <p:nvPr>
            <p:ph type="sldNum" sz="quarter" idx="12"/>
          </p:nvPr>
        </p:nvSpPr>
        <p:spPr/>
        <p:txBody>
          <a:bodyPr/>
          <a:lstStyle/>
          <a:p>
            <a:fld id="{0977B106-A4E3-4BCF-902A-2ED2D7388F42}" type="slidenum">
              <a:rPr lang="en-US" smtClean="0"/>
              <a:t>‹#›</a:t>
            </a:fld>
            <a:endParaRPr lang="en-US"/>
          </a:p>
        </p:txBody>
      </p:sp>
    </p:spTree>
    <p:extLst>
      <p:ext uri="{BB962C8B-B14F-4D97-AF65-F5344CB8AC3E}">
        <p14:creationId xmlns:p14="http://schemas.microsoft.com/office/powerpoint/2010/main" val="12243942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3.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4.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hỗ dành sẵn cho Tiêu đề 1">
            <a:extLst>
              <a:ext uri="{FF2B5EF4-FFF2-40B4-BE49-F238E27FC236}">
                <a16:creationId xmlns:a16="http://schemas.microsoft.com/office/drawing/2014/main" id="{EE7F206B-81DB-47E4-8DE2-5D6A59D42EA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vi-VN"/>
              <a:t>Bấm để sửa kiểu tiêu đề Bản cái</a:t>
            </a:r>
            <a:endParaRPr lang="en-US"/>
          </a:p>
        </p:txBody>
      </p:sp>
      <p:sp>
        <p:nvSpPr>
          <p:cNvPr id="3" name="Chỗ dành sẵn cho Văn bản 2">
            <a:extLst>
              <a:ext uri="{FF2B5EF4-FFF2-40B4-BE49-F238E27FC236}">
                <a16:creationId xmlns:a16="http://schemas.microsoft.com/office/drawing/2014/main" id="{DBFFBF20-405E-4E05-A0EC-8D7EB2D9AA4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gày tháng 3">
            <a:extLst>
              <a:ext uri="{FF2B5EF4-FFF2-40B4-BE49-F238E27FC236}">
                <a16:creationId xmlns:a16="http://schemas.microsoft.com/office/drawing/2014/main" id="{7D0C498D-5A9F-417D-AB75-2C09BD4DEBA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C2D4E02-44A9-4E2C-ADDA-9816F9BFA847}" type="datetimeFigureOut">
              <a:rPr lang="en-US" smtClean="0"/>
              <a:t>12/29/2025</a:t>
            </a:fld>
            <a:endParaRPr lang="en-US"/>
          </a:p>
        </p:txBody>
      </p:sp>
      <p:sp>
        <p:nvSpPr>
          <p:cNvPr id="5" name="Chỗ dành sẵn cho Chân trang 4">
            <a:extLst>
              <a:ext uri="{FF2B5EF4-FFF2-40B4-BE49-F238E27FC236}">
                <a16:creationId xmlns:a16="http://schemas.microsoft.com/office/drawing/2014/main" id="{1A87237D-B497-4562-8901-3E1E4927449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Chỗ dành sẵn cho Số hiệu Bản chiếu 5">
            <a:extLst>
              <a:ext uri="{FF2B5EF4-FFF2-40B4-BE49-F238E27FC236}">
                <a16:creationId xmlns:a16="http://schemas.microsoft.com/office/drawing/2014/main" id="{28A5323E-472E-4EF5-894E-E7E47E1E9D9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977B106-A4E3-4BCF-902A-2ED2D7388F42}" type="slidenum">
              <a:rPr lang="en-US" smtClean="0"/>
              <a:t>‹#›</a:t>
            </a:fld>
            <a:endParaRPr lang="en-US"/>
          </a:p>
        </p:txBody>
      </p:sp>
    </p:spTree>
    <p:extLst>
      <p:ext uri="{BB962C8B-B14F-4D97-AF65-F5344CB8AC3E}">
        <p14:creationId xmlns:p14="http://schemas.microsoft.com/office/powerpoint/2010/main" val="8668448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vi-VN"/>
              <a:t>Bấm để sửa kiểu tiêu đề Bản cái</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dirty="0"/>
          </a:p>
        </p:txBody>
      </p:sp>
    </p:spTree>
    <p:extLst>
      <p:ext uri="{BB962C8B-B14F-4D97-AF65-F5344CB8AC3E}">
        <p14:creationId xmlns:p14="http://schemas.microsoft.com/office/powerpoint/2010/main" val="3356296068"/>
      </p:ext>
    </p:extLst>
  </p:cSld>
  <p:clrMap bg1="lt1" tx1="dk1" bg2="lt2" tx2="dk2" accent1="accent1" accent2="accent2" accent3="accent3" accent4="accent4" accent5="accent5" accent6="accent6" hlink="hlink" folHlink="folHlink"/>
  <p:sldLayoutIdLst>
    <p:sldLayoutId id="2147483673" r:id="rId1"/>
    <p:sldLayoutId id="2147483674" r:id="rId2"/>
  </p:sldLayoutIdLst>
  <p:txStyles>
    <p:titleStyle>
      <a:lvl1pPr algn="l" defTabSz="887553" rtl="0" eaLnBrk="1" latinLnBrk="0" hangingPunct="1">
        <a:lnSpc>
          <a:spcPct val="90000"/>
        </a:lnSpc>
        <a:spcBef>
          <a:spcPct val="0"/>
        </a:spcBef>
        <a:buNone/>
        <a:defRPr sz="4271" kern="1200">
          <a:solidFill>
            <a:schemeClr val="tx1"/>
          </a:solidFill>
          <a:latin typeface="+mj-lt"/>
          <a:ea typeface="+mj-ea"/>
          <a:cs typeface="+mj-cs"/>
        </a:defRPr>
      </a:lvl1pPr>
    </p:titleStyle>
    <p:bodyStyle>
      <a:lvl1pPr marL="0" indent="0" algn="l" defTabSz="887553" rtl="0" eaLnBrk="1" latinLnBrk="0" hangingPunct="1">
        <a:lnSpc>
          <a:spcPct val="90000"/>
        </a:lnSpc>
        <a:spcBef>
          <a:spcPts val="971"/>
        </a:spcBef>
        <a:buFont typeface="Arial" panose="020B0604020202020204" pitchFamily="34" charset="0"/>
        <a:buNone/>
        <a:defRPr sz="2718" kern="1200">
          <a:solidFill>
            <a:schemeClr val="tx1"/>
          </a:solidFill>
          <a:latin typeface="+mn-lt"/>
          <a:ea typeface="+mn-ea"/>
          <a:cs typeface="+mn-cs"/>
        </a:defRPr>
      </a:lvl1pPr>
      <a:lvl2pPr marL="443777" indent="0" algn="l" defTabSz="887553" rtl="0" eaLnBrk="1" latinLnBrk="0" hangingPunct="1">
        <a:lnSpc>
          <a:spcPct val="90000"/>
        </a:lnSpc>
        <a:spcBef>
          <a:spcPts val="485"/>
        </a:spcBef>
        <a:buFont typeface="Arial" panose="020B0604020202020204" pitchFamily="34" charset="0"/>
        <a:buNone/>
        <a:defRPr sz="2330" kern="1200">
          <a:solidFill>
            <a:schemeClr val="tx1"/>
          </a:solidFill>
          <a:latin typeface="+mn-lt"/>
          <a:ea typeface="+mn-ea"/>
          <a:cs typeface="+mn-cs"/>
        </a:defRPr>
      </a:lvl2pPr>
      <a:lvl3pPr marL="887553" indent="0" algn="l" defTabSz="887553" rtl="0" eaLnBrk="1" latinLnBrk="0" hangingPunct="1">
        <a:lnSpc>
          <a:spcPct val="90000"/>
        </a:lnSpc>
        <a:spcBef>
          <a:spcPts val="485"/>
        </a:spcBef>
        <a:buFont typeface="Arial" panose="020B0604020202020204" pitchFamily="34" charset="0"/>
        <a:buNone/>
        <a:defRPr sz="1941" kern="1200">
          <a:solidFill>
            <a:schemeClr val="tx1"/>
          </a:solidFill>
          <a:latin typeface="+mn-lt"/>
          <a:ea typeface="+mn-ea"/>
          <a:cs typeface="+mn-cs"/>
        </a:defRPr>
      </a:lvl3pPr>
      <a:lvl4pPr marL="1331330" indent="0" algn="l" defTabSz="887553" rtl="0" eaLnBrk="1" latinLnBrk="0" hangingPunct="1">
        <a:lnSpc>
          <a:spcPct val="90000"/>
        </a:lnSpc>
        <a:spcBef>
          <a:spcPts val="485"/>
        </a:spcBef>
        <a:buFont typeface="Arial" panose="020B0604020202020204" pitchFamily="34" charset="0"/>
        <a:buNone/>
        <a:defRPr sz="1747" kern="1200">
          <a:solidFill>
            <a:schemeClr val="tx1"/>
          </a:solidFill>
          <a:latin typeface="+mn-lt"/>
          <a:ea typeface="+mn-ea"/>
          <a:cs typeface="+mn-cs"/>
        </a:defRPr>
      </a:lvl4pPr>
      <a:lvl5pPr marL="1775106" indent="0" algn="l" defTabSz="887553" rtl="0" eaLnBrk="1" latinLnBrk="0" hangingPunct="1">
        <a:lnSpc>
          <a:spcPct val="90000"/>
        </a:lnSpc>
        <a:spcBef>
          <a:spcPts val="485"/>
        </a:spcBef>
        <a:buFont typeface="Arial" panose="020B0604020202020204" pitchFamily="34" charset="0"/>
        <a:buNone/>
        <a:defRPr sz="1747" kern="1200">
          <a:solidFill>
            <a:schemeClr val="tx1"/>
          </a:solidFill>
          <a:latin typeface="+mn-lt"/>
          <a:ea typeface="+mn-ea"/>
          <a:cs typeface="+mn-cs"/>
        </a:defRPr>
      </a:lvl5pPr>
      <a:lvl6pPr marL="2440771" indent="-221888" algn="l" defTabSz="887553" rtl="0" eaLnBrk="1" latinLnBrk="0" hangingPunct="1">
        <a:lnSpc>
          <a:spcPct val="90000"/>
        </a:lnSpc>
        <a:spcBef>
          <a:spcPts val="485"/>
        </a:spcBef>
        <a:buFont typeface="Arial" panose="020B0604020202020204" pitchFamily="34" charset="0"/>
        <a:buChar char="•"/>
        <a:defRPr sz="1747" kern="1200">
          <a:solidFill>
            <a:schemeClr val="tx1"/>
          </a:solidFill>
          <a:latin typeface="+mn-lt"/>
          <a:ea typeface="+mn-ea"/>
          <a:cs typeface="+mn-cs"/>
        </a:defRPr>
      </a:lvl6pPr>
      <a:lvl7pPr marL="2884548" indent="-221888" algn="l" defTabSz="887553" rtl="0" eaLnBrk="1" latinLnBrk="0" hangingPunct="1">
        <a:lnSpc>
          <a:spcPct val="90000"/>
        </a:lnSpc>
        <a:spcBef>
          <a:spcPts val="485"/>
        </a:spcBef>
        <a:buFont typeface="Arial" panose="020B0604020202020204" pitchFamily="34" charset="0"/>
        <a:buChar char="•"/>
        <a:defRPr sz="1747" kern="1200">
          <a:solidFill>
            <a:schemeClr val="tx1"/>
          </a:solidFill>
          <a:latin typeface="+mn-lt"/>
          <a:ea typeface="+mn-ea"/>
          <a:cs typeface="+mn-cs"/>
        </a:defRPr>
      </a:lvl7pPr>
      <a:lvl8pPr marL="3328325" indent="-221888" algn="l" defTabSz="887553" rtl="0" eaLnBrk="1" latinLnBrk="0" hangingPunct="1">
        <a:lnSpc>
          <a:spcPct val="90000"/>
        </a:lnSpc>
        <a:spcBef>
          <a:spcPts val="485"/>
        </a:spcBef>
        <a:buFont typeface="Arial" panose="020B0604020202020204" pitchFamily="34" charset="0"/>
        <a:buChar char="•"/>
        <a:defRPr sz="1747" kern="1200">
          <a:solidFill>
            <a:schemeClr val="tx1"/>
          </a:solidFill>
          <a:latin typeface="+mn-lt"/>
          <a:ea typeface="+mn-ea"/>
          <a:cs typeface="+mn-cs"/>
        </a:defRPr>
      </a:lvl8pPr>
      <a:lvl9pPr marL="3772101" indent="-221888" algn="l" defTabSz="887553" rtl="0" eaLnBrk="1" latinLnBrk="0" hangingPunct="1">
        <a:lnSpc>
          <a:spcPct val="90000"/>
        </a:lnSpc>
        <a:spcBef>
          <a:spcPts val="485"/>
        </a:spcBef>
        <a:buFont typeface="Arial" panose="020B0604020202020204" pitchFamily="34" charset="0"/>
        <a:buChar char="•"/>
        <a:defRPr sz="1747" kern="1200">
          <a:solidFill>
            <a:schemeClr val="tx1"/>
          </a:solidFill>
          <a:latin typeface="+mn-lt"/>
          <a:ea typeface="+mn-ea"/>
          <a:cs typeface="+mn-cs"/>
        </a:defRPr>
      </a:lvl9pPr>
    </p:bodyStyle>
    <p:otherStyle>
      <a:defPPr>
        <a:defRPr lang="en-US"/>
      </a:defPPr>
      <a:lvl1pPr marL="0" algn="l" defTabSz="887553" rtl="0" eaLnBrk="1" latinLnBrk="0" hangingPunct="1">
        <a:defRPr sz="1747" kern="1200">
          <a:solidFill>
            <a:schemeClr val="tx1"/>
          </a:solidFill>
          <a:latin typeface="+mn-lt"/>
          <a:ea typeface="+mn-ea"/>
          <a:cs typeface="+mn-cs"/>
        </a:defRPr>
      </a:lvl1pPr>
      <a:lvl2pPr marL="443777" algn="l" defTabSz="887553" rtl="0" eaLnBrk="1" latinLnBrk="0" hangingPunct="1">
        <a:defRPr sz="1747" kern="1200">
          <a:solidFill>
            <a:schemeClr val="tx1"/>
          </a:solidFill>
          <a:latin typeface="+mn-lt"/>
          <a:ea typeface="+mn-ea"/>
          <a:cs typeface="+mn-cs"/>
        </a:defRPr>
      </a:lvl2pPr>
      <a:lvl3pPr marL="887553" algn="l" defTabSz="887553" rtl="0" eaLnBrk="1" latinLnBrk="0" hangingPunct="1">
        <a:defRPr sz="1747" kern="1200">
          <a:solidFill>
            <a:schemeClr val="tx1"/>
          </a:solidFill>
          <a:latin typeface="+mn-lt"/>
          <a:ea typeface="+mn-ea"/>
          <a:cs typeface="+mn-cs"/>
        </a:defRPr>
      </a:lvl3pPr>
      <a:lvl4pPr marL="1331330" algn="l" defTabSz="887553" rtl="0" eaLnBrk="1" latinLnBrk="0" hangingPunct="1">
        <a:defRPr sz="1747" kern="1200">
          <a:solidFill>
            <a:schemeClr val="tx1"/>
          </a:solidFill>
          <a:latin typeface="+mn-lt"/>
          <a:ea typeface="+mn-ea"/>
          <a:cs typeface="+mn-cs"/>
        </a:defRPr>
      </a:lvl4pPr>
      <a:lvl5pPr marL="1775106" algn="l" defTabSz="887553" rtl="0" eaLnBrk="1" latinLnBrk="0" hangingPunct="1">
        <a:defRPr sz="1747" kern="1200">
          <a:solidFill>
            <a:schemeClr val="tx1"/>
          </a:solidFill>
          <a:latin typeface="+mn-lt"/>
          <a:ea typeface="+mn-ea"/>
          <a:cs typeface="+mn-cs"/>
        </a:defRPr>
      </a:lvl5pPr>
      <a:lvl6pPr marL="2218883" algn="l" defTabSz="887553" rtl="0" eaLnBrk="1" latinLnBrk="0" hangingPunct="1">
        <a:defRPr sz="1747" kern="1200">
          <a:solidFill>
            <a:schemeClr val="tx1"/>
          </a:solidFill>
          <a:latin typeface="+mn-lt"/>
          <a:ea typeface="+mn-ea"/>
          <a:cs typeface="+mn-cs"/>
        </a:defRPr>
      </a:lvl6pPr>
      <a:lvl7pPr marL="2662660" algn="l" defTabSz="887553" rtl="0" eaLnBrk="1" latinLnBrk="0" hangingPunct="1">
        <a:defRPr sz="1747" kern="1200">
          <a:solidFill>
            <a:schemeClr val="tx1"/>
          </a:solidFill>
          <a:latin typeface="+mn-lt"/>
          <a:ea typeface="+mn-ea"/>
          <a:cs typeface="+mn-cs"/>
        </a:defRPr>
      </a:lvl7pPr>
      <a:lvl8pPr marL="3106436" algn="l" defTabSz="887553" rtl="0" eaLnBrk="1" latinLnBrk="0" hangingPunct="1">
        <a:defRPr sz="1747" kern="1200">
          <a:solidFill>
            <a:schemeClr val="tx1"/>
          </a:solidFill>
          <a:latin typeface="+mn-lt"/>
          <a:ea typeface="+mn-ea"/>
          <a:cs typeface="+mn-cs"/>
        </a:defRPr>
      </a:lvl8pPr>
      <a:lvl9pPr marL="3550213" algn="l" defTabSz="887553" rtl="0" eaLnBrk="1" latinLnBrk="0" hangingPunct="1">
        <a:defRPr sz="1747" kern="1200">
          <a:solidFill>
            <a:schemeClr val="tx1"/>
          </a:solidFill>
          <a:latin typeface="+mn-lt"/>
          <a:ea typeface="+mn-ea"/>
          <a:cs typeface="+mn-cs"/>
        </a:defRPr>
      </a:lvl9pPr>
    </p:otherStyle>
  </p:txStyles>
  <p:extLst>
    <p:ext uri="{27BBF7A9-308A-43DC-89C8-2F10F3537804}">
      <p15:sldGuideLst xmlns:p15="http://schemas.microsoft.com/office/powerpoint/2012/main">
        <p15:guide id="1" pos="144">
          <p15:clr>
            <a:srgbClr val="F26B43"/>
          </p15:clr>
        </p15:guide>
        <p15:guide id="2" orient="horz" pos="144">
          <p15:clr>
            <a:srgbClr val="F26B43"/>
          </p15:clr>
        </p15:guide>
        <p15:guide id="3" pos="6192">
          <p15:clr>
            <a:srgbClr val="F26B43"/>
          </p15:clr>
        </p15:guide>
        <p15:guide id="4" orient="horz" pos="4752">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eeform 6"/>
          <p:cNvSpPr/>
          <p:nvPr/>
        </p:nvSpPr>
        <p:spPr>
          <a:xfrm>
            <a:off x="-3175" y="5050633"/>
            <a:ext cx="4765676" cy="1807368"/>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4257" h="1807368">
                <a:moveTo>
                  <a:pt x="2382" y="1807368"/>
                </a:moveTo>
                <a:lnTo>
                  <a:pt x="0" y="0"/>
                </a:lnTo>
                <a:lnTo>
                  <a:pt x="2045494" y="1"/>
                </a:lnTo>
                <a:lnTo>
                  <a:pt x="3574257" y="1807368"/>
                </a:lnTo>
                <a:lnTo>
                  <a:pt x="2382" y="18073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8" name="Freeform 7"/>
          <p:cNvSpPr/>
          <p:nvPr/>
        </p:nvSpPr>
        <p:spPr>
          <a:xfrm>
            <a:off x="-3173" y="5051293"/>
            <a:ext cx="12195173" cy="1806709"/>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527584">
                <a:moveTo>
                  <a:pt x="0" y="527584"/>
                </a:moveTo>
                <a:lnTo>
                  <a:pt x="748227" y="0"/>
                </a:lnTo>
                <a:lnTo>
                  <a:pt x="3352800" y="271"/>
                </a:lnTo>
                <a:lnTo>
                  <a:pt x="3352800" y="527584"/>
                </a:lnTo>
                <a:lnTo>
                  <a:pt x="0" y="527584"/>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Placeholder 1"/>
          <p:cNvSpPr>
            <a:spLocks noGrp="1"/>
          </p:cNvSpPr>
          <p:nvPr>
            <p:ph type="title"/>
          </p:nvPr>
        </p:nvSpPr>
        <p:spPr>
          <a:xfrm>
            <a:off x="1097280" y="365760"/>
            <a:ext cx="10027920" cy="548640"/>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097280" y="1100629"/>
            <a:ext cx="10027920" cy="357984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19140000">
            <a:off x="268224" y="5870448"/>
            <a:ext cx="2901696" cy="201168"/>
          </a:xfrm>
          <a:prstGeom prst="rect">
            <a:avLst/>
          </a:prstGeom>
        </p:spPr>
        <p:txBody>
          <a:bodyPr vert="horz" lIns="91440" tIns="45720" rIns="91440" bIns="45720" rtlCol="0" anchor="ctr"/>
          <a:lstStyle>
            <a:lvl1pPr algn="l">
              <a:defRPr sz="1200">
                <a:solidFill>
                  <a:srgbClr val="FFFFFF"/>
                </a:solidFill>
              </a:defRPr>
            </a:lvl1pPr>
          </a:lstStyle>
          <a:p>
            <a:fld id="{D4D5BB8E-22C4-47E5-832A-FA3E56A2FDFD}" type="datetimeFigureOut">
              <a:rPr lang="en-US" smtClean="0"/>
              <a:t>12/29/2025</a:t>
            </a:fld>
            <a:endParaRPr lang="en-US" dirty="0"/>
          </a:p>
        </p:txBody>
      </p:sp>
      <p:sp>
        <p:nvSpPr>
          <p:cNvPr id="5" name="Footer Placeholder 4"/>
          <p:cNvSpPr>
            <a:spLocks noGrp="1"/>
          </p:cNvSpPr>
          <p:nvPr>
            <p:ph type="ftr" sz="quarter" idx="3"/>
          </p:nvPr>
        </p:nvSpPr>
        <p:spPr>
          <a:xfrm>
            <a:off x="4690019" y="6285122"/>
            <a:ext cx="6299200" cy="274320"/>
          </a:xfrm>
          <a:prstGeom prst="rect">
            <a:avLst/>
          </a:prstGeom>
        </p:spPr>
        <p:txBody>
          <a:bodyPr vert="horz" lIns="91440" tIns="45720" rIns="91440" bIns="45720" rtlCol="0" anchor="ctr"/>
          <a:lstStyle>
            <a:lvl1pPr algn="r">
              <a:defRPr sz="1000" cap="all" spc="200"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11201384" y="6170822"/>
            <a:ext cx="670560" cy="502920"/>
          </a:xfrm>
          <a:prstGeom prst="ellipse">
            <a:avLst/>
          </a:prstGeom>
          <a:ln w="19050">
            <a:solidFill>
              <a:srgbClr val="FFFFFF"/>
            </a:solidFill>
          </a:ln>
        </p:spPr>
        <p:txBody>
          <a:bodyPr vert="horz" lIns="9144" tIns="9144" rIns="9144" bIns="9144" rtlCol="0" anchor="ctr">
            <a:normAutofit/>
          </a:bodyPr>
          <a:lstStyle>
            <a:lvl1pPr algn="ctr">
              <a:defRPr sz="1650">
                <a:solidFill>
                  <a:srgbClr val="FFFFFF"/>
                </a:solidFill>
              </a:defRPr>
            </a:lvl1pPr>
          </a:lstStyle>
          <a:p>
            <a:fld id="{AE91C117-A548-43E2-A652-D282853DF44E}" type="slidenum">
              <a:rPr lang="en-US" smtClean="0"/>
              <a:t>‹#›</a:t>
            </a:fld>
            <a:endParaRPr lang="en-US" dirty="0"/>
          </a:p>
        </p:txBody>
      </p:sp>
    </p:spTree>
    <p:extLst>
      <p:ext uri="{BB962C8B-B14F-4D97-AF65-F5344CB8AC3E}">
        <p14:creationId xmlns:p14="http://schemas.microsoft.com/office/powerpoint/2010/main" val="2460101677"/>
      </p:ext>
    </p:extLst>
  </p:cSld>
  <p:clrMap bg1="lt1" tx1="dk1" bg2="lt2" tx2="dk2" accent1="accent1" accent2="accent2" accent3="accent3" accent4="accent4" accent5="accent5" accent6="accent6" hlink="hlink" folHlink="folHlink"/>
  <p:sldLayoutIdLst>
    <p:sldLayoutId id="2147483777" r:id="rId1"/>
    <p:sldLayoutId id="2147483778" r:id="rId2"/>
    <p:sldLayoutId id="2147483779" r:id="rId3"/>
    <p:sldLayoutId id="2147483780" r:id="rId4"/>
    <p:sldLayoutId id="2147483781" r:id="rId5"/>
    <p:sldLayoutId id="2147483782" r:id="rId6"/>
    <p:sldLayoutId id="2147483783" r:id="rId7"/>
    <p:sldLayoutId id="2147483784" r:id="rId8"/>
    <p:sldLayoutId id="2147483785" r:id="rId9"/>
    <p:sldLayoutId id="2147483786" r:id="rId10"/>
    <p:sldLayoutId id="2147483787" r:id="rId11"/>
  </p:sldLayoutIdLst>
  <p:txStyles>
    <p:titleStyle>
      <a:lvl1pPr algn="l" defTabSz="914400" rtl="0" eaLnBrk="1" latinLnBrk="0" hangingPunct="1">
        <a:spcBef>
          <a:spcPct val="0"/>
        </a:spcBef>
        <a:buNone/>
        <a:defRPr sz="2800" kern="1200" cap="all" baseline="0">
          <a:solidFill>
            <a:schemeClr val="tx1"/>
          </a:solidFill>
          <a:latin typeface="+mj-lt"/>
          <a:ea typeface="+mj-ea"/>
          <a:cs typeface="+mj-cs"/>
        </a:defRPr>
      </a:lvl1pPr>
    </p:titleStyle>
    <p:body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1"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2"/>
            <a:ext cx="10972801"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2"/>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85F21CB-D314-4DE3-AB0D-AB3CEDECD146}" type="datetimeFigureOut">
              <a:rPr lang="en-US" smtClean="0"/>
              <a:t>12/29/2025</a:t>
            </a:fld>
            <a:endParaRPr lang="en-US"/>
          </a:p>
        </p:txBody>
      </p:sp>
      <p:sp>
        <p:nvSpPr>
          <p:cNvPr id="5" name="Footer Placeholder 4"/>
          <p:cNvSpPr>
            <a:spLocks noGrp="1"/>
          </p:cNvSpPr>
          <p:nvPr>
            <p:ph type="ftr" sz="quarter" idx="3"/>
          </p:nvPr>
        </p:nvSpPr>
        <p:spPr>
          <a:xfrm>
            <a:off x="4165601" y="6356352"/>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1" y="6356352"/>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3E132F0-C20F-4B76-B148-C3F36139E776}" type="slidenum">
              <a:rPr lang="en-US" smtClean="0"/>
              <a:t>‹#›</a:t>
            </a:fld>
            <a:endParaRPr lang="en-US"/>
          </a:p>
        </p:txBody>
      </p:sp>
    </p:spTree>
    <p:extLst>
      <p:ext uri="{BB962C8B-B14F-4D97-AF65-F5344CB8AC3E}">
        <p14:creationId xmlns:p14="http://schemas.microsoft.com/office/powerpoint/2010/main" val="1076541350"/>
      </p:ext>
    </p:extLst>
  </p:cSld>
  <p:clrMap bg1="lt1" tx1="dk1" bg2="lt2" tx2="dk2" accent1="accent1" accent2="accent2" accent3="accent3" accent4="accent4" accent5="accent5" accent6="accent6" hlink="hlink" folHlink="folHlink"/>
  <p:sldLayoutIdLst>
    <p:sldLayoutId id="2147483852" r:id="rId1"/>
    <p:sldLayoutId id="2147483853" r:id="rId2"/>
    <p:sldLayoutId id="2147483854" r:id="rId3"/>
    <p:sldLayoutId id="2147483855" r:id="rId4"/>
    <p:sldLayoutId id="2147483856" r:id="rId5"/>
    <p:sldLayoutId id="2147483857" r:id="rId6"/>
    <p:sldLayoutId id="2147483858" r:id="rId7"/>
    <p:sldLayoutId id="2147483859" r:id="rId8"/>
    <p:sldLayoutId id="2147483860" r:id="rId9"/>
    <p:sldLayoutId id="2147483861" r:id="rId10"/>
    <p:sldLayoutId id="2147483862"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26.png"/><Relationship Id="rId13" Type="http://schemas.microsoft.com/office/2007/relationships/hdphoto" Target="../media/hdphoto4.wdp"/><Relationship Id="rId3" Type="http://schemas.openxmlformats.org/officeDocument/2006/relationships/image" Target="../media/image22.jpg"/><Relationship Id="rId7" Type="http://schemas.microsoft.com/office/2007/relationships/hdphoto" Target="../media/hdphoto1.wdp"/><Relationship Id="rId12" Type="http://schemas.openxmlformats.org/officeDocument/2006/relationships/image" Target="../media/image28.png"/><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image" Target="../media/image25.png"/><Relationship Id="rId11" Type="http://schemas.microsoft.com/office/2007/relationships/hdphoto" Target="../media/hdphoto3.wdp"/><Relationship Id="rId5" Type="http://schemas.openxmlformats.org/officeDocument/2006/relationships/image" Target="../media/image24.png"/><Relationship Id="rId15" Type="http://schemas.openxmlformats.org/officeDocument/2006/relationships/image" Target="../media/image30.png"/><Relationship Id="rId10" Type="http://schemas.openxmlformats.org/officeDocument/2006/relationships/image" Target="../media/image27.png"/><Relationship Id="rId4" Type="http://schemas.openxmlformats.org/officeDocument/2006/relationships/image" Target="../media/image23.png"/><Relationship Id="rId9" Type="http://schemas.microsoft.com/office/2007/relationships/hdphoto" Target="../media/hdphoto2.wdp"/><Relationship Id="rId14" Type="http://schemas.openxmlformats.org/officeDocument/2006/relationships/image" Target="../media/image29.png"/></Relationships>
</file>

<file path=ppt/slides/_rels/slide1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8" Type="http://schemas.openxmlformats.org/officeDocument/2006/relationships/image" Target="../media/image37.png"/><Relationship Id="rId13" Type="http://schemas.openxmlformats.org/officeDocument/2006/relationships/image" Target="../media/image43.png"/><Relationship Id="rId3" Type="http://schemas.openxmlformats.org/officeDocument/2006/relationships/image" Target="../media/image32.png"/><Relationship Id="rId7" Type="http://schemas.openxmlformats.org/officeDocument/2006/relationships/image" Target="../media/image36.png"/><Relationship Id="rId12" Type="http://schemas.openxmlformats.org/officeDocument/2006/relationships/image" Target="../media/image41.png"/><Relationship Id="rId2" Type="http://schemas.openxmlformats.org/officeDocument/2006/relationships/notesSlide" Target="../notesSlides/notesSlide10.xml"/><Relationship Id="rId1" Type="http://schemas.openxmlformats.org/officeDocument/2006/relationships/slideLayout" Target="../slideLayouts/slideLayout14.xml"/><Relationship Id="rId6" Type="http://schemas.openxmlformats.org/officeDocument/2006/relationships/image" Target="../media/image35.png"/><Relationship Id="rId11" Type="http://schemas.openxmlformats.org/officeDocument/2006/relationships/image" Target="../media/image40.png"/><Relationship Id="rId5" Type="http://schemas.openxmlformats.org/officeDocument/2006/relationships/image" Target="../media/image42.png"/><Relationship Id="rId10" Type="http://schemas.openxmlformats.org/officeDocument/2006/relationships/image" Target="../media/image39.png"/><Relationship Id="rId4" Type="http://schemas.openxmlformats.org/officeDocument/2006/relationships/image" Target="../media/image33.jpeg"/><Relationship Id="rId9" Type="http://schemas.openxmlformats.org/officeDocument/2006/relationships/image" Target="../media/image38.png"/><Relationship Id="rId14" Type="http://schemas.openxmlformats.org/officeDocument/2006/relationships/image" Target="../media/image34.png"/></Relationships>
</file>

<file path=ppt/slides/_rels/slide12.xml.rels><?xml version="1.0" encoding="UTF-8" standalone="yes"?>
<Relationships xmlns="http://schemas.openxmlformats.org/package/2006/relationships"><Relationship Id="rId8" Type="http://schemas.openxmlformats.org/officeDocument/2006/relationships/image" Target="../media/image37.png"/><Relationship Id="rId13" Type="http://schemas.openxmlformats.org/officeDocument/2006/relationships/image" Target="../media/image43.png"/><Relationship Id="rId3" Type="http://schemas.openxmlformats.org/officeDocument/2006/relationships/image" Target="../media/image32.png"/><Relationship Id="rId7" Type="http://schemas.openxmlformats.org/officeDocument/2006/relationships/image" Target="../media/image36.png"/><Relationship Id="rId12" Type="http://schemas.openxmlformats.org/officeDocument/2006/relationships/image" Target="../media/image41.png"/><Relationship Id="rId2" Type="http://schemas.openxmlformats.org/officeDocument/2006/relationships/notesSlide" Target="../notesSlides/notesSlide11.xml"/><Relationship Id="rId1" Type="http://schemas.openxmlformats.org/officeDocument/2006/relationships/slideLayout" Target="../slideLayouts/slideLayout14.xml"/><Relationship Id="rId6" Type="http://schemas.openxmlformats.org/officeDocument/2006/relationships/image" Target="../media/image35.png"/><Relationship Id="rId11" Type="http://schemas.openxmlformats.org/officeDocument/2006/relationships/image" Target="../media/image40.png"/><Relationship Id="rId5" Type="http://schemas.openxmlformats.org/officeDocument/2006/relationships/image" Target="../media/image42.png"/><Relationship Id="rId10" Type="http://schemas.openxmlformats.org/officeDocument/2006/relationships/image" Target="../media/image39.png"/><Relationship Id="rId4" Type="http://schemas.openxmlformats.org/officeDocument/2006/relationships/image" Target="../media/image33.jpeg"/><Relationship Id="rId9" Type="http://schemas.openxmlformats.org/officeDocument/2006/relationships/image" Target="../media/image38.png"/><Relationship Id="rId14" Type="http://schemas.openxmlformats.org/officeDocument/2006/relationships/image" Target="../media/image34.png"/></Relationships>
</file>

<file path=ppt/slides/_rels/slide13.xml.rels><?xml version="1.0" encoding="UTF-8" standalone="yes"?>
<Relationships xmlns="http://schemas.openxmlformats.org/package/2006/relationships"><Relationship Id="rId8" Type="http://schemas.microsoft.com/office/2007/relationships/hdphoto" Target="../media/hdphoto7.wdp"/><Relationship Id="rId3" Type="http://schemas.openxmlformats.org/officeDocument/2006/relationships/image" Target="../media/image49.png"/><Relationship Id="rId7" Type="http://schemas.openxmlformats.org/officeDocument/2006/relationships/image" Target="../media/image51.png"/><Relationship Id="rId12" Type="http://schemas.microsoft.com/office/2007/relationships/hdphoto" Target="../media/hdphoto9.wdp"/><Relationship Id="rId2" Type="http://schemas.openxmlformats.org/officeDocument/2006/relationships/notesSlide" Target="../notesSlides/notesSlide12.xml"/><Relationship Id="rId1" Type="http://schemas.openxmlformats.org/officeDocument/2006/relationships/slideLayout" Target="../slideLayouts/slideLayout26.xml"/><Relationship Id="rId6" Type="http://schemas.microsoft.com/office/2007/relationships/hdphoto" Target="../media/hdphoto6.wdp"/><Relationship Id="rId11" Type="http://schemas.openxmlformats.org/officeDocument/2006/relationships/image" Target="../media/image53.png"/><Relationship Id="rId5" Type="http://schemas.openxmlformats.org/officeDocument/2006/relationships/image" Target="../media/image50.png"/><Relationship Id="rId10" Type="http://schemas.microsoft.com/office/2007/relationships/hdphoto" Target="../media/hdphoto8.wdp"/><Relationship Id="rId4" Type="http://schemas.microsoft.com/office/2007/relationships/hdphoto" Target="../media/hdphoto5.wdp"/><Relationship Id="rId9" Type="http://schemas.openxmlformats.org/officeDocument/2006/relationships/image" Target="../media/image52.png"/></Relationships>
</file>

<file path=ppt/slides/_rels/slide1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8" Type="http://schemas.openxmlformats.org/officeDocument/2006/relationships/image" Target="../media/image38.png"/><Relationship Id="rId13" Type="http://schemas.openxmlformats.org/officeDocument/2006/relationships/image" Target="../media/image55.png"/><Relationship Id="rId3" Type="http://schemas.openxmlformats.org/officeDocument/2006/relationships/image" Target="../media/image32.png"/><Relationship Id="rId7" Type="http://schemas.openxmlformats.org/officeDocument/2006/relationships/image" Target="../media/image37.png"/><Relationship Id="rId12" Type="http://schemas.openxmlformats.org/officeDocument/2006/relationships/image" Target="../media/image42.png"/><Relationship Id="rId2" Type="http://schemas.openxmlformats.org/officeDocument/2006/relationships/notesSlide" Target="../notesSlides/notesSlide16.xml"/><Relationship Id="rId1" Type="http://schemas.openxmlformats.org/officeDocument/2006/relationships/slideLayout" Target="../slideLayouts/slideLayout14.xml"/><Relationship Id="rId6" Type="http://schemas.openxmlformats.org/officeDocument/2006/relationships/image" Target="../media/image36.png"/><Relationship Id="rId11" Type="http://schemas.openxmlformats.org/officeDocument/2006/relationships/image" Target="../media/image41.png"/><Relationship Id="rId5" Type="http://schemas.openxmlformats.org/officeDocument/2006/relationships/image" Target="../media/image35.png"/><Relationship Id="rId15" Type="http://schemas.openxmlformats.org/officeDocument/2006/relationships/image" Target="../media/image43.png"/><Relationship Id="rId10" Type="http://schemas.openxmlformats.org/officeDocument/2006/relationships/image" Target="../media/image40.png"/><Relationship Id="rId4" Type="http://schemas.openxmlformats.org/officeDocument/2006/relationships/image" Target="../media/image33.jpeg"/><Relationship Id="rId9" Type="http://schemas.openxmlformats.org/officeDocument/2006/relationships/image" Target="../media/image39.png"/><Relationship Id="rId14" Type="http://schemas.openxmlformats.org/officeDocument/2006/relationships/image" Target="../media/image34.png"/></Relationships>
</file>

<file path=ppt/slides/_rels/slide18.xml.rels><?xml version="1.0" encoding="UTF-8" standalone="yes"?>
<Relationships xmlns="http://schemas.openxmlformats.org/package/2006/relationships"><Relationship Id="rId8" Type="http://schemas.openxmlformats.org/officeDocument/2006/relationships/image" Target="../media/image35.png"/><Relationship Id="rId13" Type="http://schemas.openxmlformats.org/officeDocument/2006/relationships/image" Target="../media/image40.png"/><Relationship Id="rId3" Type="http://schemas.openxmlformats.org/officeDocument/2006/relationships/image" Target="../media/image32.png"/><Relationship Id="rId7" Type="http://schemas.openxmlformats.org/officeDocument/2006/relationships/image" Target="../media/image34.png"/><Relationship Id="rId12" Type="http://schemas.openxmlformats.org/officeDocument/2006/relationships/image" Target="../media/image39.png"/><Relationship Id="rId2" Type="http://schemas.openxmlformats.org/officeDocument/2006/relationships/notesSlide" Target="../notesSlides/notesSlide17.xml"/><Relationship Id="rId1" Type="http://schemas.openxmlformats.org/officeDocument/2006/relationships/slideLayout" Target="../slideLayouts/slideLayout14.xml"/><Relationship Id="rId6" Type="http://schemas.openxmlformats.org/officeDocument/2006/relationships/image" Target="../media/image55.png"/><Relationship Id="rId11" Type="http://schemas.openxmlformats.org/officeDocument/2006/relationships/image" Target="../media/image38.png"/><Relationship Id="rId5" Type="http://schemas.openxmlformats.org/officeDocument/2006/relationships/image" Target="../media/image42.png"/><Relationship Id="rId15" Type="http://schemas.openxmlformats.org/officeDocument/2006/relationships/image" Target="../media/image43.png"/><Relationship Id="rId10" Type="http://schemas.openxmlformats.org/officeDocument/2006/relationships/image" Target="../media/image37.png"/><Relationship Id="rId4" Type="http://schemas.openxmlformats.org/officeDocument/2006/relationships/image" Target="../media/image33.jpeg"/><Relationship Id="rId9" Type="http://schemas.openxmlformats.org/officeDocument/2006/relationships/image" Target="../media/image36.png"/><Relationship Id="rId14" Type="http://schemas.openxmlformats.org/officeDocument/2006/relationships/image" Target="../media/image41.png"/></Relationships>
</file>

<file path=ppt/slides/_rels/slide19.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56.jpeg"/><Relationship Id="rId7" Type="http://schemas.openxmlformats.org/officeDocument/2006/relationships/image" Target="../media/image37.png"/><Relationship Id="rId12" Type="http://schemas.openxmlformats.org/officeDocument/2006/relationships/image" Target="../media/image43.png"/><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36.png"/><Relationship Id="rId11" Type="http://schemas.openxmlformats.org/officeDocument/2006/relationships/image" Target="../media/image41.png"/><Relationship Id="rId5" Type="http://schemas.openxmlformats.org/officeDocument/2006/relationships/image" Target="../media/image35.png"/><Relationship Id="rId10" Type="http://schemas.openxmlformats.org/officeDocument/2006/relationships/image" Target="../media/image40.png"/><Relationship Id="rId4" Type="http://schemas.openxmlformats.org/officeDocument/2006/relationships/image" Target="../media/image42.png"/><Relationship Id="rId9" Type="http://schemas.openxmlformats.org/officeDocument/2006/relationships/image" Target="../media/image3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8" Type="http://schemas.openxmlformats.org/officeDocument/2006/relationships/image" Target="../media/image37.png"/><Relationship Id="rId13" Type="http://schemas.openxmlformats.org/officeDocument/2006/relationships/image" Target="../media/image42.png"/><Relationship Id="rId3" Type="http://schemas.openxmlformats.org/officeDocument/2006/relationships/image" Target="../media/image32.png"/><Relationship Id="rId7" Type="http://schemas.openxmlformats.org/officeDocument/2006/relationships/image" Target="../media/image36.png"/><Relationship Id="rId12" Type="http://schemas.openxmlformats.org/officeDocument/2006/relationships/image" Target="../media/image41.png"/><Relationship Id="rId2" Type="http://schemas.openxmlformats.org/officeDocument/2006/relationships/notesSlide" Target="../notesSlides/notesSlide3.xml"/><Relationship Id="rId1" Type="http://schemas.openxmlformats.org/officeDocument/2006/relationships/slideLayout" Target="../slideLayouts/slideLayout14.xml"/><Relationship Id="rId6" Type="http://schemas.openxmlformats.org/officeDocument/2006/relationships/image" Target="../media/image35.png"/><Relationship Id="rId11" Type="http://schemas.openxmlformats.org/officeDocument/2006/relationships/image" Target="../media/image40.png"/><Relationship Id="rId5" Type="http://schemas.openxmlformats.org/officeDocument/2006/relationships/image" Target="../media/image34.png"/><Relationship Id="rId10" Type="http://schemas.openxmlformats.org/officeDocument/2006/relationships/image" Target="../media/image39.png"/><Relationship Id="rId4" Type="http://schemas.openxmlformats.org/officeDocument/2006/relationships/image" Target="../media/image33.jpeg"/><Relationship Id="rId9" Type="http://schemas.openxmlformats.org/officeDocument/2006/relationships/image" Target="../media/image38.png"/><Relationship Id="rId14" Type="http://schemas.openxmlformats.org/officeDocument/2006/relationships/image" Target="../media/image43.png"/></Relationships>
</file>

<file path=ppt/slides/_rels/slide5.xml.rels><?xml version="1.0" encoding="UTF-8" standalone="yes"?>
<Relationships xmlns="http://schemas.openxmlformats.org/package/2006/relationships"><Relationship Id="rId8" Type="http://schemas.openxmlformats.org/officeDocument/2006/relationships/image" Target="../media/image35.png"/><Relationship Id="rId13" Type="http://schemas.openxmlformats.org/officeDocument/2006/relationships/image" Target="../media/image43.png"/><Relationship Id="rId3" Type="http://schemas.openxmlformats.org/officeDocument/2006/relationships/image" Target="../media/image32.png"/><Relationship Id="rId7" Type="http://schemas.openxmlformats.org/officeDocument/2006/relationships/image" Target="../media/image42.png"/><Relationship Id="rId12" Type="http://schemas.openxmlformats.org/officeDocument/2006/relationships/image" Target="../media/image40.png"/><Relationship Id="rId2" Type="http://schemas.openxmlformats.org/officeDocument/2006/relationships/notesSlide" Target="../notesSlides/notesSlide4.xml"/><Relationship Id="rId1" Type="http://schemas.openxmlformats.org/officeDocument/2006/relationships/slideLayout" Target="../slideLayouts/slideLayout14.xml"/><Relationship Id="rId6" Type="http://schemas.openxmlformats.org/officeDocument/2006/relationships/image" Target="../media/image41.png"/><Relationship Id="rId11" Type="http://schemas.openxmlformats.org/officeDocument/2006/relationships/image" Target="../media/image39.png"/><Relationship Id="rId5" Type="http://schemas.openxmlformats.org/officeDocument/2006/relationships/image" Target="../media/image34.png"/><Relationship Id="rId10" Type="http://schemas.openxmlformats.org/officeDocument/2006/relationships/image" Target="../media/image38.png"/><Relationship Id="rId4" Type="http://schemas.openxmlformats.org/officeDocument/2006/relationships/image" Target="../media/image33.jpeg"/><Relationship Id="rId9" Type="http://schemas.openxmlformats.org/officeDocument/2006/relationships/image" Target="../media/image37.png"/><Relationship Id="rId14" Type="http://schemas.openxmlformats.org/officeDocument/2006/relationships/image" Target="../media/image36.png"/></Relationships>
</file>

<file path=ppt/slides/_rels/slide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8.xml"/><Relationship Id="rId1" Type="http://schemas.openxmlformats.org/officeDocument/2006/relationships/slideLayout" Target="../slideLayouts/slideLayout15.xml"/><Relationship Id="rId4" Type="http://schemas.openxmlformats.org/officeDocument/2006/relationships/image" Target="../media/image48.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9000" b="-19000"/>
          </a:stretch>
        </a:blipFill>
        <a:effectLst/>
      </p:bgPr>
    </p:bg>
    <p:spTree>
      <p:nvGrpSpPr>
        <p:cNvPr id="1" name=""/>
        <p:cNvGrpSpPr/>
        <p:nvPr/>
      </p:nvGrpSpPr>
      <p:grpSpPr>
        <a:xfrm>
          <a:off x="0" y="0"/>
          <a:ext cx="0" cy="0"/>
          <a:chOff x="0" y="0"/>
          <a:chExt cx="0" cy="0"/>
        </a:xfrm>
      </p:grpSpPr>
      <p:pic>
        <p:nvPicPr>
          <p:cNvPr id="8" name="Picture 17">
            <a:extLst>
              <a:ext uri="{FF2B5EF4-FFF2-40B4-BE49-F238E27FC236}">
                <a16:creationId xmlns:a16="http://schemas.microsoft.com/office/drawing/2014/main" id="{C5D3CFC4-1CC9-409F-99B9-B719D106C0C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701" y="57454"/>
            <a:ext cx="1248324" cy="635113"/>
          </a:xfrm>
          <a:prstGeom prst="rect">
            <a:avLst/>
          </a:prstGeom>
        </p:spPr>
      </p:pic>
      <p:sp>
        <p:nvSpPr>
          <p:cNvPr id="12" name="Hộp Văn bản 11">
            <a:extLst>
              <a:ext uri="{FF2B5EF4-FFF2-40B4-BE49-F238E27FC236}">
                <a16:creationId xmlns:a16="http://schemas.microsoft.com/office/drawing/2014/main" id="{0CA66423-2B40-4FF4-82D2-82F8DC18D289}"/>
              </a:ext>
            </a:extLst>
          </p:cNvPr>
          <p:cNvSpPr txBox="1"/>
          <p:nvPr/>
        </p:nvSpPr>
        <p:spPr>
          <a:xfrm>
            <a:off x="9812529" y="1150561"/>
            <a:ext cx="2015678" cy="715089"/>
          </a:xfrm>
          <a:prstGeom prst="roundRect">
            <a:avLst/>
          </a:prstGeom>
          <a:solidFill>
            <a:schemeClr val="bg1"/>
          </a:solidFill>
        </p:spPr>
        <p:txBody>
          <a:bodyPr wrap="square">
            <a:spAutoFit/>
          </a:bodyPr>
          <a:lstStyle/>
          <a:p>
            <a:pPr algn="ctr"/>
            <a:r>
              <a:rPr lang="en" sz="3600" b="1" dirty="0">
                <a:solidFill>
                  <a:srgbClr val="16A9E1"/>
                </a:solidFill>
              </a:rPr>
              <a:t>Period 4</a:t>
            </a:r>
            <a:endParaRPr lang="en-US" sz="3600" b="1" dirty="0">
              <a:solidFill>
                <a:srgbClr val="16A9E1"/>
              </a:solidFill>
            </a:endParaRPr>
          </a:p>
        </p:txBody>
      </p:sp>
      <p:pic>
        <p:nvPicPr>
          <p:cNvPr id="17" name="Picture 12">
            <a:extLst>
              <a:ext uri="{FF2B5EF4-FFF2-40B4-BE49-F238E27FC236}">
                <a16:creationId xmlns:a16="http://schemas.microsoft.com/office/drawing/2014/main" id="{3691FADD-DF2D-4CC7-864A-5554C83D54AB}"/>
              </a:ext>
            </a:extLst>
          </p:cNvPr>
          <p:cNvPicPr>
            <a:picLocks noChangeAspect="1"/>
          </p:cNvPicPr>
          <p:nvPr/>
        </p:nvPicPr>
        <p:blipFill rotWithShape="1">
          <a:blip r:embed="rId5">
            <a:extLst>
              <a:ext uri="{28A0092B-C50C-407E-A947-70E740481C1C}">
                <a14:useLocalDpi xmlns:a14="http://schemas.microsoft.com/office/drawing/2010/main" val="0"/>
              </a:ext>
            </a:extLst>
          </a:blip>
          <a:srcRect l="24342" t="22022"/>
          <a:stretch/>
        </p:blipFill>
        <p:spPr>
          <a:xfrm>
            <a:off x="-14177" y="-14177"/>
            <a:ext cx="2469537" cy="2548549"/>
          </a:xfrm>
          <a:prstGeom prst="rect">
            <a:avLst/>
          </a:prstGeom>
        </p:spPr>
      </p:pic>
      <p:pic>
        <p:nvPicPr>
          <p:cNvPr id="18" name="Picture 17">
            <a:extLst>
              <a:ext uri="{FF2B5EF4-FFF2-40B4-BE49-F238E27FC236}">
                <a16:creationId xmlns:a16="http://schemas.microsoft.com/office/drawing/2014/main" id="{F34CE572-4C6A-478E-9469-0DDD03C4189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1663" y="208466"/>
            <a:ext cx="943195" cy="479871"/>
          </a:xfrm>
          <a:prstGeom prst="rect">
            <a:avLst/>
          </a:prstGeom>
        </p:spPr>
      </p:pic>
      <p:sp>
        <p:nvSpPr>
          <p:cNvPr id="19" name="TextBox 19">
            <a:extLst>
              <a:ext uri="{FF2B5EF4-FFF2-40B4-BE49-F238E27FC236}">
                <a16:creationId xmlns:a16="http://schemas.microsoft.com/office/drawing/2014/main" id="{FEACB60C-DAD1-4389-996E-51D4FC915CC2}"/>
              </a:ext>
            </a:extLst>
          </p:cNvPr>
          <p:cNvSpPr txBox="1"/>
          <p:nvPr/>
        </p:nvSpPr>
        <p:spPr>
          <a:xfrm>
            <a:off x="94701" y="566506"/>
            <a:ext cx="1875066" cy="144655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800" b="1" dirty="0">
                <a:solidFill>
                  <a:prstClr val="black"/>
                </a:solidFill>
                <a:latin typeface="Sport Day" pitchFamily="2" charset="0"/>
              </a:rPr>
              <a:t>10</a:t>
            </a:r>
            <a:endParaRPr kumimoji="0" lang="en-US" sz="8800" b="1" i="0" u="none" strike="noStrike" kern="1200" cap="none" spc="0" normalizeH="0" baseline="0" noProof="0" dirty="0">
              <a:ln>
                <a:noFill/>
              </a:ln>
              <a:solidFill>
                <a:prstClr val="black"/>
              </a:solidFill>
              <a:effectLst/>
              <a:uLnTx/>
              <a:uFillTx/>
              <a:latin typeface="Sport Day" pitchFamily="2" charset="0"/>
            </a:endParaRPr>
          </a:p>
        </p:txBody>
      </p:sp>
      <p:pic>
        <p:nvPicPr>
          <p:cNvPr id="16" name="Picture 15"/>
          <p:cNvPicPr>
            <a:picLocks noChangeAspect="1"/>
          </p:cNvPicPr>
          <p:nvPr/>
        </p:nvPicPr>
        <p:blipFill>
          <a:blip r:embed="rId6">
            <a:extLst>
              <a:ext uri="{BEBA8EAE-BF5A-486C-A8C5-ECC9F3942E4B}">
                <a14:imgProps xmlns:a14="http://schemas.microsoft.com/office/drawing/2010/main">
                  <a14:imgLayer r:embed="rId7">
                    <a14:imgEffect>
                      <a14:backgroundRemoval t="1229" b="97789" l="299" r="97612"/>
                    </a14:imgEffect>
                  </a14:imgLayer>
                </a14:imgProps>
              </a:ext>
            </a:extLst>
          </a:blip>
          <a:stretch>
            <a:fillRect/>
          </a:stretch>
        </p:blipFill>
        <p:spPr>
          <a:xfrm>
            <a:off x="6030893" y="3637947"/>
            <a:ext cx="2494026" cy="3030056"/>
          </a:xfrm>
          <a:prstGeom prst="rect">
            <a:avLst/>
          </a:prstGeom>
        </p:spPr>
      </p:pic>
      <p:pic>
        <p:nvPicPr>
          <p:cNvPr id="20" name="Picture 19"/>
          <p:cNvPicPr>
            <a:picLocks noChangeAspect="1"/>
          </p:cNvPicPr>
          <p:nvPr/>
        </p:nvPicPr>
        <p:blipFill>
          <a:blip r:embed="rId8">
            <a:extLst>
              <a:ext uri="{BEBA8EAE-BF5A-486C-A8C5-ECC9F3942E4B}">
                <a14:imgProps xmlns:a14="http://schemas.microsoft.com/office/drawing/2010/main">
                  <a14:imgLayer r:embed="rId9">
                    <a14:imgEffect>
                      <a14:backgroundRemoval t="2118" b="98353" l="3965" r="96696">
                        <a14:foregroundMark x1="78194" y1="45412" x2="82159" y2="58824"/>
                        <a14:foregroundMark x1="49339" y1="29647" x2="51982" y2="36235"/>
                        <a14:backgroundMark x1="26432" y1="71765" x2="29075" y2="71294"/>
                        <a14:backgroundMark x1="75330" y1="71294" x2="76872" y2="71294"/>
                        <a14:backgroundMark x1="93392" y1="71294" x2="95595" y2="70824"/>
                      </a14:backgroundRemoval>
                    </a14:imgEffect>
                  </a14:imgLayer>
                </a14:imgProps>
              </a:ext>
            </a:extLst>
          </a:blip>
          <a:stretch>
            <a:fillRect/>
          </a:stretch>
        </p:blipFill>
        <p:spPr>
          <a:xfrm>
            <a:off x="2118655" y="3569639"/>
            <a:ext cx="3397349" cy="3180338"/>
          </a:xfrm>
          <a:prstGeom prst="rect">
            <a:avLst/>
          </a:prstGeom>
        </p:spPr>
      </p:pic>
      <p:pic>
        <p:nvPicPr>
          <p:cNvPr id="21" name="Picture 20"/>
          <p:cNvPicPr>
            <a:picLocks noChangeAspect="1"/>
          </p:cNvPicPr>
          <p:nvPr/>
        </p:nvPicPr>
        <p:blipFill>
          <a:blip r:embed="rId10">
            <a:extLst>
              <a:ext uri="{BEBA8EAE-BF5A-486C-A8C5-ECC9F3942E4B}">
                <a14:imgProps xmlns:a14="http://schemas.microsoft.com/office/drawing/2010/main">
                  <a14:imgLayer r:embed="rId11">
                    <a14:imgEffect>
                      <a14:backgroundRemoval t="1072" b="97855" l="1119" r="94183">
                        <a14:backgroundMark x1="10738" y1="64075" x2="14318" y2="64611"/>
                      </a14:backgroundRemoval>
                    </a14:imgEffect>
                  </a14:imgLayer>
                </a14:imgProps>
              </a:ext>
            </a:extLst>
          </a:blip>
          <a:stretch>
            <a:fillRect/>
          </a:stretch>
        </p:blipFill>
        <p:spPr>
          <a:xfrm>
            <a:off x="8598254" y="3859192"/>
            <a:ext cx="3593746" cy="2998808"/>
          </a:xfrm>
          <a:prstGeom prst="rect">
            <a:avLst/>
          </a:prstGeom>
        </p:spPr>
      </p:pic>
      <p:pic>
        <p:nvPicPr>
          <p:cNvPr id="24" name="Picture 23"/>
          <p:cNvPicPr>
            <a:picLocks noChangeAspect="1"/>
          </p:cNvPicPr>
          <p:nvPr/>
        </p:nvPicPr>
        <p:blipFill>
          <a:blip r:embed="rId12">
            <a:extLst>
              <a:ext uri="{BEBA8EAE-BF5A-486C-A8C5-ECC9F3942E4B}">
                <a14:imgProps xmlns:a14="http://schemas.microsoft.com/office/drawing/2010/main">
                  <a14:imgLayer r:embed="rId13">
                    <a14:imgEffect>
                      <a14:backgroundRemoval t="1263" b="98990" l="3010" r="96656">
                        <a14:foregroundMark x1="69231" y1="62121" x2="82943" y2="56061"/>
                      </a14:backgroundRemoval>
                    </a14:imgEffect>
                  </a14:imgLayer>
                </a14:imgProps>
              </a:ext>
            </a:extLst>
          </a:blip>
          <a:stretch>
            <a:fillRect/>
          </a:stretch>
        </p:blipFill>
        <p:spPr>
          <a:xfrm>
            <a:off x="94701" y="3527015"/>
            <a:ext cx="2368818" cy="3137297"/>
          </a:xfrm>
          <a:prstGeom prst="rect">
            <a:avLst/>
          </a:prstGeom>
        </p:spPr>
      </p:pic>
      <p:pic>
        <p:nvPicPr>
          <p:cNvPr id="2" name="Picture 1"/>
          <p:cNvPicPr>
            <a:picLocks noChangeAspect="1"/>
          </p:cNvPicPr>
          <p:nvPr/>
        </p:nvPicPr>
        <p:blipFill>
          <a:blip r:embed="rId14"/>
          <a:stretch>
            <a:fillRect/>
          </a:stretch>
        </p:blipFill>
        <p:spPr>
          <a:xfrm>
            <a:off x="3242187" y="93286"/>
            <a:ext cx="5943600" cy="211455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4" name="Picture 3"/>
          <p:cNvPicPr>
            <a:picLocks noChangeAspect="1"/>
          </p:cNvPicPr>
          <p:nvPr/>
        </p:nvPicPr>
        <p:blipFill>
          <a:blip r:embed="rId15"/>
          <a:stretch>
            <a:fillRect/>
          </a:stretch>
        </p:blipFill>
        <p:spPr>
          <a:xfrm>
            <a:off x="4948681" y="2300186"/>
            <a:ext cx="2329225" cy="77081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4548577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444599"/>
            <a:ext cx="7531497" cy="1204306"/>
          </a:xfrm>
        </p:spPr>
        <p:txBody>
          <a:bodyPr/>
          <a:lstStyle/>
          <a:p>
            <a:pPr algn="ctr"/>
            <a:br>
              <a:rPr lang="en-US" sz="6600" dirty="0">
                <a:solidFill>
                  <a:srgbClr val="39B4E1"/>
                </a:solidFill>
                <a:latin typeface="Times New Roman" panose="02020603050405020304" pitchFamily="18" charset="0"/>
                <a:cs typeface="Times New Roman" panose="02020603050405020304" pitchFamily="18" charset="0"/>
              </a:rPr>
            </a:br>
            <a:br>
              <a:rPr lang="en-US" sz="6600" dirty="0">
                <a:solidFill>
                  <a:srgbClr val="39B4E1"/>
                </a:solidFill>
                <a:latin typeface="Times New Roman" panose="02020603050405020304" pitchFamily="18" charset="0"/>
                <a:cs typeface="Times New Roman" panose="02020603050405020304" pitchFamily="18" charset="0"/>
              </a:rPr>
            </a:br>
            <a:r>
              <a:rPr lang="en-US" sz="6600" dirty="0">
                <a:solidFill>
                  <a:srgbClr val="39B4E1"/>
                </a:solidFill>
                <a:latin typeface="Times New Roman" panose="02020603050405020304" pitchFamily="18" charset="0"/>
                <a:cs typeface="Times New Roman" panose="02020603050405020304" pitchFamily="18" charset="0"/>
              </a:rPr>
              <a:t>Game time</a:t>
            </a:r>
            <a:endParaRPr lang="en-US" sz="5000" b="1" dirty="0">
              <a:solidFill>
                <a:srgbClr val="39B4E1"/>
              </a:solidFill>
              <a:latin typeface="Times New Roman" panose="02020603050405020304" pitchFamily="18" charset="0"/>
              <a:cs typeface="Times New Roman" panose="02020603050405020304" pitchFamily="18" charset="0"/>
            </a:endParaRPr>
          </a:p>
        </p:txBody>
      </p:sp>
      <p:pic>
        <p:nvPicPr>
          <p:cNvPr id="3" name="Hình ảnh 2" descr="Ảnh có chứa văn bản, đồ chơi, búp bê, đồ họa véc-tơ&#10;&#10;Mô tả được tạo tự động">
            <a:extLst>
              <a:ext uri="{FF2B5EF4-FFF2-40B4-BE49-F238E27FC236}">
                <a16:creationId xmlns:a16="http://schemas.microsoft.com/office/drawing/2014/main" id="{C816C9B1-2F3B-44C5-8031-14797EA9EF1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878805"/>
            <a:ext cx="12192000" cy="3979195"/>
          </a:xfrm>
          <a:prstGeom prst="rect">
            <a:avLst/>
          </a:prstGeom>
        </p:spPr>
      </p:pic>
    </p:spTree>
    <p:extLst>
      <p:ext uri="{BB962C8B-B14F-4D97-AF65-F5344CB8AC3E}">
        <p14:creationId xmlns:p14="http://schemas.microsoft.com/office/powerpoint/2010/main" val="9871900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444599"/>
            <a:ext cx="7531497" cy="1204306"/>
          </a:xfrm>
        </p:spPr>
        <p:txBody>
          <a:bodyPr/>
          <a:lstStyle/>
          <a:p>
            <a:pPr algn="ctr"/>
            <a:br>
              <a:rPr lang="en-US" sz="6600" dirty="0">
                <a:solidFill>
                  <a:srgbClr val="FF0000"/>
                </a:solidFill>
              </a:rPr>
            </a:br>
            <a:br>
              <a:rPr lang="en-US" sz="6600" dirty="0">
                <a:solidFill>
                  <a:srgbClr val="FF0000"/>
                </a:solidFill>
              </a:rPr>
            </a:br>
            <a:r>
              <a:rPr lang="en-US" sz="6600" dirty="0">
                <a:solidFill>
                  <a:srgbClr val="FF0000"/>
                </a:solidFill>
                <a:latin typeface="Kristen ITC" panose="03050502040202030202" pitchFamily="66" charset="0"/>
              </a:rPr>
              <a:t>Game time</a:t>
            </a:r>
            <a:endParaRPr lang="en-US" sz="5000" b="1" dirty="0">
              <a:solidFill>
                <a:schemeClr val="accent3"/>
              </a:solidFill>
              <a:latin typeface="Tempus Sans ITC" panose="04020404030D07020202" pitchFamily="82" charset="0"/>
            </a:endParaRPr>
          </a:p>
        </p:txBody>
      </p:sp>
      <p:pic>
        <p:nvPicPr>
          <p:cNvPr id="4" name="Hình ảnh 3" descr="Ảnh có chứa văn bản, đồ chơi, búp bê, đồ họa véc-tơ&#10;&#10;Mô tả được tạo tự động">
            <a:extLst>
              <a:ext uri="{FF2B5EF4-FFF2-40B4-BE49-F238E27FC236}">
                <a16:creationId xmlns:a16="http://schemas.microsoft.com/office/drawing/2014/main" id="{9BA51B67-69B1-48DD-A91E-B882633B017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25204" y="1914172"/>
            <a:ext cx="9341591" cy="4962878"/>
          </a:xfrm>
          <a:prstGeom prst="rect">
            <a:avLst/>
          </a:prstGeom>
        </p:spPr>
      </p:pic>
      <p:pic>
        <p:nvPicPr>
          <p:cNvPr id="5" name="Picture 2" descr="21,725 Classroom Background Illustrations &amp;amp; Clip Art - iStock">
            <a:extLst>
              <a:ext uri="{FF2B5EF4-FFF2-40B4-BE49-F238E27FC236}">
                <a16:creationId xmlns:a16="http://schemas.microsoft.com/office/drawing/2014/main" id="{AAC5648C-039C-43D8-978D-8B6466F23165}"/>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7488" r="3607" b="1"/>
          <a:stretch/>
        </p:blipFill>
        <p:spPr bwMode="auto">
          <a:xfrm>
            <a:off x="20" y="1282"/>
            <a:ext cx="12191980" cy="6856718"/>
          </a:xfrm>
          <a:prstGeom prst="rect">
            <a:avLst/>
          </a:prstGeom>
          <a:noFill/>
          <a:extLst>
            <a:ext uri="{909E8E84-426E-40DD-AFC4-6F175D3DCCD1}">
              <a14:hiddenFill xmlns:a14="http://schemas.microsoft.com/office/drawing/2010/main">
                <a:solidFill>
                  <a:srgbClr val="FFFFFF"/>
                </a:solidFill>
              </a14:hiddenFill>
            </a:ext>
          </a:extLst>
        </p:spPr>
      </p:pic>
      <p:sp>
        <p:nvSpPr>
          <p:cNvPr id="3" name="Hộp Văn bản 2">
            <a:extLst>
              <a:ext uri="{FF2B5EF4-FFF2-40B4-BE49-F238E27FC236}">
                <a16:creationId xmlns:a16="http://schemas.microsoft.com/office/drawing/2014/main" id="{DF51F8AD-9769-4F03-858F-B0776A8C02C3}"/>
              </a:ext>
            </a:extLst>
          </p:cNvPr>
          <p:cNvSpPr txBox="1"/>
          <p:nvPr/>
        </p:nvSpPr>
        <p:spPr>
          <a:xfrm>
            <a:off x="3159495" y="1880486"/>
            <a:ext cx="2492005" cy="286232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chat with my friends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play volleyball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play football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play chess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play table tennis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solidFill>
                  <a:srgbClr val="000000"/>
                </a:solidFill>
                <a:latin typeface="Times New Roman" panose="02020603050405020304" pitchFamily="18" charset="0"/>
                <a:cs typeface="Times New Roman" panose="02020603050405020304" pitchFamily="18" charset="0"/>
              </a:rPr>
              <a:t>do </a:t>
            </a:r>
            <a:r>
              <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word puzzles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play badminton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play basketball</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pic>
        <p:nvPicPr>
          <p:cNvPr id="29" name="Hình ảnh 28" descr="Ảnh có chứa đồ chơi&#10;&#10;Mô tả được tạo tự động">
            <a:extLst>
              <a:ext uri="{FF2B5EF4-FFF2-40B4-BE49-F238E27FC236}">
                <a16:creationId xmlns:a16="http://schemas.microsoft.com/office/drawing/2014/main" id="{2D83A90D-D9F8-4925-AA0C-E1F565E8D3F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074084" y="1654895"/>
            <a:ext cx="5123492" cy="5123492"/>
          </a:xfrm>
          <a:prstGeom prst="rect">
            <a:avLst/>
          </a:prstGeom>
        </p:spPr>
      </p:pic>
      <p:pic>
        <p:nvPicPr>
          <p:cNvPr id="33" name="Hình ảnh 8" descr="Ảnh có chứa văn bản&#10;&#10;Mô tả được tạo tự động">
            <a:extLst>
              <a:ext uri="{FF2B5EF4-FFF2-40B4-BE49-F238E27FC236}">
                <a16:creationId xmlns:a16="http://schemas.microsoft.com/office/drawing/2014/main" id="{3392852B-A85A-47F2-ABAC-A67D610CE052}"/>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6388803" y="3706487"/>
            <a:ext cx="1424791" cy="72312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35" name="Hình ảnh 11">
            <a:extLst>
              <a:ext uri="{FF2B5EF4-FFF2-40B4-BE49-F238E27FC236}">
                <a16:creationId xmlns:a16="http://schemas.microsoft.com/office/drawing/2014/main" id="{7BCC9FAF-5E56-421E-A15A-27B48099CD66}"/>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5150195" y="3173525"/>
            <a:ext cx="1355531" cy="68796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38" name="Hình ảnh 12" descr="Ảnh có chứa văn bản&#10;&#10;Mô tả được tạo tự động">
            <a:extLst>
              <a:ext uri="{FF2B5EF4-FFF2-40B4-BE49-F238E27FC236}">
                <a16:creationId xmlns:a16="http://schemas.microsoft.com/office/drawing/2014/main" id="{F955AA4E-9984-4280-8784-081C9E1CC550}"/>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6542964" y="1371144"/>
            <a:ext cx="1316147" cy="66798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39" name="Hình ảnh 21">
            <a:extLst>
              <a:ext uri="{FF2B5EF4-FFF2-40B4-BE49-F238E27FC236}">
                <a16:creationId xmlns:a16="http://schemas.microsoft.com/office/drawing/2014/main" id="{16C395C3-F54A-45EF-9DBD-1D7246266106}"/>
              </a:ext>
            </a:extLst>
          </p:cNvPr>
          <p:cNvPicPr>
            <a:picLocks noChangeAspect="1"/>
          </p:cNvPicPr>
          <p:nvPr/>
        </p:nvPicPr>
        <p:blipFill>
          <a:blip r:embed="rId9" cstate="hqprint">
            <a:extLst>
              <a:ext uri="{28A0092B-C50C-407E-A947-70E740481C1C}">
                <a14:useLocalDpi xmlns:a14="http://schemas.microsoft.com/office/drawing/2010/main" val="0"/>
              </a:ext>
            </a:extLst>
          </a:blip>
          <a:stretch>
            <a:fillRect/>
          </a:stretch>
        </p:blipFill>
        <p:spPr>
          <a:xfrm>
            <a:off x="8065986" y="1795920"/>
            <a:ext cx="1249043" cy="76645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40" name="Hình ảnh 22" descr="Ảnh có chứa văn bản&#10;&#10;Mô tả được tạo tự động">
            <a:extLst>
              <a:ext uri="{FF2B5EF4-FFF2-40B4-BE49-F238E27FC236}">
                <a16:creationId xmlns:a16="http://schemas.microsoft.com/office/drawing/2014/main" id="{1035A0D5-6C13-45B5-A5AF-A9DB423F1125}"/>
              </a:ext>
            </a:extLst>
          </p:cNvPr>
          <p:cNvPicPr>
            <a:picLocks noChangeAspect="1"/>
          </p:cNvPicPr>
          <p:nvPr/>
        </p:nvPicPr>
        <p:blipFill>
          <a:blip r:embed="rId10" cstate="hqprint">
            <a:extLst>
              <a:ext uri="{28A0092B-C50C-407E-A947-70E740481C1C}">
                <a14:useLocalDpi xmlns:a14="http://schemas.microsoft.com/office/drawing/2010/main" val="0"/>
              </a:ext>
            </a:extLst>
          </a:blip>
          <a:stretch>
            <a:fillRect/>
          </a:stretch>
        </p:blipFill>
        <p:spPr>
          <a:xfrm>
            <a:off x="8269980" y="2672321"/>
            <a:ext cx="1233217" cy="103877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41" name="Hình ảnh 23">
            <a:extLst>
              <a:ext uri="{FF2B5EF4-FFF2-40B4-BE49-F238E27FC236}">
                <a16:creationId xmlns:a16="http://schemas.microsoft.com/office/drawing/2014/main" id="{CB3F053E-558D-42C0-A92C-BE4DD9E0025B}"/>
              </a:ext>
            </a:extLst>
          </p:cNvPr>
          <p:cNvPicPr>
            <a:picLocks noChangeAspect="1"/>
          </p:cNvPicPr>
          <p:nvPr/>
        </p:nvPicPr>
        <p:blipFill>
          <a:blip r:embed="rId11" cstate="hqprint">
            <a:extLst>
              <a:ext uri="{28A0092B-C50C-407E-A947-70E740481C1C}">
                <a14:useLocalDpi xmlns:a14="http://schemas.microsoft.com/office/drawing/2010/main" val="0"/>
              </a:ext>
            </a:extLst>
          </a:blip>
          <a:stretch>
            <a:fillRect/>
          </a:stretch>
        </p:blipFill>
        <p:spPr>
          <a:xfrm>
            <a:off x="6740282" y="2763554"/>
            <a:ext cx="1370138" cy="84076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42" name="Hình ảnh 24" descr="Ảnh có chứa búp bê, đồ chơi&#10;&#10;Mô tả được tạo tự động">
            <a:extLst>
              <a:ext uri="{FF2B5EF4-FFF2-40B4-BE49-F238E27FC236}">
                <a16:creationId xmlns:a16="http://schemas.microsoft.com/office/drawing/2014/main" id="{C3BB7493-BCB6-4AB9-B687-93BF2530A004}"/>
              </a:ext>
            </a:extLst>
          </p:cNvPr>
          <p:cNvPicPr>
            <a:picLocks noChangeAspect="1"/>
          </p:cNvPicPr>
          <p:nvPr/>
        </p:nvPicPr>
        <p:blipFill>
          <a:blip r:embed="rId12" cstate="hqprint">
            <a:extLst>
              <a:ext uri="{28A0092B-C50C-407E-A947-70E740481C1C}">
                <a14:useLocalDpi xmlns:a14="http://schemas.microsoft.com/office/drawing/2010/main" val="0"/>
              </a:ext>
            </a:extLst>
          </a:blip>
          <a:stretch>
            <a:fillRect/>
          </a:stretch>
        </p:blipFill>
        <p:spPr>
          <a:xfrm>
            <a:off x="5310105" y="2155371"/>
            <a:ext cx="1413698" cy="86749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cxnSp>
        <p:nvCxnSpPr>
          <p:cNvPr id="30" name="Đường nối Thẳng 29">
            <a:extLst>
              <a:ext uri="{FF2B5EF4-FFF2-40B4-BE49-F238E27FC236}">
                <a16:creationId xmlns:a16="http://schemas.microsoft.com/office/drawing/2014/main" id="{EF29992B-5EC0-4637-858C-6B3A6F794CE6}"/>
              </a:ext>
            </a:extLst>
          </p:cNvPr>
          <p:cNvCxnSpPr>
            <a:cxnSpLocks/>
          </p:cNvCxnSpPr>
          <p:nvPr/>
        </p:nvCxnSpPr>
        <p:spPr>
          <a:xfrm>
            <a:off x="8623158" y="2589120"/>
            <a:ext cx="1798225" cy="1233987"/>
          </a:xfrm>
          <a:prstGeom prst="line">
            <a:avLst/>
          </a:prstGeom>
        </p:spPr>
        <p:style>
          <a:lnRef idx="3">
            <a:schemeClr val="dk1"/>
          </a:lnRef>
          <a:fillRef idx="0">
            <a:schemeClr val="dk1"/>
          </a:fillRef>
          <a:effectRef idx="2">
            <a:schemeClr val="dk1"/>
          </a:effectRef>
          <a:fontRef idx="minor">
            <a:schemeClr val="tx1"/>
          </a:fontRef>
        </p:style>
      </p:cxnSp>
      <p:pic>
        <p:nvPicPr>
          <p:cNvPr id="43" name="Hình ảnh 8" descr="Ảnh có chứa văn bản, đồ chơi&#10;&#10;Mô tả được tạo tự động">
            <a:extLst>
              <a:ext uri="{FF2B5EF4-FFF2-40B4-BE49-F238E27FC236}">
                <a16:creationId xmlns:a16="http://schemas.microsoft.com/office/drawing/2014/main" id="{F7759F02-A343-48E1-905D-DD41E4C2B87A}"/>
              </a:ext>
            </a:extLst>
          </p:cNvPr>
          <p:cNvPicPr>
            <a:picLocks noChangeAspect="1"/>
          </p:cNvPicPr>
          <p:nvPr/>
        </p:nvPicPr>
        <p:blipFill>
          <a:blip r:embed="rId13" cstate="hqprint">
            <a:extLst>
              <a:ext uri="{28A0092B-C50C-407E-A947-70E740481C1C}">
                <a14:useLocalDpi xmlns:a14="http://schemas.microsoft.com/office/drawing/2010/main" val="0"/>
              </a:ext>
            </a:extLst>
          </a:blip>
          <a:stretch>
            <a:fillRect/>
          </a:stretch>
        </p:blipFill>
        <p:spPr>
          <a:xfrm>
            <a:off x="7897929" y="3736348"/>
            <a:ext cx="1098862" cy="76736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34" name="Hình ảnh 7" descr="Ảnh có chứa đồ chơi&#10;&#10;Mô tả được tạo tự động">
            <a:extLst>
              <a:ext uri="{FF2B5EF4-FFF2-40B4-BE49-F238E27FC236}">
                <a16:creationId xmlns:a16="http://schemas.microsoft.com/office/drawing/2014/main" id="{7B6A1D9F-6E68-44DC-B7D0-23AFCEC5AEA2}"/>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4685478" y="4274901"/>
            <a:ext cx="2846019" cy="2632568"/>
          </a:xfrm>
          <a:prstGeom prst="rect">
            <a:avLst/>
          </a:prstGeom>
        </p:spPr>
      </p:pic>
      <p:sp>
        <p:nvSpPr>
          <p:cNvPr id="44" name="Hình chữ nhật: Góc Tròn 25">
            <a:extLst>
              <a:ext uri="{FF2B5EF4-FFF2-40B4-BE49-F238E27FC236}">
                <a16:creationId xmlns:a16="http://schemas.microsoft.com/office/drawing/2014/main" id="{805E25F3-0C3A-4EE1-904D-1FE2B2D61660}"/>
              </a:ext>
            </a:extLst>
          </p:cNvPr>
          <p:cNvSpPr/>
          <p:nvPr/>
        </p:nvSpPr>
        <p:spPr>
          <a:xfrm>
            <a:off x="5467350" y="4365641"/>
            <a:ext cx="495300" cy="396859"/>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45" name="Hình chữ nhật: Góc Tròn 27">
            <a:extLst>
              <a:ext uri="{FF2B5EF4-FFF2-40B4-BE49-F238E27FC236}">
                <a16:creationId xmlns:a16="http://schemas.microsoft.com/office/drawing/2014/main" id="{5F8CECC7-814C-4EFF-ACE4-8E18011343E3}"/>
              </a:ext>
            </a:extLst>
          </p:cNvPr>
          <p:cNvSpPr/>
          <p:nvPr/>
        </p:nvSpPr>
        <p:spPr>
          <a:xfrm>
            <a:off x="5962650" y="4556837"/>
            <a:ext cx="495300" cy="396859"/>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4102827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444599"/>
            <a:ext cx="7531497" cy="1204306"/>
          </a:xfrm>
        </p:spPr>
        <p:txBody>
          <a:bodyPr/>
          <a:lstStyle/>
          <a:p>
            <a:pPr algn="ctr"/>
            <a:br>
              <a:rPr lang="en-US" sz="6600" dirty="0">
                <a:solidFill>
                  <a:srgbClr val="FF0000"/>
                </a:solidFill>
              </a:rPr>
            </a:br>
            <a:br>
              <a:rPr lang="en-US" sz="6600" dirty="0">
                <a:solidFill>
                  <a:srgbClr val="FF0000"/>
                </a:solidFill>
              </a:rPr>
            </a:br>
            <a:r>
              <a:rPr lang="en-US" sz="6600" dirty="0">
                <a:solidFill>
                  <a:srgbClr val="FF0000"/>
                </a:solidFill>
                <a:latin typeface="Kristen ITC" panose="03050502040202030202" pitchFamily="66" charset="0"/>
              </a:rPr>
              <a:t>Game time</a:t>
            </a:r>
            <a:endParaRPr lang="en-US" sz="5000" b="1" dirty="0">
              <a:solidFill>
                <a:schemeClr val="accent3"/>
              </a:solidFill>
              <a:latin typeface="Tempus Sans ITC" panose="04020404030D07020202" pitchFamily="82" charset="0"/>
            </a:endParaRPr>
          </a:p>
        </p:txBody>
      </p:sp>
      <p:pic>
        <p:nvPicPr>
          <p:cNvPr id="4" name="Hình ảnh 3" descr="Ảnh có chứa văn bản, đồ chơi, búp bê, đồ họa véc-tơ&#10;&#10;Mô tả được tạo tự động">
            <a:extLst>
              <a:ext uri="{FF2B5EF4-FFF2-40B4-BE49-F238E27FC236}">
                <a16:creationId xmlns:a16="http://schemas.microsoft.com/office/drawing/2014/main" id="{9BA51B67-69B1-48DD-A91E-B882633B017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25204" y="1914172"/>
            <a:ext cx="9341591" cy="4962878"/>
          </a:xfrm>
          <a:prstGeom prst="rect">
            <a:avLst/>
          </a:prstGeom>
        </p:spPr>
      </p:pic>
      <p:pic>
        <p:nvPicPr>
          <p:cNvPr id="5" name="Picture 2" descr="21,725 Classroom Background Illustrations &amp;amp; Clip Art - iStock">
            <a:extLst>
              <a:ext uri="{FF2B5EF4-FFF2-40B4-BE49-F238E27FC236}">
                <a16:creationId xmlns:a16="http://schemas.microsoft.com/office/drawing/2014/main" id="{AAC5648C-039C-43D8-978D-8B6466F23165}"/>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7488" r="3607" b="1"/>
          <a:stretch/>
        </p:blipFill>
        <p:spPr bwMode="auto">
          <a:xfrm>
            <a:off x="20" y="1282"/>
            <a:ext cx="12191980" cy="6856718"/>
          </a:xfrm>
          <a:prstGeom prst="rect">
            <a:avLst/>
          </a:prstGeom>
          <a:noFill/>
          <a:extLst>
            <a:ext uri="{909E8E84-426E-40DD-AFC4-6F175D3DCCD1}">
              <a14:hiddenFill xmlns:a14="http://schemas.microsoft.com/office/drawing/2010/main">
                <a:solidFill>
                  <a:srgbClr val="FFFFFF"/>
                </a:solidFill>
              </a14:hiddenFill>
            </a:ext>
          </a:extLst>
        </p:spPr>
      </p:pic>
      <p:sp>
        <p:nvSpPr>
          <p:cNvPr id="3" name="Hộp Văn bản 2">
            <a:extLst>
              <a:ext uri="{FF2B5EF4-FFF2-40B4-BE49-F238E27FC236}">
                <a16:creationId xmlns:a16="http://schemas.microsoft.com/office/drawing/2014/main" id="{DF51F8AD-9769-4F03-858F-B0776A8C02C3}"/>
              </a:ext>
            </a:extLst>
          </p:cNvPr>
          <p:cNvSpPr txBox="1"/>
          <p:nvPr/>
        </p:nvSpPr>
        <p:spPr>
          <a:xfrm>
            <a:off x="3169012" y="1861474"/>
            <a:ext cx="2492005" cy="286232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chat with my friends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play volleyball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play football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play chess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play table tennis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solidFill>
                  <a:srgbClr val="000000"/>
                </a:solidFill>
                <a:latin typeface="Times New Roman" panose="02020603050405020304" pitchFamily="18" charset="0"/>
                <a:cs typeface="Times New Roman" panose="02020603050405020304" pitchFamily="18" charset="0"/>
              </a:rPr>
              <a:t>do</a:t>
            </a:r>
            <a:r>
              <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word puzzles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play badminton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play basketball</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pic>
        <p:nvPicPr>
          <p:cNvPr id="29" name="Hình ảnh 28" descr="Ảnh có chứa đồ chơi&#10;&#10;Mô tả được tạo tự động">
            <a:extLst>
              <a:ext uri="{FF2B5EF4-FFF2-40B4-BE49-F238E27FC236}">
                <a16:creationId xmlns:a16="http://schemas.microsoft.com/office/drawing/2014/main" id="{2D83A90D-D9F8-4925-AA0C-E1F565E8D3F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074084" y="1654895"/>
            <a:ext cx="5123492" cy="5123492"/>
          </a:xfrm>
          <a:prstGeom prst="rect">
            <a:avLst/>
          </a:prstGeom>
        </p:spPr>
      </p:pic>
      <p:pic>
        <p:nvPicPr>
          <p:cNvPr id="33" name="Hình ảnh 8" descr="Ảnh có chứa văn bản&#10;&#10;Mô tả được tạo tự động">
            <a:extLst>
              <a:ext uri="{FF2B5EF4-FFF2-40B4-BE49-F238E27FC236}">
                <a16:creationId xmlns:a16="http://schemas.microsoft.com/office/drawing/2014/main" id="{3392852B-A85A-47F2-ABAC-A67D610CE052}"/>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6388803" y="3706487"/>
            <a:ext cx="1424791" cy="72312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35" name="Hình ảnh 11">
            <a:extLst>
              <a:ext uri="{FF2B5EF4-FFF2-40B4-BE49-F238E27FC236}">
                <a16:creationId xmlns:a16="http://schemas.microsoft.com/office/drawing/2014/main" id="{7BCC9FAF-5E56-421E-A15A-27B48099CD66}"/>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5150195" y="3173525"/>
            <a:ext cx="1355531" cy="68796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38" name="Hình ảnh 12" descr="Ảnh có chứa văn bản&#10;&#10;Mô tả được tạo tự động">
            <a:extLst>
              <a:ext uri="{FF2B5EF4-FFF2-40B4-BE49-F238E27FC236}">
                <a16:creationId xmlns:a16="http://schemas.microsoft.com/office/drawing/2014/main" id="{F955AA4E-9984-4280-8784-081C9E1CC550}"/>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6542964" y="1371144"/>
            <a:ext cx="1316147" cy="66798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39" name="Hình ảnh 21">
            <a:extLst>
              <a:ext uri="{FF2B5EF4-FFF2-40B4-BE49-F238E27FC236}">
                <a16:creationId xmlns:a16="http://schemas.microsoft.com/office/drawing/2014/main" id="{16C395C3-F54A-45EF-9DBD-1D7246266106}"/>
              </a:ext>
            </a:extLst>
          </p:cNvPr>
          <p:cNvPicPr>
            <a:picLocks noChangeAspect="1"/>
          </p:cNvPicPr>
          <p:nvPr/>
        </p:nvPicPr>
        <p:blipFill>
          <a:blip r:embed="rId9" cstate="hqprint">
            <a:extLst>
              <a:ext uri="{28A0092B-C50C-407E-A947-70E740481C1C}">
                <a14:useLocalDpi xmlns:a14="http://schemas.microsoft.com/office/drawing/2010/main" val="0"/>
              </a:ext>
            </a:extLst>
          </a:blip>
          <a:stretch>
            <a:fillRect/>
          </a:stretch>
        </p:blipFill>
        <p:spPr>
          <a:xfrm>
            <a:off x="8065986" y="1795920"/>
            <a:ext cx="1249043" cy="76645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40" name="Hình ảnh 22" descr="Ảnh có chứa văn bản&#10;&#10;Mô tả được tạo tự động">
            <a:extLst>
              <a:ext uri="{FF2B5EF4-FFF2-40B4-BE49-F238E27FC236}">
                <a16:creationId xmlns:a16="http://schemas.microsoft.com/office/drawing/2014/main" id="{1035A0D5-6C13-45B5-A5AF-A9DB423F1125}"/>
              </a:ext>
            </a:extLst>
          </p:cNvPr>
          <p:cNvPicPr>
            <a:picLocks noChangeAspect="1"/>
          </p:cNvPicPr>
          <p:nvPr/>
        </p:nvPicPr>
        <p:blipFill>
          <a:blip r:embed="rId10" cstate="hqprint">
            <a:extLst>
              <a:ext uri="{28A0092B-C50C-407E-A947-70E740481C1C}">
                <a14:useLocalDpi xmlns:a14="http://schemas.microsoft.com/office/drawing/2010/main" val="0"/>
              </a:ext>
            </a:extLst>
          </a:blip>
          <a:stretch>
            <a:fillRect/>
          </a:stretch>
        </p:blipFill>
        <p:spPr>
          <a:xfrm>
            <a:off x="8269980" y="2672321"/>
            <a:ext cx="1233217" cy="103877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41" name="Hình ảnh 23">
            <a:extLst>
              <a:ext uri="{FF2B5EF4-FFF2-40B4-BE49-F238E27FC236}">
                <a16:creationId xmlns:a16="http://schemas.microsoft.com/office/drawing/2014/main" id="{CB3F053E-558D-42C0-A92C-BE4DD9E0025B}"/>
              </a:ext>
            </a:extLst>
          </p:cNvPr>
          <p:cNvPicPr>
            <a:picLocks noChangeAspect="1"/>
          </p:cNvPicPr>
          <p:nvPr/>
        </p:nvPicPr>
        <p:blipFill>
          <a:blip r:embed="rId11" cstate="hqprint">
            <a:extLst>
              <a:ext uri="{28A0092B-C50C-407E-A947-70E740481C1C}">
                <a14:useLocalDpi xmlns:a14="http://schemas.microsoft.com/office/drawing/2010/main" val="0"/>
              </a:ext>
            </a:extLst>
          </a:blip>
          <a:stretch>
            <a:fillRect/>
          </a:stretch>
        </p:blipFill>
        <p:spPr>
          <a:xfrm>
            <a:off x="6740282" y="2763554"/>
            <a:ext cx="1370138" cy="84076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42" name="Hình ảnh 24" descr="Ảnh có chứa búp bê, đồ chơi&#10;&#10;Mô tả được tạo tự động">
            <a:extLst>
              <a:ext uri="{FF2B5EF4-FFF2-40B4-BE49-F238E27FC236}">
                <a16:creationId xmlns:a16="http://schemas.microsoft.com/office/drawing/2014/main" id="{C3BB7493-BCB6-4AB9-B687-93BF2530A004}"/>
              </a:ext>
            </a:extLst>
          </p:cNvPr>
          <p:cNvPicPr>
            <a:picLocks noChangeAspect="1"/>
          </p:cNvPicPr>
          <p:nvPr/>
        </p:nvPicPr>
        <p:blipFill>
          <a:blip r:embed="rId12" cstate="hqprint">
            <a:extLst>
              <a:ext uri="{28A0092B-C50C-407E-A947-70E740481C1C}">
                <a14:useLocalDpi xmlns:a14="http://schemas.microsoft.com/office/drawing/2010/main" val="0"/>
              </a:ext>
            </a:extLst>
          </a:blip>
          <a:stretch>
            <a:fillRect/>
          </a:stretch>
        </p:blipFill>
        <p:spPr>
          <a:xfrm>
            <a:off x="5310105" y="2155371"/>
            <a:ext cx="1413698" cy="86749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cxnSp>
        <p:nvCxnSpPr>
          <p:cNvPr id="30" name="Đường nối Thẳng 29">
            <a:extLst>
              <a:ext uri="{FF2B5EF4-FFF2-40B4-BE49-F238E27FC236}">
                <a16:creationId xmlns:a16="http://schemas.microsoft.com/office/drawing/2014/main" id="{EF29992B-5EC0-4637-858C-6B3A6F794CE6}"/>
              </a:ext>
            </a:extLst>
          </p:cNvPr>
          <p:cNvCxnSpPr>
            <a:cxnSpLocks/>
          </p:cNvCxnSpPr>
          <p:nvPr/>
        </p:nvCxnSpPr>
        <p:spPr>
          <a:xfrm flipV="1">
            <a:off x="8886588" y="3823107"/>
            <a:ext cx="1534795" cy="163095"/>
          </a:xfrm>
          <a:prstGeom prst="line">
            <a:avLst/>
          </a:prstGeom>
        </p:spPr>
        <p:style>
          <a:lnRef idx="3">
            <a:schemeClr val="dk1"/>
          </a:lnRef>
          <a:fillRef idx="0">
            <a:schemeClr val="dk1"/>
          </a:fillRef>
          <a:effectRef idx="2">
            <a:schemeClr val="dk1"/>
          </a:effectRef>
          <a:fontRef idx="minor">
            <a:schemeClr val="tx1"/>
          </a:fontRef>
        </p:style>
      </p:cxnSp>
      <p:pic>
        <p:nvPicPr>
          <p:cNvPr id="43" name="Hình ảnh 8" descr="Ảnh có chứa văn bản, đồ chơi&#10;&#10;Mô tả được tạo tự động">
            <a:extLst>
              <a:ext uri="{FF2B5EF4-FFF2-40B4-BE49-F238E27FC236}">
                <a16:creationId xmlns:a16="http://schemas.microsoft.com/office/drawing/2014/main" id="{F7759F02-A343-48E1-905D-DD41E4C2B87A}"/>
              </a:ext>
            </a:extLst>
          </p:cNvPr>
          <p:cNvPicPr>
            <a:picLocks noChangeAspect="1"/>
          </p:cNvPicPr>
          <p:nvPr/>
        </p:nvPicPr>
        <p:blipFill>
          <a:blip r:embed="rId13" cstate="hqprint">
            <a:extLst>
              <a:ext uri="{28A0092B-C50C-407E-A947-70E740481C1C}">
                <a14:useLocalDpi xmlns:a14="http://schemas.microsoft.com/office/drawing/2010/main" val="0"/>
              </a:ext>
            </a:extLst>
          </a:blip>
          <a:stretch>
            <a:fillRect/>
          </a:stretch>
        </p:blipFill>
        <p:spPr>
          <a:xfrm>
            <a:off x="7897929" y="3736348"/>
            <a:ext cx="1098862" cy="76736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34" name="Hình ảnh 7" descr="Ảnh có chứa đồ chơi&#10;&#10;Mô tả được tạo tự động">
            <a:extLst>
              <a:ext uri="{FF2B5EF4-FFF2-40B4-BE49-F238E27FC236}">
                <a16:creationId xmlns:a16="http://schemas.microsoft.com/office/drawing/2014/main" id="{7B6A1D9F-6E68-44DC-B7D0-23AFCEC5AEA2}"/>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4685478" y="4274901"/>
            <a:ext cx="2846019" cy="2632568"/>
          </a:xfrm>
          <a:prstGeom prst="rect">
            <a:avLst/>
          </a:prstGeom>
        </p:spPr>
      </p:pic>
      <p:sp>
        <p:nvSpPr>
          <p:cNvPr id="44" name="Hình chữ nhật: Góc Tròn 25">
            <a:extLst>
              <a:ext uri="{FF2B5EF4-FFF2-40B4-BE49-F238E27FC236}">
                <a16:creationId xmlns:a16="http://schemas.microsoft.com/office/drawing/2014/main" id="{805E25F3-0C3A-4EE1-904D-1FE2B2D61660}"/>
              </a:ext>
            </a:extLst>
          </p:cNvPr>
          <p:cNvSpPr/>
          <p:nvPr/>
        </p:nvSpPr>
        <p:spPr>
          <a:xfrm>
            <a:off x="3917132" y="4659760"/>
            <a:ext cx="782756" cy="608216"/>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45" name="Hình chữ nhật: Góc Tròn 27">
            <a:extLst>
              <a:ext uri="{FF2B5EF4-FFF2-40B4-BE49-F238E27FC236}">
                <a16:creationId xmlns:a16="http://schemas.microsoft.com/office/drawing/2014/main" id="{5F8CECC7-814C-4EFF-ACE4-8E18011343E3}"/>
              </a:ext>
            </a:extLst>
          </p:cNvPr>
          <p:cNvSpPr/>
          <p:nvPr/>
        </p:nvSpPr>
        <p:spPr>
          <a:xfrm>
            <a:off x="7238415" y="4715565"/>
            <a:ext cx="822116" cy="64221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9" name="Hộp Văn bản 5">
            <a:extLst>
              <a:ext uri="{FF2B5EF4-FFF2-40B4-BE49-F238E27FC236}">
                <a16:creationId xmlns:a16="http://schemas.microsoft.com/office/drawing/2014/main" id="{6AC3A7A7-3264-49E7-9AD9-8849740A0A2D}"/>
              </a:ext>
            </a:extLst>
          </p:cNvPr>
          <p:cNvSpPr txBox="1"/>
          <p:nvPr/>
        </p:nvSpPr>
        <p:spPr>
          <a:xfrm>
            <a:off x="3972952" y="4609925"/>
            <a:ext cx="762002" cy="707886"/>
          </a:xfrm>
          <a:prstGeom prst="rect">
            <a:avLst/>
          </a:prstGeom>
          <a:noFill/>
        </p:spPr>
        <p:txBody>
          <a:bodyPr wrap="square" rtlCol="0">
            <a:spAutoFit/>
          </a:bodyPr>
          <a:lstStyle/>
          <a:p>
            <a:r>
              <a:rPr lang="en-US" sz="2000" dirty="0">
                <a:latin typeface="Times New Roman" panose="02020603050405020304" pitchFamily="18" charset="0"/>
                <a:cs typeface="Times New Roman" panose="02020603050405020304" pitchFamily="18" charset="0"/>
              </a:rPr>
              <a:t>play chess</a:t>
            </a:r>
          </a:p>
        </p:txBody>
      </p:sp>
      <p:sp>
        <p:nvSpPr>
          <p:cNvPr id="20" name="Hộp Văn bản 5">
            <a:extLst>
              <a:ext uri="{FF2B5EF4-FFF2-40B4-BE49-F238E27FC236}">
                <a16:creationId xmlns:a16="http://schemas.microsoft.com/office/drawing/2014/main" id="{9C4E7AAA-527A-4702-AA38-00F5C191312C}"/>
              </a:ext>
            </a:extLst>
          </p:cNvPr>
          <p:cNvSpPr txBox="1"/>
          <p:nvPr/>
        </p:nvSpPr>
        <p:spPr>
          <a:xfrm>
            <a:off x="7284191" y="4702676"/>
            <a:ext cx="1107935" cy="707886"/>
          </a:xfrm>
          <a:prstGeom prst="rect">
            <a:avLst/>
          </a:prstGeom>
          <a:noFill/>
        </p:spPr>
        <p:txBody>
          <a:bodyPr wrap="square" rtlCol="0">
            <a:spAutoFit/>
          </a:bodyPr>
          <a:lstStyle/>
          <a:p>
            <a:r>
              <a:rPr lang="en-US" sz="2000" dirty="0">
                <a:latin typeface="Times New Roman" panose="02020603050405020304" pitchFamily="18" charset="0"/>
                <a:cs typeface="Times New Roman" panose="02020603050405020304" pitchFamily="18" charset="0"/>
              </a:rPr>
              <a:t>play chess</a:t>
            </a:r>
          </a:p>
        </p:txBody>
      </p:sp>
    </p:spTree>
    <p:extLst>
      <p:ext uri="{BB962C8B-B14F-4D97-AF65-F5344CB8AC3E}">
        <p14:creationId xmlns:p14="http://schemas.microsoft.com/office/powerpoint/2010/main" val="522325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foregroundMark x1="46667" y1="40000" x2="41333" y2="62000"/>
                        <a14:foregroundMark x1="45333" y1="62000" x2="52000" y2="40667"/>
                        <a14:foregroundMark x1="52000" y1="40667" x2="51333" y2="58667"/>
                      </a14:backgroundRemoval>
                    </a14:imgEffect>
                  </a14:imgLayer>
                </a14:imgProps>
              </a:ext>
              <a:ext uri="{28A0092B-C50C-407E-A947-70E740481C1C}">
                <a14:useLocalDpi xmlns:a14="http://schemas.microsoft.com/office/drawing/2010/main" val="0"/>
              </a:ext>
            </a:extLst>
          </a:blip>
          <a:stretch>
            <a:fillRect/>
          </a:stretch>
        </p:blipFill>
        <p:spPr>
          <a:xfrm>
            <a:off x="-152400" y="-564572"/>
            <a:ext cx="2857143" cy="2857143"/>
          </a:xfrm>
          <a:prstGeom prst="rect">
            <a:avLst/>
          </a:prstGeom>
        </p:spPr>
      </p:pic>
      <p:pic>
        <p:nvPicPr>
          <p:cNvPr id="26" name="Picture 25"/>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foregroundMark x1="46667" y1="40000" x2="41333" y2="62000"/>
                        <a14:foregroundMark x1="45333" y1="62000" x2="52000" y2="40667"/>
                        <a14:foregroundMark x1="52000" y1="40667" x2="51333" y2="58667"/>
                      </a14:backgroundRemoval>
                    </a14:imgEffect>
                  </a14:imgLayer>
                </a14:imgProps>
              </a:ext>
              <a:ext uri="{28A0092B-C50C-407E-A947-70E740481C1C}">
                <a14:useLocalDpi xmlns:a14="http://schemas.microsoft.com/office/drawing/2010/main" val="0"/>
              </a:ext>
            </a:extLst>
          </a:blip>
          <a:stretch>
            <a:fillRect/>
          </a:stretch>
        </p:blipFill>
        <p:spPr>
          <a:xfrm>
            <a:off x="4693017" y="2855429"/>
            <a:ext cx="2857143" cy="2857143"/>
          </a:xfrm>
          <a:prstGeom prst="rect">
            <a:avLst/>
          </a:prstGeom>
        </p:spPr>
      </p:pic>
      <p:pic>
        <p:nvPicPr>
          <p:cNvPr id="27" name="Picture 26"/>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foregroundMark x1="46667" y1="40000" x2="41333" y2="62000"/>
                        <a14:foregroundMark x1="45333" y1="62000" x2="52000" y2="40667"/>
                        <a14:foregroundMark x1="52000" y1="40667" x2="51333" y2="58667"/>
                      </a14:backgroundRemoval>
                    </a14:imgEffect>
                  </a14:imgLayer>
                </a14:imgProps>
              </a:ext>
              <a:ext uri="{28A0092B-C50C-407E-A947-70E740481C1C}">
                <a14:useLocalDpi xmlns:a14="http://schemas.microsoft.com/office/drawing/2010/main" val="0"/>
              </a:ext>
            </a:extLst>
          </a:blip>
          <a:stretch>
            <a:fillRect/>
          </a:stretch>
        </p:blipFill>
        <p:spPr>
          <a:xfrm>
            <a:off x="9589017" y="-564573"/>
            <a:ext cx="2857143" cy="2857143"/>
          </a:xfrm>
          <a:prstGeom prst="rect">
            <a:avLst/>
          </a:prstGeom>
        </p:spPr>
      </p:pic>
      <p:pic>
        <p:nvPicPr>
          <p:cNvPr id="28" name="Picture 27"/>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foregroundMark x1="46667" y1="40000" x2="41333" y2="62000"/>
                        <a14:foregroundMark x1="45333" y1="62000" x2="52000" y2="40667"/>
                        <a14:foregroundMark x1="52000" y1="40667" x2="51333" y2="58667"/>
                      </a14:backgroundRemoval>
                    </a14:imgEffect>
                  </a14:imgLayer>
                </a14:imgProps>
              </a:ext>
              <a:ext uri="{28A0092B-C50C-407E-A947-70E740481C1C}">
                <a14:useLocalDpi xmlns:a14="http://schemas.microsoft.com/office/drawing/2010/main" val="0"/>
              </a:ext>
            </a:extLst>
          </a:blip>
          <a:stretch>
            <a:fillRect/>
          </a:stretch>
        </p:blipFill>
        <p:spPr>
          <a:xfrm>
            <a:off x="-152400" y="4565429"/>
            <a:ext cx="2857143" cy="2857143"/>
          </a:xfrm>
          <a:prstGeom prst="rect">
            <a:avLst/>
          </a:prstGeom>
        </p:spPr>
      </p:pic>
      <p:pic>
        <p:nvPicPr>
          <p:cNvPr id="29" name="Picture 28"/>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foregroundMark x1="46667" y1="40000" x2="41333" y2="62000"/>
                        <a14:foregroundMark x1="45333" y1="62000" x2="52000" y2="40667"/>
                        <a14:foregroundMark x1="52000" y1="40667" x2="51333" y2="58667"/>
                      </a14:backgroundRemoval>
                    </a14:imgEffect>
                  </a14:imgLayer>
                </a14:imgProps>
              </a:ext>
              <a:ext uri="{28A0092B-C50C-407E-A947-70E740481C1C}">
                <a14:useLocalDpi xmlns:a14="http://schemas.microsoft.com/office/drawing/2010/main" val="0"/>
              </a:ext>
            </a:extLst>
          </a:blip>
          <a:stretch>
            <a:fillRect/>
          </a:stretch>
        </p:blipFill>
        <p:spPr>
          <a:xfrm>
            <a:off x="9589017" y="2810579"/>
            <a:ext cx="2857143" cy="2857143"/>
          </a:xfrm>
          <a:prstGeom prst="rect">
            <a:avLst/>
          </a:prstGeom>
        </p:spPr>
      </p:pic>
      <p:pic>
        <p:nvPicPr>
          <p:cNvPr id="30" name="Picture 29"/>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foregroundMark x1="46667" y1="42333" x2="51333" y2="53000"/>
                      </a14:backgroundRemoval>
                    </a14:imgEffect>
                  </a14:imgLayer>
                </a14:imgProps>
              </a:ext>
              <a:ext uri="{28A0092B-C50C-407E-A947-70E740481C1C}">
                <a14:useLocalDpi xmlns:a14="http://schemas.microsoft.com/office/drawing/2010/main" val="0"/>
              </a:ext>
            </a:extLst>
          </a:blip>
          <a:stretch>
            <a:fillRect/>
          </a:stretch>
        </p:blipFill>
        <p:spPr>
          <a:xfrm>
            <a:off x="7162801" y="4572001"/>
            <a:ext cx="2857143" cy="2857143"/>
          </a:xfrm>
          <a:prstGeom prst="rect">
            <a:avLst/>
          </a:prstGeom>
        </p:spPr>
      </p:pic>
      <p:pic>
        <p:nvPicPr>
          <p:cNvPr id="31" name="Picture 30"/>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foregroundMark x1="46667" y1="42333" x2="51333" y2="53000"/>
                      </a14:backgroundRemoval>
                    </a14:imgEffect>
                  </a14:imgLayer>
                </a14:imgProps>
              </a:ext>
              <a:ext uri="{28A0092B-C50C-407E-A947-70E740481C1C}">
                <a14:useLocalDpi xmlns:a14="http://schemas.microsoft.com/office/drawing/2010/main" val="0"/>
              </a:ext>
            </a:extLst>
          </a:blip>
          <a:stretch>
            <a:fillRect/>
          </a:stretch>
        </p:blipFill>
        <p:spPr>
          <a:xfrm>
            <a:off x="7141017" y="1145429"/>
            <a:ext cx="2857143" cy="2857143"/>
          </a:xfrm>
          <a:prstGeom prst="rect">
            <a:avLst/>
          </a:prstGeom>
        </p:spPr>
      </p:pic>
      <p:pic>
        <p:nvPicPr>
          <p:cNvPr id="32" name="Picture 31"/>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foregroundMark x1="46667" y1="42333" x2="51333" y2="53000"/>
                      </a14:backgroundRemoval>
                    </a14:imgEffect>
                  </a14:imgLayer>
                </a14:imgProps>
              </a:ext>
              <a:ext uri="{28A0092B-C50C-407E-A947-70E740481C1C}">
                <a14:useLocalDpi xmlns:a14="http://schemas.microsoft.com/office/drawing/2010/main" val="0"/>
              </a:ext>
            </a:extLst>
          </a:blip>
          <a:stretch>
            <a:fillRect/>
          </a:stretch>
        </p:blipFill>
        <p:spPr>
          <a:xfrm>
            <a:off x="2245017" y="1145429"/>
            <a:ext cx="2857143" cy="2857143"/>
          </a:xfrm>
          <a:prstGeom prst="rect">
            <a:avLst/>
          </a:prstGeom>
        </p:spPr>
      </p:pic>
      <p:pic>
        <p:nvPicPr>
          <p:cNvPr id="33" name="Picture 32"/>
          <p:cNvPicPr>
            <a:picLocks noChangeAspect="1"/>
          </p:cNvPicPr>
          <p:nvPr/>
        </p:nvPicPr>
        <p:blipFill>
          <a:blip r:embed="rId7">
            <a:extLst>
              <a:ext uri="{BEBA8EAE-BF5A-486C-A8C5-ECC9F3942E4B}">
                <a14:imgProps xmlns:a14="http://schemas.microsoft.com/office/drawing/2010/main">
                  <a14:imgLayer r:embed="rId8">
                    <a14:imgEffect>
                      <a14:backgroundRemoval t="10000" b="90000" l="10000" r="90000">
                        <a14:foregroundMark x1="41333" y1="33333" x2="52667" y2="57333"/>
                        <a14:foregroundMark x1="52667" y1="57333" x2="42000" y2="48667"/>
                        <a14:foregroundMark x1="43333" y1="51333" x2="53333" y2="72000"/>
                        <a14:foregroundMark x1="56000" y1="64667" x2="47333" y2="35333"/>
                      </a14:backgroundRemoval>
                    </a14:imgEffect>
                  </a14:imgLayer>
                </a14:imgProps>
              </a:ext>
              <a:ext uri="{28A0092B-C50C-407E-A947-70E740481C1C}">
                <a14:useLocalDpi xmlns:a14="http://schemas.microsoft.com/office/drawing/2010/main" val="0"/>
              </a:ext>
            </a:extLst>
          </a:blip>
          <a:stretch>
            <a:fillRect/>
          </a:stretch>
        </p:blipFill>
        <p:spPr>
          <a:xfrm>
            <a:off x="7162801" y="-564572"/>
            <a:ext cx="2857143" cy="2857143"/>
          </a:xfrm>
          <a:prstGeom prst="rect">
            <a:avLst/>
          </a:prstGeom>
        </p:spPr>
      </p:pic>
      <p:pic>
        <p:nvPicPr>
          <p:cNvPr id="34" name="Picture 33"/>
          <p:cNvPicPr>
            <a:picLocks noChangeAspect="1"/>
          </p:cNvPicPr>
          <p:nvPr/>
        </p:nvPicPr>
        <p:blipFill>
          <a:blip r:embed="rId7">
            <a:extLst>
              <a:ext uri="{BEBA8EAE-BF5A-486C-A8C5-ECC9F3942E4B}">
                <a14:imgProps xmlns:a14="http://schemas.microsoft.com/office/drawing/2010/main">
                  <a14:imgLayer r:embed="rId8">
                    <a14:imgEffect>
                      <a14:backgroundRemoval t="10000" b="90000" l="10000" r="90000">
                        <a14:foregroundMark x1="41333" y1="33333" x2="52667" y2="57333"/>
                        <a14:foregroundMark x1="52667" y1="57333" x2="42000" y2="48667"/>
                        <a14:foregroundMark x1="43333" y1="51333" x2="53333" y2="72000"/>
                        <a14:foregroundMark x1="56000" y1="64667" x2="47333" y2="35333"/>
                      </a14:backgroundRemoval>
                    </a14:imgEffect>
                  </a14:imgLayer>
                </a14:imgProps>
              </a:ext>
              <a:ext uri="{28A0092B-C50C-407E-A947-70E740481C1C}">
                <a14:useLocalDpi xmlns:a14="http://schemas.microsoft.com/office/drawing/2010/main" val="0"/>
              </a:ext>
            </a:extLst>
          </a:blip>
          <a:stretch>
            <a:fillRect/>
          </a:stretch>
        </p:blipFill>
        <p:spPr>
          <a:xfrm>
            <a:off x="2245017" y="2843128"/>
            <a:ext cx="2857143" cy="2857143"/>
          </a:xfrm>
          <a:prstGeom prst="rect">
            <a:avLst/>
          </a:prstGeom>
        </p:spPr>
      </p:pic>
      <p:pic>
        <p:nvPicPr>
          <p:cNvPr id="35" name="Picture 34"/>
          <p:cNvPicPr>
            <a:picLocks noChangeAspect="1"/>
          </p:cNvPicPr>
          <p:nvPr/>
        </p:nvPicPr>
        <p:blipFill>
          <a:blip r:embed="rId7">
            <a:extLst>
              <a:ext uri="{BEBA8EAE-BF5A-486C-A8C5-ECC9F3942E4B}">
                <a14:imgProps xmlns:a14="http://schemas.microsoft.com/office/drawing/2010/main">
                  <a14:imgLayer r:embed="rId8">
                    <a14:imgEffect>
                      <a14:backgroundRemoval t="10000" b="90000" l="10000" r="90000">
                        <a14:foregroundMark x1="41333" y1="33333" x2="52667" y2="57333"/>
                        <a14:foregroundMark x1="52667" y1="57333" x2="42000" y2="48667"/>
                        <a14:foregroundMark x1="43333" y1="51333" x2="53333" y2="72000"/>
                        <a14:foregroundMark x1="56000" y1="64667" x2="47333" y2="35333"/>
                      </a14:backgroundRemoval>
                    </a14:imgEffect>
                  </a14:imgLayer>
                </a14:imgProps>
              </a:ext>
              <a:ext uri="{28A0092B-C50C-407E-A947-70E740481C1C}">
                <a14:useLocalDpi xmlns:a14="http://schemas.microsoft.com/office/drawing/2010/main" val="0"/>
              </a:ext>
            </a:extLst>
          </a:blip>
          <a:stretch>
            <a:fillRect/>
          </a:stretch>
        </p:blipFill>
        <p:spPr>
          <a:xfrm>
            <a:off x="-152401" y="1145429"/>
            <a:ext cx="2857143" cy="2857143"/>
          </a:xfrm>
          <a:prstGeom prst="rect">
            <a:avLst/>
          </a:prstGeom>
        </p:spPr>
      </p:pic>
      <p:pic>
        <p:nvPicPr>
          <p:cNvPr id="36" name="Picture 35"/>
          <p:cNvPicPr>
            <a:picLocks noChangeAspect="1"/>
          </p:cNvPicPr>
          <p:nvPr/>
        </p:nvPicPr>
        <p:blipFill>
          <a:blip r:embed="rId7">
            <a:extLst>
              <a:ext uri="{BEBA8EAE-BF5A-486C-A8C5-ECC9F3942E4B}">
                <a14:imgProps xmlns:a14="http://schemas.microsoft.com/office/drawing/2010/main">
                  <a14:imgLayer r:embed="rId8">
                    <a14:imgEffect>
                      <a14:backgroundRemoval t="10000" b="90000" l="10000" r="90000">
                        <a14:foregroundMark x1="41333" y1="33333" x2="52667" y2="57333"/>
                        <a14:foregroundMark x1="52667" y1="57333" x2="42000" y2="48667"/>
                        <a14:foregroundMark x1="43333" y1="51333" x2="53333" y2="72000"/>
                        <a14:foregroundMark x1="56000" y1="64667" x2="47333" y2="35333"/>
                      </a14:backgroundRemoval>
                    </a14:imgEffect>
                  </a14:imgLayer>
                </a14:imgProps>
              </a:ext>
              <a:ext uri="{28A0092B-C50C-407E-A947-70E740481C1C}">
                <a14:useLocalDpi xmlns:a14="http://schemas.microsoft.com/office/drawing/2010/main" val="0"/>
              </a:ext>
            </a:extLst>
          </a:blip>
          <a:stretch>
            <a:fillRect/>
          </a:stretch>
        </p:blipFill>
        <p:spPr>
          <a:xfrm>
            <a:off x="2245016" y="4565428"/>
            <a:ext cx="2857143" cy="2857143"/>
          </a:xfrm>
          <a:prstGeom prst="rect">
            <a:avLst/>
          </a:prstGeom>
        </p:spPr>
      </p:pic>
      <p:pic>
        <p:nvPicPr>
          <p:cNvPr id="37" name="Picture 36"/>
          <p:cNvPicPr>
            <a:picLocks noChangeAspect="1"/>
          </p:cNvPicPr>
          <p:nvPr/>
        </p:nvPicPr>
        <p:blipFill>
          <a:blip r:embed="rId9">
            <a:extLst>
              <a:ext uri="{BEBA8EAE-BF5A-486C-A8C5-ECC9F3942E4B}">
                <a14:imgProps xmlns:a14="http://schemas.microsoft.com/office/drawing/2010/main">
                  <a14:imgLayer r:embed="rId10">
                    <a14:imgEffect>
                      <a14:backgroundRemoval t="10000" b="90000" l="10000" r="90000">
                        <a14:foregroundMark x1="50333" y1="38667" x2="44333" y2="64000"/>
                        <a14:foregroundMark x1="49000" y1="64667" x2="43000" y2="36667"/>
                        <a14:foregroundMark x1="45000" y1="38000" x2="55000" y2="61333"/>
                      </a14:backgroundRemoval>
                    </a14:imgEffect>
                  </a14:imgLayer>
                </a14:imgProps>
              </a:ext>
              <a:ext uri="{28A0092B-C50C-407E-A947-70E740481C1C}">
                <a14:useLocalDpi xmlns:a14="http://schemas.microsoft.com/office/drawing/2010/main" val="0"/>
              </a:ext>
            </a:extLst>
          </a:blip>
          <a:stretch>
            <a:fillRect/>
          </a:stretch>
        </p:blipFill>
        <p:spPr>
          <a:xfrm>
            <a:off x="9601201" y="4572001"/>
            <a:ext cx="2857143" cy="2857143"/>
          </a:xfrm>
          <a:prstGeom prst="rect">
            <a:avLst/>
          </a:prstGeom>
        </p:spPr>
      </p:pic>
      <p:pic>
        <p:nvPicPr>
          <p:cNvPr id="38" name="Picture 37"/>
          <p:cNvPicPr>
            <a:picLocks noChangeAspect="1"/>
          </p:cNvPicPr>
          <p:nvPr/>
        </p:nvPicPr>
        <p:blipFill>
          <a:blip r:embed="rId9">
            <a:extLst>
              <a:ext uri="{BEBA8EAE-BF5A-486C-A8C5-ECC9F3942E4B}">
                <a14:imgProps xmlns:a14="http://schemas.microsoft.com/office/drawing/2010/main">
                  <a14:imgLayer r:embed="rId10">
                    <a14:imgEffect>
                      <a14:backgroundRemoval t="10000" b="90000" l="10000" r="90000">
                        <a14:foregroundMark x1="50333" y1="38667" x2="44333" y2="64000"/>
                        <a14:foregroundMark x1="49000" y1="64667" x2="43000" y2="36667"/>
                        <a14:foregroundMark x1="45000" y1="38000" x2="55000" y2="61333"/>
                      </a14:backgroundRemoval>
                    </a14:imgEffect>
                  </a14:imgLayer>
                </a14:imgProps>
              </a:ext>
              <a:ext uri="{28A0092B-C50C-407E-A947-70E740481C1C}">
                <a14:useLocalDpi xmlns:a14="http://schemas.microsoft.com/office/drawing/2010/main" val="0"/>
              </a:ext>
            </a:extLst>
          </a:blip>
          <a:stretch>
            <a:fillRect/>
          </a:stretch>
        </p:blipFill>
        <p:spPr>
          <a:xfrm>
            <a:off x="4667430" y="4572001"/>
            <a:ext cx="2857143" cy="2857143"/>
          </a:xfrm>
          <a:prstGeom prst="rect">
            <a:avLst/>
          </a:prstGeom>
        </p:spPr>
      </p:pic>
      <p:pic>
        <p:nvPicPr>
          <p:cNvPr id="39" name="Picture 38"/>
          <p:cNvPicPr>
            <a:picLocks noChangeAspect="1"/>
          </p:cNvPicPr>
          <p:nvPr/>
        </p:nvPicPr>
        <p:blipFill>
          <a:blip r:embed="rId11">
            <a:extLst>
              <a:ext uri="{BEBA8EAE-BF5A-486C-A8C5-ECC9F3942E4B}">
                <a14:imgProps xmlns:a14="http://schemas.microsoft.com/office/drawing/2010/main">
                  <a14:imgLayer r:embed="rId12">
                    <a14:imgEffect>
                      <a14:backgroundRemoval t="0" b="100000" l="0" r="100000">
                        <a14:foregroundMark x1="53333" y1="49333" x2="36667" y2="39333"/>
                        <a14:foregroundMark x1="34667" y1="31333" x2="53333" y2="61333"/>
                      </a14:backgroundRemoval>
                    </a14:imgEffect>
                  </a14:imgLayer>
                </a14:imgProps>
              </a:ext>
              <a:ext uri="{28A0092B-C50C-407E-A947-70E740481C1C}">
                <a14:useLocalDpi xmlns:a14="http://schemas.microsoft.com/office/drawing/2010/main" val="0"/>
              </a:ext>
            </a:extLst>
          </a:blip>
          <a:stretch>
            <a:fillRect/>
          </a:stretch>
        </p:blipFill>
        <p:spPr>
          <a:xfrm>
            <a:off x="-152402" y="2891278"/>
            <a:ext cx="2857143" cy="2857143"/>
          </a:xfrm>
          <a:prstGeom prst="rect">
            <a:avLst/>
          </a:prstGeom>
        </p:spPr>
      </p:pic>
      <p:pic>
        <p:nvPicPr>
          <p:cNvPr id="40" name="Picture 39"/>
          <p:cNvPicPr>
            <a:picLocks noChangeAspect="1"/>
          </p:cNvPicPr>
          <p:nvPr/>
        </p:nvPicPr>
        <p:blipFill>
          <a:blip r:embed="rId11">
            <a:extLst>
              <a:ext uri="{BEBA8EAE-BF5A-486C-A8C5-ECC9F3942E4B}">
                <a14:imgProps xmlns:a14="http://schemas.microsoft.com/office/drawing/2010/main">
                  <a14:imgLayer r:embed="rId12">
                    <a14:imgEffect>
                      <a14:backgroundRemoval t="0" b="100000" l="0" r="100000">
                        <a14:foregroundMark x1="53333" y1="49333" x2="36667" y2="39333"/>
                        <a14:foregroundMark x1="34667" y1="31333" x2="53333" y2="61333"/>
                      </a14:backgroundRemoval>
                    </a14:imgEffect>
                  </a14:imgLayer>
                </a14:imgProps>
              </a:ext>
              <a:ext uri="{28A0092B-C50C-407E-A947-70E740481C1C}">
                <a14:useLocalDpi xmlns:a14="http://schemas.microsoft.com/office/drawing/2010/main" val="0"/>
              </a:ext>
            </a:extLst>
          </a:blip>
          <a:stretch>
            <a:fillRect/>
          </a:stretch>
        </p:blipFill>
        <p:spPr>
          <a:xfrm>
            <a:off x="2281528" y="-552095"/>
            <a:ext cx="2857143" cy="2857143"/>
          </a:xfrm>
          <a:prstGeom prst="rect">
            <a:avLst/>
          </a:prstGeom>
        </p:spPr>
      </p:pic>
      <p:pic>
        <p:nvPicPr>
          <p:cNvPr id="41" name="Picture 40"/>
          <p:cNvPicPr>
            <a:picLocks noChangeAspect="1"/>
          </p:cNvPicPr>
          <p:nvPr/>
        </p:nvPicPr>
        <p:blipFill>
          <a:blip r:embed="rId11">
            <a:extLst>
              <a:ext uri="{BEBA8EAE-BF5A-486C-A8C5-ECC9F3942E4B}">
                <a14:imgProps xmlns:a14="http://schemas.microsoft.com/office/drawing/2010/main">
                  <a14:imgLayer r:embed="rId12">
                    <a14:imgEffect>
                      <a14:backgroundRemoval t="0" b="100000" l="0" r="100000">
                        <a14:foregroundMark x1="53333" y1="49333" x2="36667" y2="39333"/>
                        <a14:foregroundMark x1="34667" y1="31333" x2="53333" y2="61333"/>
                      </a14:backgroundRemoval>
                    </a14:imgEffect>
                  </a14:imgLayer>
                </a14:imgProps>
              </a:ext>
              <a:ext uri="{28A0092B-C50C-407E-A947-70E740481C1C}">
                <a14:useLocalDpi xmlns:a14="http://schemas.microsoft.com/office/drawing/2010/main" val="0"/>
              </a:ext>
            </a:extLst>
          </a:blip>
          <a:stretch>
            <a:fillRect/>
          </a:stretch>
        </p:blipFill>
        <p:spPr>
          <a:xfrm>
            <a:off x="4693017" y="-552095"/>
            <a:ext cx="2857143" cy="2857143"/>
          </a:xfrm>
          <a:prstGeom prst="rect">
            <a:avLst/>
          </a:prstGeom>
        </p:spPr>
      </p:pic>
      <p:pic>
        <p:nvPicPr>
          <p:cNvPr id="42" name="Picture 41"/>
          <p:cNvPicPr>
            <a:picLocks noChangeAspect="1"/>
          </p:cNvPicPr>
          <p:nvPr/>
        </p:nvPicPr>
        <p:blipFill>
          <a:blip r:embed="rId11">
            <a:extLst>
              <a:ext uri="{BEBA8EAE-BF5A-486C-A8C5-ECC9F3942E4B}">
                <a14:imgProps xmlns:a14="http://schemas.microsoft.com/office/drawing/2010/main">
                  <a14:imgLayer r:embed="rId12">
                    <a14:imgEffect>
                      <a14:backgroundRemoval t="0" b="100000" l="0" r="100000">
                        <a14:foregroundMark x1="53333" y1="49333" x2="36667" y2="39333"/>
                        <a14:foregroundMark x1="34667" y1="31333" x2="53333" y2="61333"/>
                      </a14:backgroundRemoval>
                    </a14:imgEffect>
                  </a14:imgLayer>
                </a14:imgProps>
              </a:ext>
              <a:ext uri="{28A0092B-C50C-407E-A947-70E740481C1C}">
                <a14:useLocalDpi xmlns:a14="http://schemas.microsoft.com/office/drawing/2010/main" val="0"/>
              </a:ext>
            </a:extLst>
          </a:blip>
          <a:stretch>
            <a:fillRect/>
          </a:stretch>
        </p:blipFill>
        <p:spPr>
          <a:xfrm>
            <a:off x="4678917" y="1145429"/>
            <a:ext cx="2857143" cy="2857143"/>
          </a:xfrm>
          <a:prstGeom prst="rect">
            <a:avLst/>
          </a:prstGeom>
        </p:spPr>
      </p:pic>
      <p:pic>
        <p:nvPicPr>
          <p:cNvPr id="43" name="Picture 42"/>
          <p:cNvPicPr>
            <a:picLocks noChangeAspect="1"/>
          </p:cNvPicPr>
          <p:nvPr/>
        </p:nvPicPr>
        <p:blipFill>
          <a:blip r:embed="rId11">
            <a:extLst>
              <a:ext uri="{BEBA8EAE-BF5A-486C-A8C5-ECC9F3942E4B}">
                <a14:imgProps xmlns:a14="http://schemas.microsoft.com/office/drawing/2010/main">
                  <a14:imgLayer r:embed="rId12">
                    <a14:imgEffect>
                      <a14:backgroundRemoval t="0" b="100000" l="0" r="100000">
                        <a14:foregroundMark x1="53333" y1="49333" x2="36667" y2="39333"/>
                        <a14:foregroundMark x1="34667" y1="31333" x2="53333" y2="61333"/>
                      </a14:backgroundRemoval>
                    </a14:imgEffect>
                  </a14:imgLayer>
                </a14:imgProps>
              </a:ext>
              <a:ext uri="{28A0092B-C50C-407E-A947-70E740481C1C}">
                <a14:useLocalDpi xmlns:a14="http://schemas.microsoft.com/office/drawing/2010/main" val="0"/>
              </a:ext>
            </a:extLst>
          </a:blip>
          <a:stretch>
            <a:fillRect/>
          </a:stretch>
        </p:blipFill>
        <p:spPr>
          <a:xfrm>
            <a:off x="9589017" y="1145428"/>
            <a:ext cx="2857143" cy="2857143"/>
          </a:xfrm>
          <a:prstGeom prst="rect">
            <a:avLst/>
          </a:prstGeom>
        </p:spPr>
      </p:pic>
      <p:pic>
        <p:nvPicPr>
          <p:cNvPr id="44" name="Picture 43"/>
          <p:cNvPicPr>
            <a:picLocks noChangeAspect="1"/>
          </p:cNvPicPr>
          <p:nvPr/>
        </p:nvPicPr>
        <p:blipFill>
          <a:blip r:embed="rId11">
            <a:extLst>
              <a:ext uri="{BEBA8EAE-BF5A-486C-A8C5-ECC9F3942E4B}">
                <a14:imgProps xmlns:a14="http://schemas.microsoft.com/office/drawing/2010/main">
                  <a14:imgLayer r:embed="rId12">
                    <a14:imgEffect>
                      <a14:backgroundRemoval t="0" b="100000" l="0" r="100000">
                        <a14:foregroundMark x1="53333" y1="49333" x2="36667" y2="39333"/>
                        <a14:foregroundMark x1="34667" y1="31333" x2="53333" y2="61333"/>
                      </a14:backgroundRemoval>
                    </a14:imgEffect>
                  </a14:imgLayer>
                </a14:imgProps>
              </a:ext>
              <a:ext uri="{28A0092B-C50C-407E-A947-70E740481C1C}">
                <a14:useLocalDpi xmlns:a14="http://schemas.microsoft.com/office/drawing/2010/main" val="0"/>
              </a:ext>
            </a:extLst>
          </a:blip>
          <a:stretch>
            <a:fillRect/>
          </a:stretch>
        </p:blipFill>
        <p:spPr>
          <a:xfrm>
            <a:off x="7141016" y="2810579"/>
            <a:ext cx="2857143" cy="2857143"/>
          </a:xfrm>
          <a:prstGeom prst="rect">
            <a:avLst/>
          </a:prstGeom>
        </p:spPr>
      </p:pic>
      <p:sp>
        <p:nvSpPr>
          <p:cNvPr id="4" name="Square1"/>
          <p:cNvSpPr/>
          <p:nvPr/>
        </p:nvSpPr>
        <p:spPr>
          <a:xfrm>
            <a:off x="1588" y="0"/>
            <a:ext cx="2448000" cy="1728000"/>
          </a:xfrm>
          <a:prstGeom prst="rect">
            <a:avLst/>
          </a:prstGeom>
          <a:solidFill>
            <a:srgbClr val="1B89E0"/>
          </a:solidFill>
          <a:ln w="1905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rmAutofit/>
          </a:bodyPr>
          <a:lstStyle/>
          <a:p>
            <a:pPr algn="ctr"/>
            <a:r>
              <a:rPr lang="en-GB" sz="3200" dirty="0">
                <a:ln w="19050">
                  <a:noFill/>
                </a:ln>
                <a:solidFill>
                  <a:prstClr val="white"/>
                </a:solidFill>
                <a:latin typeface="Poppins SemiBold" panose="00000700000000000000" pitchFamily="2" charset="0"/>
                <a:cs typeface="Poppins SemiBold" panose="00000700000000000000" pitchFamily="2" charset="0"/>
              </a:rPr>
              <a:t>1</a:t>
            </a:r>
          </a:p>
        </p:txBody>
      </p:sp>
      <p:sp>
        <p:nvSpPr>
          <p:cNvPr id="5" name="Square2"/>
          <p:cNvSpPr/>
          <p:nvPr/>
        </p:nvSpPr>
        <p:spPr>
          <a:xfrm>
            <a:off x="2449588" y="0"/>
            <a:ext cx="2448000" cy="1728000"/>
          </a:xfrm>
          <a:prstGeom prst="rect">
            <a:avLst/>
          </a:prstGeom>
          <a:solidFill>
            <a:srgbClr val="1B89E0"/>
          </a:solidFill>
          <a:ln w="1905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rmAutofit/>
          </a:bodyPr>
          <a:lstStyle/>
          <a:p>
            <a:pPr algn="ctr"/>
            <a:r>
              <a:rPr lang="en-GB" sz="3200" dirty="0">
                <a:ln w="19050">
                  <a:noFill/>
                </a:ln>
                <a:solidFill>
                  <a:prstClr val="white"/>
                </a:solidFill>
                <a:latin typeface="Poppins SemiBold" panose="00000700000000000000" pitchFamily="2" charset="0"/>
                <a:cs typeface="Poppins SemiBold" panose="00000700000000000000" pitchFamily="2" charset="0"/>
              </a:rPr>
              <a:t>2</a:t>
            </a:r>
          </a:p>
        </p:txBody>
      </p:sp>
      <p:sp>
        <p:nvSpPr>
          <p:cNvPr id="6" name="Square3"/>
          <p:cNvSpPr/>
          <p:nvPr/>
        </p:nvSpPr>
        <p:spPr>
          <a:xfrm>
            <a:off x="4897588" y="0"/>
            <a:ext cx="2448000" cy="1728000"/>
          </a:xfrm>
          <a:prstGeom prst="rect">
            <a:avLst/>
          </a:prstGeom>
          <a:solidFill>
            <a:srgbClr val="1B89E0"/>
          </a:solidFill>
          <a:ln w="1905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rmAutofit/>
          </a:bodyPr>
          <a:lstStyle/>
          <a:p>
            <a:pPr algn="ctr"/>
            <a:r>
              <a:rPr lang="en-GB" sz="3200" dirty="0">
                <a:ln w="19050">
                  <a:noFill/>
                </a:ln>
                <a:solidFill>
                  <a:prstClr val="white"/>
                </a:solidFill>
                <a:latin typeface="Poppins SemiBold" panose="00000700000000000000" pitchFamily="2" charset="0"/>
                <a:cs typeface="Poppins SemiBold" panose="00000700000000000000" pitchFamily="2" charset="0"/>
              </a:rPr>
              <a:t>3</a:t>
            </a:r>
          </a:p>
        </p:txBody>
      </p:sp>
      <p:sp>
        <p:nvSpPr>
          <p:cNvPr id="7" name="Square4"/>
          <p:cNvSpPr/>
          <p:nvPr/>
        </p:nvSpPr>
        <p:spPr>
          <a:xfrm>
            <a:off x="7345588" y="0"/>
            <a:ext cx="2448000" cy="1728000"/>
          </a:xfrm>
          <a:prstGeom prst="rect">
            <a:avLst/>
          </a:prstGeom>
          <a:solidFill>
            <a:srgbClr val="1B89E0"/>
          </a:solidFill>
          <a:ln w="1905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rmAutofit/>
          </a:bodyPr>
          <a:lstStyle/>
          <a:p>
            <a:pPr algn="ctr"/>
            <a:r>
              <a:rPr lang="en-GB" sz="3200" dirty="0">
                <a:ln w="19050">
                  <a:noFill/>
                </a:ln>
                <a:solidFill>
                  <a:prstClr val="white"/>
                </a:solidFill>
                <a:latin typeface="Poppins SemiBold" panose="00000700000000000000" pitchFamily="2" charset="0"/>
                <a:cs typeface="Poppins SemiBold" panose="00000700000000000000" pitchFamily="2" charset="0"/>
              </a:rPr>
              <a:t>4</a:t>
            </a:r>
          </a:p>
        </p:txBody>
      </p:sp>
      <p:sp>
        <p:nvSpPr>
          <p:cNvPr id="8" name="Square5"/>
          <p:cNvSpPr/>
          <p:nvPr/>
        </p:nvSpPr>
        <p:spPr>
          <a:xfrm>
            <a:off x="9793588" y="0"/>
            <a:ext cx="2448000" cy="1728000"/>
          </a:xfrm>
          <a:prstGeom prst="rect">
            <a:avLst/>
          </a:prstGeom>
          <a:solidFill>
            <a:srgbClr val="1B89E0"/>
          </a:solidFill>
          <a:ln w="1905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rmAutofit/>
          </a:bodyPr>
          <a:lstStyle/>
          <a:p>
            <a:pPr algn="ctr"/>
            <a:r>
              <a:rPr lang="en-GB" sz="3200" dirty="0">
                <a:ln w="19050">
                  <a:noFill/>
                </a:ln>
                <a:solidFill>
                  <a:prstClr val="white"/>
                </a:solidFill>
                <a:latin typeface="Poppins SemiBold" panose="00000700000000000000" pitchFamily="2" charset="0"/>
                <a:cs typeface="Poppins SemiBold" panose="00000700000000000000" pitchFamily="2" charset="0"/>
              </a:rPr>
              <a:t>5</a:t>
            </a:r>
          </a:p>
        </p:txBody>
      </p:sp>
      <p:sp>
        <p:nvSpPr>
          <p:cNvPr id="9" name="Square6"/>
          <p:cNvSpPr/>
          <p:nvPr/>
        </p:nvSpPr>
        <p:spPr>
          <a:xfrm>
            <a:off x="1588" y="1710000"/>
            <a:ext cx="2448000" cy="1728000"/>
          </a:xfrm>
          <a:prstGeom prst="rect">
            <a:avLst/>
          </a:prstGeom>
          <a:solidFill>
            <a:srgbClr val="1B89E0"/>
          </a:solidFill>
          <a:ln w="1905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rmAutofit/>
          </a:bodyPr>
          <a:lstStyle/>
          <a:p>
            <a:pPr algn="ctr"/>
            <a:r>
              <a:rPr lang="en-GB" sz="3200" dirty="0">
                <a:ln w="19050">
                  <a:noFill/>
                </a:ln>
                <a:solidFill>
                  <a:prstClr val="white"/>
                </a:solidFill>
                <a:latin typeface="Poppins SemiBold" panose="00000700000000000000" pitchFamily="2" charset="0"/>
                <a:cs typeface="Poppins SemiBold" panose="00000700000000000000" pitchFamily="2" charset="0"/>
              </a:rPr>
              <a:t>6</a:t>
            </a:r>
          </a:p>
        </p:txBody>
      </p:sp>
      <p:sp>
        <p:nvSpPr>
          <p:cNvPr id="10" name="Square7"/>
          <p:cNvSpPr/>
          <p:nvPr/>
        </p:nvSpPr>
        <p:spPr>
          <a:xfrm>
            <a:off x="2449588" y="1710000"/>
            <a:ext cx="2448000" cy="1728000"/>
          </a:xfrm>
          <a:prstGeom prst="rect">
            <a:avLst/>
          </a:prstGeom>
          <a:solidFill>
            <a:srgbClr val="1B89E0"/>
          </a:solidFill>
          <a:ln w="1905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rmAutofit/>
          </a:bodyPr>
          <a:lstStyle/>
          <a:p>
            <a:pPr algn="ctr"/>
            <a:r>
              <a:rPr lang="en-GB" sz="3200" dirty="0">
                <a:ln w="19050">
                  <a:noFill/>
                </a:ln>
                <a:solidFill>
                  <a:prstClr val="white"/>
                </a:solidFill>
                <a:latin typeface="Poppins SemiBold" panose="00000700000000000000" pitchFamily="2" charset="0"/>
                <a:cs typeface="Poppins SemiBold" panose="00000700000000000000" pitchFamily="2" charset="0"/>
              </a:rPr>
              <a:t>7</a:t>
            </a:r>
          </a:p>
        </p:txBody>
      </p:sp>
      <p:sp>
        <p:nvSpPr>
          <p:cNvPr id="11" name="Square8"/>
          <p:cNvSpPr/>
          <p:nvPr/>
        </p:nvSpPr>
        <p:spPr>
          <a:xfrm>
            <a:off x="4897588" y="1710000"/>
            <a:ext cx="2448000" cy="1728000"/>
          </a:xfrm>
          <a:prstGeom prst="rect">
            <a:avLst/>
          </a:prstGeom>
          <a:solidFill>
            <a:srgbClr val="1B89E0"/>
          </a:solidFill>
          <a:ln w="1905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rmAutofit/>
          </a:bodyPr>
          <a:lstStyle/>
          <a:p>
            <a:pPr algn="ctr"/>
            <a:r>
              <a:rPr lang="en-GB" sz="3200" dirty="0">
                <a:ln w="19050">
                  <a:noFill/>
                </a:ln>
                <a:solidFill>
                  <a:prstClr val="white"/>
                </a:solidFill>
                <a:latin typeface="Poppins SemiBold" panose="00000700000000000000" pitchFamily="2" charset="0"/>
                <a:cs typeface="Poppins SemiBold" panose="00000700000000000000" pitchFamily="2" charset="0"/>
              </a:rPr>
              <a:t>8</a:t>
            </a:r>
          </a:p>
        </p:txBody>
      </p:sp>
      <p:sp>
        <p:nvSpPr>
          <p:cNvPr id="12" name="Square9"/>
          <p:cNvSpPr/>
          <p:nvPr/>
        </p:nvSpPr>
        <p:spPr>
          <a:xfrm>
            <a:off x="7345588" y="1710000"/>
            <a:ext cx="2448000" cy="1728000"/>
          </a:xfrm>
          <a:prstGeom prst="rect">
            <a:avLst/>
          </a:prstGeom>
          <a:solidFill>
            <a:srgbClr val="1B89E0"/>
          </a:solidFill>
          <a:ln w="1905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rmAutofit/>
          </a:bodyPr>
          <a:lstStyle/>
          <a:p>
            <a:pPr algn="ctr"/>
            <a:r>
              <a:rPr lang="en-GB" sz="3200" dirty="0">
                <a:ln w="19050">
                  <a:noFill/>
                </a:ln>
                <a:solidFill>
                  <a:prstClr val="white"/>
                </a:solidFill>
                <a:latin typeface="Poppins SemiBold" panose="00000700000000000000" pitchFamily="2" charset="0"/>
                <a:cs typeface="Poppins SemiBold" panose="00000700000000000000" pitchFamily="2" charset="0"/>
              </a:rPr>
              <a:t>9</a:t>
            </a:r>
          </a:p>
        </p:txBody>
      </p:sp>
      <p:sp>
        <p:nvSpPr>
          <p:cNvPr id="13" name="Square10"/>
          <p:cNvSpPr/>
          <p:nvPr/>
        </p:nvSpPr>
        <p:spPr>
          <a:xfrm>
            <a:off x="9793588" y="1710000"/>
            <a:ext cx="2448000" cy="1728000"/>
          </a:xfrm>
          <a:prstGeom prst="rect">
            <a:avLst/>
          </a:prstGeom>
          <a:solidFill>
            <a:srgbClr val="1B89E0"/>
          </a:solidFill>
          <a:ln w="1905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rmAutofit/>
          </a:bodyPr>
          <a:lstStyle/>
          <a:p>
            <a:pPr algn="ctr"/>
            <a:r>
              <a:rPr lang="en-GB" sz="3200" dirty="0">
                <a:ln w="19050">
                  <a:noFill/>
                </a:ln>
                <a:solidFill>
                  <a:prstClr val="white"/>
                </a:solidFill>
                <a:latin typeface="Poppins SemiBold" panose="00000700000000000000" pitchFamily="2" charset="0"/>
                <a:cs typeface="Poppins SemiBold" panose="00000700000000000000" pitchFamily="2" charset="0"/>
              </a:rPr>
              <a:t>10</a:t>
            </a:r>
          </a:p>
        </p:txBody>
      </p:sp>
      <p:sp>
        <p:nvSpPr>
          <p:cNvPr id="14" name="Square11"/>
          <p:cNvSpPr/>
          <p:nvPr/>
        </p:nvSpPr>
        <p:spPr>
          <a:xfrm>
            <a:off x="1588" y="3420000"/>
            <a:ext cx="2448000" cy="1728000"/>
          </a:xfrm>
          <a:prstGeom prst="rect">
            <a:avLst/>
          </a:prstGeom>
          <a:solidFill>
            <a:srgbClr val="1B89E0"/>
          </a:solidFill>
          <a:ln w="1905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rmAutofit/>
          </a:bodyPr>
          <a:lstStyle/>
          <a:p>
            <a:pPr algn="ctr"/>
            <a:r>
              <a:rPr lang="en-GB" sz="3200" dirty="0">
                <a:ln w="19050">
                  <a:noFill/>
                </a:ln>
                <a:solidFill>
                  <a:prstClr val="white"/>
                </a:solidFill>
                <a:latin typeface="Poppins SemiBold" panose="00000700000000000000" pitchFamily="2" charset="0"/>
                <a:cs typeface="Poppins SemiBold" panose="00000700000000000000" pitchFamily="2" charset="0"/>
              </a:rPr>
              <a:t>11</a:t>
            </a:r>
          </a:p>
        </p:txBody>
      </p:sp>
      <p:sp>
        <p:nvSpPr>
          <p:cNvPr id="15" name="Square12"/>
          <p:cNvSpPr/>
          <p:nvPr/>
        </p:nvSpPr>
        <p:spPr>
          <a:xfrm>
            <a:off x="2449588" y="3420000"/>
            <a:ext cx="2448000" cy="1728000"/>
          </a:xfrm>
          <a:prstGeom prst="rect">
            <a:avLst/>
          </a:prstGeom>
          <a:solidFill>
            <a:srgbClr val="1B89E0"/>
          </a:solidFill>
          <a:ln w="1905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rmAutofit/>
          </a:bodyPr>
          <a:lstStyle/>
          <a:p>
            <a:pPr algn="ctr"/>
            <a:r>
              <a:rPr lang="en-GB" sz="3200" dirty="0">
                <a:ln w="19050">
                  <a:noFill/>
                </a:ln>
                <a:solidFill>
                  <a:prstClr val="white"/>
                </a:solidFill>
                <a:latin typeface="Poppins SemiBold" panose="00000700000000000000" pitchFamily="2" charset="0"/>
                <a:cs typeface="Poppins SemiBold" panose="00000700000000000000" pitchFamily="2" charset="0"/>
              </a:rPr>
              <a:t>12</a:t>
            </a:r>
          </a:p>
        </p:txBody>
      </p:sp>
      <p:sp>
        <p:nvSpPr>
          <p:cNvPr id="16" name="Square13"/>
          <p:cNvSpPr/>
          <p:nvPr/>
        </p:nvSpPr>
        <p:spPr>
          <a:xfrm>
            <a:off x="4897588" y="3420000"/>
            <a:ext cx="2448000" cy="1728000"/>
          </a:xfrm>
          <a:prstGeom prst="rect">
            <a:avLst/>
          </a:prstGeom>
          <a:solidFill>
            <a:srgbClr val="1B89E0"/>
          </a:solidFill>
          <a:ln w="1905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rmAutofit/>
          </a:bodyPr>
          <a:lstStyle/>
          <a:p>
            <a:pPr algn="ctr"/>
            <a:r>
              <a:rPr lang="en-GB" sz="3200" dirty="0">
                <a:ln w="19050">
                  <a:noFill/>
                </a:ln>
                <a:solidFill>
                  <a:prstClr val="white"/>
                </a:solidFill>
                <a:latin typeface="Poppins SemiBold" panose="00000700000000000000" pitchFamily="2" charset="0"/>
                <a:cs typeface="Poppins SemiBold" panose="00000700000000000000" pitchFamily="2" charset="0"/>
              </a:rPr>
              <a:t>13</a:t>
            </a:r>
          </a:p>
        </p:txBody>
      </p:sp>
      <p:sp>
        <p:nvSpPr>
          <p:cNvPr id="17" name="Square14"/>
          <p:cNvSpPr/>
          <p:nvPr/>
        </p:nvSpPr>
        <p:spPr>
          <a:xfrm>
            <a:off x="7345588" y="3420000"/>
            <a:ext cx="2448000" cy="1728000"/>
          </a:xfrm>
          <a:prstGeom prst="rect">
            <a:avLst/>
          </a:prstGeom>
          <a:solidFill>
            <a:srgbClr val="1B89E0"/>
          </a:solidFill>
          <a:ln w="1905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rmAutofit/>
          </a:bodyPr>
          <a:lstStyle/>
          <a:p>
            <a:pPr algn="ctr"/>
            <a:r>
              <a:rPr lang="en-GB" sz="3200" dirty="0">
                <a:ln w="19050">
                  <a:noFill/>
                </a:ln>
                <a:solidFill>
                  <a:prstClr val="white"/>
                </a:solidFill>
                <a:latin typeface="Poppins SemiBold" panose="00000700000000000000" pitchFamily="2" charset="0"/>
                <a:cs typeface="Poppins SemiBold" panose="00000700000000000000" pitchFamily="2" charset="0"/>
              </a:rPr>
              <a:t>14</a:t>
            </a:r>
          </a:p>
        </p:txBody>
      </p:sp>
      <p:sp>
        <p:nvSpPr>
          <p:cNvPr id="18" name="Square15"/>
          <p:cNvSpPr/>
          <p:nvPr/>
        </p:nvSpPr>
        <p:spPr>
          <a:xfrm>
            <a:off x="9793588" y="3420000"/>
            <a:ext cx="2448000" cy="1728000"/>
          </a:xfrm>
          <a:prstGeom prst="rect">
            <a:avLst/>
          </a:prstGeom>
          <a:solidFill>
            <a:srgbClr val="1B89E0"/>
          </a:solidFill>
          <a:ln w="1905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rmAutofit/>
          </a:bodyPr>
          <a:lstStyle/>
          <a:p>
            <a:pPr algn="ctr"/>
            <a:r>
              <a:rPr lang="en-GB" sz="3200" dirty="0">
                <a:ln w="19050">
                  <a:noFill/>
                </a:ln>
                <a:solidFill>
                  <a:prstClr val="white"/>
                </a:solidFill>
                <a:latin typeface="Poppins SemiBold" panose="00000700000000000000" pitchFamily="2" charset="0"/>
                <a:cs typeface="Poppins SemiBold" panose="00000700000000000000" pitchFamily="2" charset="0"/>
              </a:rPr>
              <a:t>15</a:t>
            </a:r>
          </a:p>
        </p:txBody>
      </p:sp>
      <p:sp>
        <p:nvSpPr>
          <p:cNvPr id="19" name="Square16"/>
          <p:cNvSpPr/>
          <p:nvPr/>
        </p:nvSpPr>
        <p:spPr>
          <a:xfrm>
            <a:off x="1588" y="5130000"/>
            <a:ext cx="2448000" cy="1728000"/>
          </a:xfrm>
          <a:prstGeom prst="rect">
            <a:avLst/>
          </a:prstGeom>
          <a:solidFill>
            <a:srgbClr val="1B89E0"/>
          </a:solidFill>
          <a:ln w="1905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rmAutofit/>
          </a:bodyPr>
          <a:lstStyle/>
          <a:p>
            <a:pPr algn="ctr"/>
            <a:r>
              <a:rPr lang="en-GB" sz="3200" dirty="0">
                <a:ln w="19050">
                  <a:noFill/>
                </a:ln>
                <a:solidFill>
                  <a:prstClr val="white"/>
                </a:solidFill>
                <a:latin typeface="Poppins SemiBold" panose="00000700000000000000" pitchFamily="2" charset="0"/>
                <a:cs typeface="Poppins SemiBold" panose="00000700000000000000" pitchFamily="2" charset="0"/>
              </a:rPr>
              <a:t>16</a:t>
            </a:r>
          </a:p>
        </p:txBody>
      </p:sp>
      <p:sp>
        <p:nvSpPr>
          <p:cNvPr id="20" name="Square17"/>
          <p:cNvSpPr/>
          <p:nvPr/>
        </p:nvSpPr>
        <p:spPr>
          <a:xfrm>
            <a:off x="2449588" y="5130000"/>
            <a:ext cx="2448000" cy="1728000"/>
          </a:xfrm>
          <a:prstGeom prst="rect">
            <a:avLst/>
          </a:prstGeom>
          <a:solidFill>
            <a:srgbClr val="1B89E0"/>
          </a:solidFill>
          <a:ln w="1905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rmAutofit/>
          </a:bodyPr>
          <a:lstStyle/>
          <a:p>
            <a:pPr algn="ctr"/>
            <a:r>
              <a:rPr lang="en-GB" sz="3200" dirty="0">
                <a:ln w="19050">
                  <a:noFill/>
                </a:ln>
                <a:solidFill>
                  <a:prstClr val="white"/>
                </a:solidFill>
                <a:latin typeface="Poppins SemiBold" panose="00000700000000000000" pitchFamily="2" charset="0"/>
                <a:cs typeface="Poppins SemiBold" panose="00000700000000000000" pitchFamily="2" charset="0"/>
              </a:rPr>
              <a:t>17</a:t>
            </a:r>
          </a:p>
        </p:txBody>
      </p:sp>
      <p:sp>
        <p:nvSpPr>
          <p:cNvPr id="21" name="Square18"/>
          <p:cNvSpPr/>
          <p:nvPr/>
        </p:nvSpPr>
        <p:spPr>
          <a:xfrm>
            <a:off x="4897588" y="5130000"/>
            <a:ext cx="2448000" cy="1728000"/>
          </a:xfrm>
          <a:prstGeom prst="rect">
            <a:avLst/>
          </a:prstGeom>
          <a:solidFill>
            <a:srgbClr val="1B89E0"/>
          </a:solidFill>
          <a:ln w="1905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rmAutofit/>
          </a:bodyPr>
          <a:lstStyle/>
          <a:p>
            <a:pPr algn="ctr"/>
            <a:r>
              <a:rPr lang="en-GB" sz="3200" dirty="0">
                <a:ln w="19050">
                  <a:noFill/>
                </a:ln>
                <a:solidFill>
                  <a:prstClr val="white"/>
                </a:solidFill>
                <a:latin typeface="Poppins SemiBold" panose="00000700000000000000" pitchFamily="2" charset="0"/>
                <a:cs typeface="Poppins SemiBold" panose="00000700000000000000" pitchFamily="2" charset="0"/>
              </a:rPr>
              <a:t>18</a:t>
            </a:r>
          </a:p>
        </p:txBody>
      </p:sp>
      <p:sp>
        <p:nvSpPr>
          <p:cNvPr id="22" name="Square19"/>
          <p:cNvSpPr/>
          <p:nvPr/>
        </p:nvSpPr>
        <p:spPr>
          <a:xfrm>
            <a:off x="7345588" y="5130000"/>
            <a:ext cx="2448000" cy="1728000"/>
          </a:xfrm>
          <a:prstGeom prst="rect">
            <a:avLst/>
          </a:prstGeom>
          <a:solidFill>
            <a:srgbClr val="1B89E0"/>
          </a:solidFill>
          <a:ln w="1905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rmAutofit/>
          </a:bodyPr>
          <a:lstStyle/>
          <a:p>
            <a:pPr algn="ctr"/>
            <a:r>
              <a:rPr lang="en-GB" sz="3200" dirty="0">
                <a:ln w="19050">
                  <a:noFill/>
                </a:ln>
                <a:solidFill>
                  <a:prstClr val="white"/>
                </a:solidFill>
                <a:latin typeface="Poppins SemiBold" panose="00000700000000000000" pitchFamily="2" charset="0"/>
                <a:cs typeface="Poppins SemiBold" panose="00000700000000000000" pitchFamily="2" charset="0"/>
              </a:rPr>
              <a:t>19</a:t>
            </a:r>
          </a:p>
        </p:txBody>
      </p:sp>
      <p:sp>
        <p:nvSpPr>
          <p:cNvPr id="23" name="Square20"/>
          <p:cNvSpPr/>
          <p:nvPr/>
        </p:nvSpPr>
        <p:spPr>
          <a:xfrm>
            <a:off x="9793588" y="5130000"/>
            <a:ext cx="2448000" cy="1728000"/>
          </a:xfrm>
          <a:prstGeom prst="rect">
            <a:avLst/>
          </a:prstGeom>
          <a:solidFill>
            <a:srgbClr val="1B89E0"/>
          </a:solidFill>
          <a:ln w="1905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rmAutofit/>
          </a:bodyPr>
          <a:lstStyle/>
          <a:p>
            <a:pPr algn="ctr"/>
            <a:r>
              <a:rPr lang="en-GB" sz="3200" dirty="0">
                <a:ln w="19050">
                  <a:noFill/>
                </a:ln>
                <a:solidFill>
                  <a:prstClr val="white"/>
                </a:solidFill>
                <a:latin typeface="Poppins SemiBold" panose="00000700000000000000" pitchFamily="2" charset="0"/>
                <a:cs typeface="Poppins SemiBold" panose="00000700000000000000" pitchFamily="2" charset="0"/>
              </a:rPr>
              <a:t>20</a:t>
            </a:r>
          </a:p>
        </p:txBody>
      </p:sp>
    </p:spTree>
    <p:extLst>
      <p:ext uri="{BB962C8B-B14F-4D97-AF65-F5344CB8AC3E}">
        <p14:creationId xmlns:p14="http://schemas.microsoft.com/office/powerpoint/2010/main" val="411158251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31" presetClass="exit" presetSubtype="0" fill="hold" grpId="0" nodeType="clickEffect">
                                  <p:stCondLst>
                                    <p:cond delay="0"/>
                                  </p:stCondLst>
                                  <p:childTnLst>
                                    <p:anim calcmode="lin" valueType="num">
                                      <p:cBhvr>
                                        <p:cTn id="6" dur="1000"/>
                                        <p:tgtEl>
                                          <p:spTgt spid="4"/>
                                        </p:tgtEl>
                                        <p:attrNameLst>
                                          <p:attrName>ppt_w</p:attrName>
                                        </p:attrNameLst>
                                      </p:cBhvr>
                                      <p:tavLst>
                                        <p:tav tm="0">
                                          <p:val>
                                            <p:strVal val="ppt_w"/>
                                          </p:val>
                                        </p:tav>
                                        <p:tav tm="100000">
                                          <p:val>
                                            <p:fltVal val="0"/>
                                          </p:val>
                                        </p:tav>
                                      </p:tavLst>
                                    </p:anim>
                                    <p:anim calcmode="lin" valueType="num">
                                      <p:cBhvr>
                                        <p:cTn id="7" dur="1000"/>
                                        <p:tgtEl>
                                          <p:spTgt spid="4"/>
                                        </p:tgtEl>
                                        <p:attrNameLst>
                                          <p:attrName>ppt_h</p:attrName>
                                        </p:attrNameLst>
                                      </p:cBhvr>
                                      <p:tavLst>
                                        <p:tav tm="0">
                                          <p:val>
                                            <p:strVal val="ppt_h"/>
                                          </p:val>
                                        </p:tav>
                                        <p:tav tm="100000">
                                          <p:val>
                                            <p:fltVal val="0"/>
                                          </p:val>
                                        </p:tav>
                                      </p:tavLst>
                                    </p:anim>
                                    <p:anim calcmode="lin" valueType="num">
                                      <p:cBhvr>
                                        <p:cTn id="8" dur="1000"/>
                                        <p:tgtEl>
                                          <p:spTgt spid="4"/>
                                        </p:tgtEl>
                                        <p:attrNameLst>
                                          <p:attrName>style.rotation</p:attrName>
                                        </p:attrNameLst>
                                      </p:cBhvr>
                                      <p:tavLst>
                                        <p:tav tm="0">
                                          <p:val>
                                            <p:fltVal val="0"/>
                                          </p:val>
                                        </p:tav>
                                        <p:tav tm="100000">
                                          <p:val>
                                            <p:fltVal val="90"/>
                                          </p:val>
                                        </p:tav>
                                      </p:tavLst>
                                    </p:anim>
                                    <p:animEffect transition="out" filter="fade">
                                      <p:cBhvr>
                                        <p:cTn id="9" dur="1000"/>
                                        <p:tgtEl>
                                          <p:spTgt spid="4"/>
                                        </p:tgtEl>
                                      </p:cBhvr>
                                    </p:animEffect>
                                    <p:set>
                                      <p:cBhvr>
                                        <p:cTn id="10" dur="1" fill="hold">
                                          <p:stCondLst>
                                            <p:cond delay="999"/>
                                          </p:stCondLst>
                                        </p:cTn>
                                        <p:tgtEl>
                                          <p:spTgt spid="4"/>
                                        </p:tgtEl>
                                        <p:attrNameLst>
                                          <p:attrName>style.visibility</p:attrName>
                                        </p:attrNameLst>
                                      </p:cBhvr>
                                      <p:to>
                                        <p:strVal val="hidden"/>
                                      </p:to>
                                    </p:set>
                                  </p:childTnLst>
                                </p:cTn>
                              </p:par>
                            </p:childTnLst>
                          </p:cTn>
                        </p:par>
                      </p:childTnLst>
                    </p:cTn>
                  </p:par>
                </p:childTnLst>
              </p:cTn>
              <p:nextCondLst>
                <p:cond evt="onClick" delay="0">
                  <p:tgtEl>
                    <p:spTgt spid="4"/>
                  </p:tgtEl>
                </p:cond>
              </p:nextCondLst>
            </p:seq>
            <p:seq concurrent="1" nextAc="seek">
              <p:cTn id="11" restart="whenNotActive" fill="hold" evtFilter="cancelBubble" nodeType="interactiveSeq">
                <p:stCondLst>
                  <p:cond evt="onClick" delay="0">
                    <p:tgtEl>
                      <p:spTgt spid="5"/>
                    </p:tgtEl>
                  </p:cond>
                </p:stCondLst>
                <p:endSync evt="end" delay="0">
                  <p:rtn val="all"/>
                </p:endSync>
                <p:childTnLst>
                  <p:par>
                    <p:cTn id="12" fill="hold">
                      <p:stCondLst>
                        <p:cond delay="0"/>
                      </p:stCondLst>
                      <p:childTnLst>
                        <p:par>
                          <p:cTn id="13" fill="hold">
                            <p:stCondLst>
                              <p:cond delay="0"/>
                            </p:stCondLst>
                            <p:childTnLst>
                              <p:par>
                                <p:cTn id="14" presetID="31" presetClass="exit" presetSubtype="0" fill="hold" grpId="0" nodeType="clickEffect">
                                  <p:stCondLst>
                                    <p:cond delay="0"/>
                                  </p:stCondLst>
                                  <p:childTnLst>
                                    <p:anim calcmode="lin" valueType="num">
                                      <p:cBhvr>
                                        <p:cTn id="15" dur="1000"/>
                                        <p:tgtEl>
                                          <p:spTgt spid="5"/>
                                        </p:tgtEl>
                                        <p:attrNameLst>
                                          <p:attrName>ppt_w</p:attrName>
                                        </p:attrNameLst>
                                      </p:cBhvr>
                                      <p:tavLst>
                                        <p:tav tm="0">
                                          <p:val>
                                            <p:strVal val="ppt_w"/>
                                          </p:val>
                                        </p:tav>
                                        <p:tav tm="100000">
                                          <p:val>
                                            <p:fltVal val="0"/>
                                          </p:val>
                                        </p:tav>
                                      </p:tavLst>
                                    </p:anim>
                                    <p:anim calcmode="lin" valueType="num">
                                      <p:cBhvr>
                                        <p:cTn id="16" dur="1000"/>
                                        <p:tgtEl>
                                          <p:spTgt spid="5"/>
                                        </p:tgtEl>
                                        <p:attrNameLst>
                                          <p:attrName>ppt_h</p:attrName>
                                        </p:attrNameLst>
                                      </p:cBhvr>
                                      <p:tavLst>
                                        <p:tav tm="0">
                                          <p:val>
                                            <p:strVal val="ppt_h"/>
                                          </p:val>
                                        </p:tav>
                                        <p:tav tm="100000">
                                          <p:val>
                                            <p:fltVal val="0"/>
                                          </p:val>
                                        </p:tav>
                                      </p:tavLst>
                                    </p:anim>
                                    <p:anim calcmode="lin" valueType="num">
                                      <p:cBhvr>
                                        <p:cTn id="17" dur="1000"/>
                                        <p:tgtEl>
                                          <p:spTgt spid="5"/>
                                        </p:tgtEl>
                                        <p:attrNameLst>
                                          <p:attrName>style.rotation</p:attrName>
                                        </p:attrNameLst>
                                      </p:cBhvr>
                                      <p:tavLst>
                                        <p:tav tm="0">
                                          <p:val>
                                            <p:fltVal val="0"/>
                                          </p:val>
                                        </p:tav>
                                        <p:tav tm="100000">
                                          <p:val>
                                            <p:fltVal val="90"/>
                                          </p:val>
                                        </p:tav>
                                      </p:tavLst>
                                    </p:anim>
                                    <p:animEffect transition="out" filter="fade">
                                      <p:cBhvr>
                                        <p:cTn id="18" dur="1000"/>
                                        <p:tgtEl>
                                          <p:spTgt spid="5"/>
                                        </p:tgtEl>
                                      </p:cBhvr>
                                    </p:animEffect>
                                    <p:set>
                                      <p:cBhvr>
                                        <p:cTn id="19" dur="1" fill="hold">
                                          <p:stCondLst>
                                            <p:cond delay="999"/>
                                          </p:stCondLst>
                                        </p:cTn>
                                        <p:tgtEl>
                                          <p:spTgt spid="5"/>
                                        </p:tgtEl>
                                        <p:attrNameLst>
                                          <p:attrName>style.visibility</p:attrName>
                                        </p:attrNameLst>
                                      </p:cBhvr>
                                      <p:to>
                                        <p:strVal val="hidden"/>
                                      </p:to>
                                    </p:set>
                                  </p:childTnLst>
                                </p:cTn>
                              </p:par>
                            </p:childTnLst>
                          </p:cTn>
                        </p:par>
                      </p:childTnLst>
                    </p:cTn>
                  </p:par>
                </p:childTnLst>
              </p:cTn>
              <p:nextCondLst>
                <p:cond evt="onClick" delay="0">
                  <p:tgtEl>
                    <p:spTgt spid="5"/>
                  </p:tgtEl>
                </p:cond>
              </p:nextCondLst>
            </p:seq>
            <p:seq concurrent="1" nextAc="seek">
              <p:cTn id="20" restart="whenNotActive" fill="hold" evtFilter="cancelBubble" nodeType="interactiveSeq">
                <p:stCondLst>
                  <p:cond evt="onClick" delay="0">
                    <p:tgtEl>
                      <p:spTgt spid="6"/>
                    </p:tgtEl>
                  </p:cond>
                </p:stCondLst>
                <p:endSync evt="end" delay="0">
                  <p:rtn val="all"/>
                </p:endSync>
                <p:childTnLst>
                  <p:par>
                    <p:cTn id="21" fill="hold">
                      <p:stCondLst>
                        <p:cond delay="0"/>
                      </p:stCondLst>
                      <p:childTnLst>
                        <p:par>
                          <p:cTn id="22" fill="hold">
                            <p:stCondLst>
                              <p:cond delay="0"/>
                            </p:stCondLst>
                            <p:childTnLst>
                              <p:par>
                                <p:cTn id="23" presetID="31" presetClass="exit" presetSubtype="0" fill="hold" grpId="0" nodeType="clickEffect">
                                  <p:stCondLst>
                                    <p:cond delay="0"/>
                                  </p:stCondLst>
                                  <p:childTnLst>
                                    <p:anim calcmode="lin" valueType="num">
                                      <p:cBhvr>
                                        <p:cTn id="24" dur="1000"/>
                                        <p:tgtEl>
                                          <p:spTgt spid="6"/>
                                        </p:tgtEl>
                                        <p:attrNameLst>
                                          <p:attrName>ppt_w</p:attrName>
                                        </p:attrNameLst>
                                      </p:cBhvr>
                                      <p:tavLst>
                                        <p:tav tm="0">
                                          <p:val>
                                            <p:strVal val="ppt_w"/>
                                          </p:val>
                                        </p:tav>
                                        <p:tav tm="100000">
                                          <p:val>
                                            <p:fltVal val="0"/>
                                          </p:val>
                                        </p:tav>
                                      </p:tavLst>
                                    </p:anim>
                                    <p:anim calcmode="lin" valueType="num">
                                      <p:cBhvr>
                                        <p:cTn id="25" dur="1000"/>
                                        <p:tgtEl>
                                          <p:spTgt spid="6"/>
                                        </p:tgtEl>
                                        <p:attrNameLst>
                                          <p:attrName>ppt_h</p:attrName>
                                        </p:attrNameLst>
                                      </p:cBhvr>
                                      <p:tavLst>
                                        <p:tav tm="0">
                                          <p:val>
                                            <p:strVal val="ppt_h"/>
                                          </p:val>
                                        </p:tav>
                                        <p:tav tm="100000">
                                          <p:val>
                                            <p:fltVal val="0"/>
                                          </p:val>
                                        </p:tav>
                                      </p:tavLst>
                                    </p:anim>
                                    <p:anim calcmode="lin" valueType="num">
                                      <p:cBhvr>
                                        <p:cTn id="26" dur="1000"/>
                                        <p:tgtEl>
                                          <p:spTgt spid="6"/>
                                        </p:tgtEl>
                                        <p:attrNameLst>
                                          <p:attrName>style.rotation</p:attrName>
                                        </p:attrNameLst>
                                      </p:cBhvr>
                                      <p:tavLst>
                                        <p:tav tm="0">
                                          <p:val>
                                            <p:fltVal val="0"/>
                                          </p:val>
                                        </p:tav>
                                        <p:tav tm="100000">
                                          <p:val>
                                            <p:fltVal val="90"/>
                                          </p:val>
                                        </p:tav>
                                      </p:tavLst>
                                    </p:anim>
                                    <p:animEffect transition="out" filter="fade">
                                      <p:cBhvr>
                                        <p:cTn id="27" dur="1000"/>
                                        <p:tgtEl>
                                          <p:spTgt spid="6"/>
                                        </p:tgtEl>
                                      </p:cBhvr>
                                    </p:animEffect>
                                    <p:set>
                                      <p:cBhvr>
                                        <p:cTn id="28" dur="1" fill="hold">
                                          <p:stCondLst>
                                            <p:cond delay="999"/>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6"/>
                  </p:tgtEl>
                </p:cond>
              </p:nextCondLst>
            </p:seq>
            <p:seq concurrent="1" nextAc="seek">
              <p:cTn id="29" restart="whenNotActive" fill="hold" evtFilter="cancelBubble" nodeType="interactiveSeq">
                <p:stCondLst>
                  <p:cond evt="onClick" delay="0">
                    <p:tgtEl>
                      <p:spTgt spid="7"/>
                    </p:tgtEl>
                  </p:cond>
                </p:stCondLst>
                <p:endSync evt="end" delay="0">
                  <p:rtn val="all"/>
                </p:endSync>
                <p:childTnLst>
                  <p:par>
                    <p:cTn id="30" fill="hold">
                      <p:stCondLst>
                        <p:cond delay="0"/>
                      </p:stCondLst>
                      <p:childTnLst>
                        <p:par>
                          <p:cTn id="31" fill="hold">
                            <p:stCondLst>
                              <p:cond delay="0"/>
                            </p:stCondLst>
                            <p:childTnLst>
                              <p:par>
                                <p:cTn id="32" presetID="31" presetClass="exit" presetSubtype="0" fill="hold" grpId="0" nodeType="clickEffect">
                                  <p:stCondLst>
                                    <p:cond delay="0"/>
                                  </p:stCondLst>
                                  <p:childTnLst>
                                    <p:anim calcmode="lin" valueType="num">
                                      <p:cBhvr>
                                        <p:cTn id="33" dur="1000"/>
                                        <p:tgtEl>
                                          <p:spTgt spid="7"/>
                                        </p:tgtEl>
                                        <p:attrNameLst>
                                          <p:attrName>ppt_w</p:attrName>
                                        </p:attrNameLst>
                                      </p:cBhvr>
                                      <p:tavLst>
                                        <p:tav tm="0">
                                          <p:val>
                                            <p:strVal val="ppt_w"/>
                                          </p:val>
                                        </p:tav>
                                        <p:tav tm="100000">
                                          <p:val>
                                            <p:fltVal val="0"/>
                                          </p:val>
                                        </p:tav>
                                      </p:tavLst>
                                    </p:anim>
                                    <p:anim calcmode="lin" valueType="num">
                                      <p:cBhvr>
                                        <p:cTn id="34" dur="1000"/>
                                        <p:tgtEl>
                                          <p:spTgt spid="7"/>
                                        </p:tgtEl>
                                        <p:attrNameLst>
                                          <p:attrName>ppt_h</p:attrName>
                                        </p:attrNameLst>
                                      </p:cBhvr>
                                      <p:tavLst>
                                        <p:tav tm="0">
                                          <p:val>
                                            <p:strVal val="ppt_h"/>
                                          </p:val>
                                        </p:tav>
                                        <p:tav tm="100000">
                                          <p:val>
                                            <p:fltVal val="0"/>
                                          </p:val>
                                        </p:tav>
                                      </p:tavLst>
                                    </p:anim>
                                    <p:anim calcmode="lin" valueType="num">
                                      <p:cBhvr>
                                        <p:cTn id="35" dur="1000"/>
                                        <p:tgtEl>
                                          <p:spTgt spid="7"/>
                                        </p:tgtEl>
                                        <p:attrNameLst>
                                          <p:attrName>style.rotation</p:attrName>
                                        </p:attrNameLst>
                                      </p:cBhvr>
                                      <p:tavLst>
                                        <p:tav tm="0">
                                          <p:val>
                                            <p:fltVal val="0"/>
                                          </p:val>
                                        </p:tav>
                                        <p:tav tm="100000">
                                          <p:val>
                                            <p:fltVal val="90"/>
                                          </p:val>
                                        </p:tav>
                                      </p:tavLst>
                                    </p:anim>
                                    <p:animEffect transition="out" filter="fade">
                                      <p:cBhvr>
                                        <p:cTn id="36" dur="1000"/>
                                        <p:tgtEl>
                                          <p:spTgt spid="7"/>
                                        </p:tgtEl>
                                      </p:cBhvr>
                                    </p:animEffect>
                                    <p:set>
                                      <p:cBhvr>
                                        <p:cTn id="37" dur="1" fill="hold">
                                          <p:stCondLst>
                                            <p:cond delay="999"/>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7"/>
                  </p:tgtEl>
                </p:cond>
              </p:nextCondLst>
            </p:seq>
            <p:seq concurrent="1" nextAc="seek">
              <p:cTn id="38" restart="whenNotActive" fill="hold" evtFilter="cancelBubble" nodeType="interactiveSeq">
                <p:stCondLst>
                  <p:cond evt="onClick" delay="0">
                    <p:tgtEl>
                      <p:spTgt spid="8"/>
                    </p:tgtEl>
                  </p:cond>
                </p:stCondLst>
                <p:endSync evt="end" delay="0">
                  <p:rtn val="all"/>
                </p:endSync>
                <p:childTnLst>
                  <p:par>
                    <p:cTn id="39" fill="hold">
                      <p:stCondLst>
                        <p:cond delay="0"/>
                      </p:stCondLst>
                      <p:childTnLst>
                        <p:par>
                          <p:cTn id="40" fill="hold">
                            <p:stCondLst>
                              <p:cond delay="0"/>
                            </p:stCondLst>
                            <p:childTnLst>
                              <p:par>
                                <p:cTn id="41" presetID="31" presetClass="exit" presetSubtype="0" fill="hold" grpId="0" nodeType="clickEffect">
                                  <p:stCondLst>
                                    <p:cond delay="0"/>
                                  </p:stCondLst>
                                  <p:childTnLst>
                                    <p:anim calcmode="lin" valueType="num">
                                      <p:cBhvr>
                                        <p:cTn id="42" dur="1000"/>
                                        <p:tgtEl>
                                          <p:spTgt spid="8"/>
                                        </p:tgtEl>
                                        <p:attrNameLst>
                                          <p:attrName>ppt_w</p:attrName>
                                        </p:attrNameLst>
                                      </p:cBhvr>
                                      <p:tavLst>
                                        <p:tav tm="0">
                                          <p:val>
                                            <p:strVal val="ppt_w"/>
                                          </p:val>
                                        </p:tav>
                                        <p:tav tm="100000">
                                          <p:val>
                                            <p:fltVal val="0"/>
                                          </p:val>
                                        </p:tav>
                                      </p:tavLst>
                                    </p:anim>
                                    <p:anim calcmode="lin" valueType="num">
                                      <p:cBhvr>
                                        <p:cTn id="43" dur="1000"/>
                                        <p:tgtEl>
                                          <p:spTgt spid="8"/>
                                        </p:tgtEl>
                                        <p:attrNameLst>
                                          <p:attrName>ppt_h</p:attrName>
                                        </p:attrNameLst>
                                      </p:cBhvr>
                                      <p:tavLst>
                                        <p:tav tm="0">
                                          <p:val>
                                            <p:strVal val="ppt_h"/>
                                          </p:val>
                                        </p:tav>
                                        <p:tav tm="100000">
                                          <p:val>
                                            <p:fltVal val="0"/>
                                          </p:val>
                                        </p:tav>
                                      </p:tavLst>
                                    </p:anim>
                                    <p:anim calcmode="lin" valueType="num">
                                      <p:cBhvr>
                                        <p:cTn id="44" dur="1000"/>
                                        <p:tgtEl>
                                          <p:spTgt spid="8"/>
                                        </p:tgtEl>
                                        <p:attrNameLst>
                                          <p:attrName>style.rotation</p:attrName>
                                        </p:attrNameLst>
                                      </p:cBhvr>
                                      <p:tavLst>
                                        <p:tav tm="0">
                                          <p:val>
                                            <p:fltVal val="0"/>
                                          </p:val>
                                        </p:tav>
                                        <p:tav tm="100000">
                                          <p:val>
                                            <p:fltVal val="90"/>
                                          </p:val>
                                        </p:tav>
                                      </p:tavLst>
                                    </p:anim>
                                    <p:animEffect transition="out" filter="fade">
                                      <p:cBhvr>
                                        <p:cTn id="45" dur="1000"/>
                                        <p:tgtEl>
                                          <p:spTgt spid="8"/>
                                        </p:tgtEl>
                                      </p:cBhvr>
                                    </p:animEffect>
                                    <p:set>
                                      <p:cBhvr>
                                        <p:cTn id="46" dur="1" fill="hold">
                                          <p:stCondLst>
                                            <p:cond delay="999"/>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47" restart="whenNotActive" fill="hold" evtFilter="cancelBubble" nodeType="interactiveSeq">
                <p:stCondLst>
                  <p:cond evt="onClick" delay="0">
                    <p:tgtEl>
                      <p:spTgt spid="9"/>
                    </p:tgtEl>
                  </p:cond>
                </p:stCondLst>
                <p:endSync evt="end" delay="0">
                  <p:rtn val="all"/>
                </p:endSync>
                <p:childTnLst>
                  <p:par>
                    <p:cTn id="48" fill="hold">
                      <p:stCondLst>
                        <p:cond delay="0"/>
                      </p:stCondLst>
                      <p:childTnLst>
                        <p:par>
                          <p:cTn id="49" fill="hold">
                            <p:stCondLst>
                              <p:cond delay="0"/>
                            </p:stCondLst>
                            <p:childTnLst>
                              <p:par>
                                <p:cTn id="50" presetID="31" presetClass="exit" presetSubtype="0" fill="hold" grpId="0" nodeType="clickEffect">
                                  <p:stCondLst>
                                    <p:cond delay="0"/>
                                  </p:stCondLst>
                                  <p:childTnLst>
                                    <p:anim calcmode="lin" valueType="num">
                                      <p:cBhvr>
                                        <p:cTn id="51" dur="1000"/>
                                        <p:tgtEl>
                                          <p:spTgt spid="9"/>
                                        </p:tgtEl>
                                        <p:attrNameLst>
                                          <p:attrName>ppt_w</p:attrName>
                                        </p:attrNameLst>
                                      </p:cBhvr>
                                      <p:tavLst>
                                        <p:tav tm="0">
                                          <p:val>
                                            <p:strVal val="ppt_w"/>
                                          </p:val>
                                        </p:tav>
                                        <p:tav tm="100000">
                                          <p:val>
                                            <p:fltVal val="0"/>
                                          </p:val>
                                        </p:tav>
                                      </p:tavLst>
                                    </p:anim>
                                    <p:anim calcmode="lin" valueType="num">
                                      <p:cBhvr>
                                        <p:cTn id="52" dur="1000"/>
                                        <p:tgtEl>
                                          <p:spTgt spid="9"/>
                                        </p:tgtEl>
                                        <p:attrNameLst>
                                          <p:attrName>ppt_h</p:attrName>
                                        </p:attrNameLst>
                                      </p:cBhvr>
                                      <p:tavLst>
                                        <p:tav tm="0">
                                          <p:val>
                                            <p:strVal val="ppt_h"/>
                                          </p:val>
                                        </p:tav>
                                        <p:tav tm="100000">
                                          <p:val>
                                            <p:fltVal val="0"/>
                                          </p:val>
                                        </p:tav>
                                      </p:tavLst>
                                    </p:anim>
                                    <p:anim calcmode="lin" valueType="num">
                                      <p:cBhvr>
                                        <p:cTn id="53" dur="1000"/>
                                        <p:tgtEl>
                                          <p:spTgt spid="9"/>
                                        </p:tgtEl>
                                        <p:attrNameLst>
                                          <p:attrName>style.rotation</p:attrName>
                                        </p:attrNameLst>
                                      </p:cBhvr>
                                      <p:tavLst>
                                        <p:tav tm="0">
                                          <p:val>
                                            <p:fltVal val="0"/>
                                          </p:val>
                                        </p:tav>
                                        <p:tav tm="100000">
                                          <p:val>
                                            <p:fltVal val="90"/>
                                          </p:val>
                                        </p:tav>
                                      </p:tavLst>
                                    </p:anim>
                                    <p:animEffect transition="out" filter="fade">
                                      <p:cBhvr>
                                        <p:cTn id="54" dur="1000"/>
                                        <p:tgtEl>
                                          <p:spTgt spid="9"/>
                                        </p:tgtEl>
                                      </p:cBhvr>
                                    </p:animEffect>
                                    <p:set>
                                      <p:cBhvr>
                                        <p:cTn id="55" dur="1" fill="hold">
                                          <p:stCondLst>
                                            <p:cond delay="9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9"/>
                  </p:tgtEl>
                </p:cond>
              </p:nextCondLst>
            </p:seq>
            <p:seq concurrent="1" nextAc="seek">
              <p:cTn id="56" restart="whenNotActive" fill="hold" evtFilter="cancelBubble" nodeType="interactiveSeq">
                <p:stCondLst>
                  <p:cond evt="onClick" delay="0">
                    <p:tgtEl>
                      <p:spTgt spid="10"/>
                    </p:tgtEl>
                  </p:cond>
                </p:stCondLst>
                <p:endSync evt="end" delay="0">
                  <p:rtn val="all"/>
                </p:endSync>
                <p:childTnLst>
                  <p:par>
                    <p:cTn id="57" fill="hold">
                      <p:stCondLst>
                        <p:cond delay="0"/>
                      </p:stCondLst>
                      <p:childTnLst>
                        <p:par>
                          <p:cTn id="58" fill="hold">
                            <p:stCondLst>
                              <p:cond delay="0"/>
                            </p:stCondLst>
                            <p:childTnLst>
                              <p:par>
                                <p:cTn id="59" presetID="31" presetClass="exit" presetSubtype="0" fill="hold" grpId="0" nodeType="clickEffect">
                                  <p:stCondLst>
                                    <p:cond delay="0"/>
                                  </p:stCondLst>
                                  <p:childTnLst>
                                    <p:anim calcmode="lin" valueType="num">
                                      <p:cBhvr>
                                        <p:cTn id="60" dur="1000"/>
                                        <p:tgtEl>
                                          <p:spTgt spid="10"/>
                                        </p:tgtEl>
                                        <p:attrNameLst>
                                          <p:attrName>ppt_w</p:attrName>
                                        </p:attrNameLst>
                                      </p:cBhvr>
                                      <p:tavLst>
                                        <p:tav tm="0">
                                          <p:val>
                                            <p:strVal val="ppt_w"/>
                                          </p:val>
                                        </p:tav>
                                        <p:tav tm="100000">
                                          <p:val>
                                            <p:fltVal val="0"/>
                                          </p:val>
                                        </p:tav>
                                      </p:tavLst>
                                    </p:anim>
                                    <p:anim calcmode="lin" valueType="num">
                                      <p:cBhvr>
                                        <p:cTn id="61" dur="1000"/>
                                        <p:tgtEl>
                                          <p:spTgt spid="10"/>
                                        </p:tgtEl>
                                        <p:attrNameLst>
                                          <p:attrName>ppt_h</p:attrName>
                                        </p:attrNameLst>
                                      </p:cBhvr>
                                      <p:tavLst>
                                        <p:tav tm="0">
                                          <p:val>
                                            <p:strVal val="ppt_h"/>
                                          </p:val>
                                        </p:tav>
                                        <p:tav tm="100000">
                                          <p:val>
                                            <p:fltVal val="0"/>
                                          </p:val>
                                        </p:tav>
                                      </p:tavLst>
                                    </p:anim>
                                    <p:anim calcmode="lin" valueType="num">
                                      <p:cBhvr>
                                        <p:cTn id="62" dur="1000"/>
                                        <p:tgtEl>
                                          <p:spTgt spid="10"/>
                                        </p:tgtEl>
                                        <p:attrNameLst>
                                          <p:attrName>style.rotation</p:attrName>
                                        </p:attrNameLst>
                                      </p:cBhvr>
                                      <p:tavLst>
                                        <p:tav tm="0">
                                          <p:val>
                                            <p:fltVal val="0"/>
                                          </p:val>
                                        </p:tav>
                                        <p:tav tm="100000">
                                          <p:val>
                                            <p:fltVal val="90"/>
                                          </p:val>
                                        </p:tav>
                                      </p:tavLst>
                                    </p:anim>
                                    <p:animEffect transition="out" filter="fade">
                                      <p:cBhvr>
                                        <p:cTn id="63" dur="1000"/>
                                        <p:tgtEl>
                                          <p:spTgt spid="10"/>
                                        </p:tgtEl>
                                      </p:cBhvr>
                                    </p:animEffect>
                                    <p:set>
                                      <p:cBhvr>
                                        <p:cTn id="64" dur="1" fill="hold">
                                          <p:stCondLst>
                                            <p:cond delay="9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65" restart="whenNotActive" fill="hold" evtFilter="cancelBubble" nodeType="interactiveSeq">
                <p:stCondLst>
                  <p:cond evt="onClick" delay="0">
                    <p:tgtEl>
                      <p:spTgt spid="11"/>
                    </p:tgtEl>
                  </p:cond>
                </p:stCondLst>
                <p:endSync evt="end" delay="0">
                  <p:rtn val="all"/>
                </p:endSync>
                <p:childTnLst>
                  <p:par>
                    <p:cTn id="66" fill="hold">
                      <p:stCondLst>
                        <p:cond delay="0"/>
                      </p:stCondLst>
                      <p:childTnLst>
                        <p:par>
                          <p:cTn id="67" fill="hold">
                            <p:stCondLst>
                              <p:cond delay="0"/>
                            </p:stCondLst>
                            <p:childTnLst>
                              <p:par>
                                <p:cTn id="68" presetID="31" presetClass="exit" presetSubtype="0" fill="hold" grpId="0" nodeType="clickEffect">
                                  <p:stCondLst>
                                    <p:cond delay="0"/>
                                  </p:stCondLst>
                                  <p:childTnLst>
                                    <p:anim calcmode="lin" valueType="num">
                                      <p:cBhvr>
                                        <p:cTn id="69" dur="1000"/>
                                        <p:tgtEl>
                                          <p:spTgt spid="11"/>
                                        </p:tgtEl>
                                        <p:attrNameLst>
                                          <p:attrName>ppt_w</p:attrName>
                                        </p:attrNameLst>
                                      </p:cBhvr>
                                      <p:tavLst>
                                        <p:tav tm="0">
                                          <p:val>
                                            <p:strVal val="ppt_w"/>
                                          </p:val>
                                        </p:tav>
                                        <p:tav tm="100000">
                                          <p:val>
                                            <p:fltVal val="0"/>
                                          </p:val>
                                        </p:tav>
                                      </p:tavLst>
                                    </p:anim>
                                    <p:anim calcmode="lin" valueType="num">
                                      <p:cBhvr>
                                        <p:cTn id="70" dur="1000"/>
                                        <p:tgtEl>
                                          <p:spTgt spid="11"/>
                                        </p:tgtEl>
                                        <p:attrNameLst>
                                          <p:attrName>ppt_h</p:attrName>
                                        </p:attrNameLst>
                                      </p:cBhvr>
                                      <p:tavLst>
                                        <p:tav tm="0">
                                          <p:val>
                                            <p:strVal val="ppt_h"/>
                                          </p:val>
                                        </p:tav>
                                        <p:tav tm="100000">
                                          <p:val>
                                            <p:fltVal val="0"/>
                                          </p:val>
                                        </p:tav>
                                      </p:tavLst>
                                    </p:anim>
                                    <p:anim calcmode="lin" valueType="num">
                                      <p:cBhvr>
                                        <p:cTn id="71" dur="1000"/>
                                        <p:tgtEl>
                                          <p:spTgt spid="11"/>
                                        </p:tgtEl>
                                        <p:attrNameLst>
                                          <p:attrName>style.rotation</p:attrName>
                                        </p:attrNameLst>
                                      </p:cBhvr>
                                      <p:tavLst>
                                        <p:tav tm="0">
                                          <p:val>
                                            <p:fltVal val="0"/>
                                          </p:val>
                                        </p:tav>
                                        <p:tav tm="100000">
                                          <p:val>
                                            <p:fltVal val="90"/>
                                          </p:val>
                                        </p:tav>
                                      </p:tavLst>
                                    </p:anim>
                                    <p:animEffect transition="out" filter="fade">
                                      <p:cBhvr>
                                        <p:cTn id="72" dur="1000"/>
                                        <p:tgtEl>
                                          <p:spTgt spid="11"/>
                                        </p:tgtEl>
                                      </p:cBhvr>
                                    </p:animEffect>
                                    <p:set>
                                      <p:cBhvr>
                                        <p:cTn id="73" dur="1" fill="hold">
                                          <p:stCondLst>
                                            <p:cond delay="9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1"/>
                  </p:tgtEl>
                </p:cond>
              </p:nextCondLst>
            </p:seq>
            <p:seq concurrent="1" nextAc="seek">
              <p:cTn id="74" restart="whenNotActive" fill="hold" evtFilter="cancelBubble" nodeType="interactiveSeq">
                <p:stCondLst>
                  <p:cond evt="onClick" delay="0">
                    <p:tgtEl>
                      <p:spTgt spid="12"/>
                    </p:tgtEl>
                  </p:cond>
                </p:stCondLst>
                <p:endSync evt="end" delay="0">
                  <p:rtn val="all"/>
                </p:endSync>
                <p:childTnLst>
                  <p:par>
                    <p:cTn id="75" fill="hold">
                      <p:stCondLst>
                        <p:cond delay="0"/>
                      </p:stCondLst>
                      <p:childTnLst>
                        <p:par>
                          <p:cTn id="76" fill="hold">
                            <p:stCondLst>
                              <p:cond delay="0"/>
                            </p:stCondLst>
                            <p:childTnLst>
                              <p:par>
                                <p:cTn id="77" presetID="31" presetClass="exit" presetSubtype="0" fill="hold" grpId="0" nodeType="clickEffect">
                                  <p:stCondLst>
                                    <p:cond delay="0"/>
                                  </p:stCondLst>
                                  <p:childTnLst>
                                    <p:anim calcmode="lin" valueType="num">
                                      <p:cBhvr>
                                        <p:cTn id="78" dur="1000"/>
                                        <p:tgtEl>
                                          <p:spTgt spid="12"/>
                                        </p:tgtEl>
                                        <p:attrNameLst>
                                          <p:attrName>ppt_w</p:attrName>
                                        </p:attrNameLst>
                                      </p:cBhvr>
                                      <p:tavLst>
                                        <p:tav tm="0">
                                          <p:val>
                                            <p:strVal val="ppt_w"/>
                                          </p:val>
                                        </p:tav>
                                        <p:tav tm="100000">
                                          <p:val>
                                            <p:fltVal val="0"/>
                                          </p:val>
                                        </p:tav>
                                      </p:tavLst>
                                    </p:anim>
                                    <p:anim calcmode="lin" valueType="num">
                                      <p:cBhvr>
                                        <p:cTn id="79" dur="1000"/>
                                        <p:tgtEl>
                                          <p:spTgt spid="12"/>
                                        </p:tgtEl>
                                        <p:attrNameLst>
                                          <p:attrName>ppt_h</p:attrName>
                                        </p:attrNameLst>
                                      </p:cBhvr>
                                      <p:tavLst>
                                        <p:tav tm="0">
                                          <p:val>
                                            <p:strVal val="ppt_h"/>
                                          </p:val>
                                        </p:tav>
                                        <p:tav tm="100000">
                                          <p:val>
                                            <p:fltVal val="0"/>
                                          </p:val>
                                        </p:tav>
                                      </p:tavLst>
                                    </p:anim>
                                    <p:anim calcmode="lin" valueType="num">
                                      <p:cBhvr>
                                        <p:cTn id="80" dur="1000"/>
                                        <p:tgtEl>
                                          <p:spTgt spid="12"/>
                                        </p:tgtEl>
                                        <p:attrNameLst>
                                          <p:attrName>style.rotation</p:attrName>
                                        </p:attrNameLst>
                                      </p:cBhvr>
                                      <p:tavLst>
                                        <p:tav tm="0">
                                          <p:val>
                                            <p:fltVal val="0"/>
                                          </p:val>
                                        </p:tav>
                                        <p:tav tm="100000">
                                          <p:val>
                                            <p:fltVal val="90"/>
                                          </p:val>
                                        </p:tav>
                                      </p:tavLst>
                                    </p:anim>
                                    <p:animEffect transition="out" filter="fade">
                                      <p:cBhvr>
                                        <p:cTn id="81" dur="1000"/>
                                        <p:tgtEl>
                                          <p:spTgt spid="12"/>
                                        </p:tgtEl>
                                      </p:cBhvr>
                                    </p:animEffect>
                                    <p:set>
                                      <p:cBhvr>
                                        <p:cTn id="82" dur="1" fill="hold">
                                          <p:stCondLst>
                                            <p:cond delay="9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83" restart="whenNotActive" fill="hold" evtFilter="cancelBubble" nodeType="interactiveSeq">
                <p:stCondLst>
                  <p:cond evt="onClick" delay="0">
                    <p:tgtEl>
                      <p:spTgt spid="23"/>
                    </p:tgtEl>
                  </p:cond>
                </p:stCondLst>
                <p:endSync evt="end" delay="0">
                  <p:rtn val="all"/>
                </p:endSync>
                <p:childTnLst>
                  <p:par>
                    <p:cTn id="84" fill="hold">
                      <p:stCondLst>
                        <p:cond delay="0"/>
                      </p:stCondLst>
                      <p:childTnLst>
                        <p:par>
                          <p:cTn id="85" fill="hold">
                            <p:stCondLst>
                              <p:cond delay="0"/>
                            </p:stCondLst>
                            <p:childTnLst>
                              <p:par>
                                <p:cTn id="86" presetID="31" presetClass="exit" presetSubtype="0" fill="hold" grpId="0" nodeType="clickEffect">
                                  <p:stCondLst>
                                    <p:cond delay="0"/>
                                  </p:stCondLst>
                                  <p:childTnLst>
                                    <p:anim calcmode="lin" valueType="num">
                                      <p:cBhvr>
                                        <p:cTn id="87" dur="1000"/>
                                        <p:tgtEl>
                                          <p:spTgt spid="23"/>
                                        </p:tgtEl>
                                        <p:attrNameLst>
                                          <p:attrName>ppt_w</p:attrName>
                                        </p:attrNameLst>
                                      </p:cBhvr>
                                      <p:tavLst>
                                        <p:tav tm="0">
                                          <p:val>
                                            <p:strVal val="ppt_w"/>
                                          </p:val>
                                        </p:tav>
                                        <p:tav tm="100000">
                                          <p:val>
                                            <p:fltVal val="0"/>
                                          </p:val>
                                        </p:tav>
                                      </p:tavLst>
                                    </p:anim>
                                    <p:anim calcmode="lin" valueType="num">
                                      <p:cBhvr>
                                        <p:cTn id="88" dur="1000"/>
                                        <p:tgtEl>
                                          <p:spTgt spid="23"/>
                                        </p:tgtEl>
                                        <p:attrNameLst>
                                          <p:attrName>ppt_h</p:attrName>
                                        </p:attrNameLst>
                                      </p:cBhvr>
                                      <p:tavLst>
                                        <p:tav tm="0">
                                          <p:val>
                                            <p:strVal val="ppt_h"/>
                                          </p:val>
                                        </p:tav>
                                        <p:tav tm="100000">
                                          <p:val>
                                            <p:fltVal val="0"/>
                                          </p:val>
                                        </p:tav>
                                      </p:tavLst>
                                    </p:anim>
                                    <p:anim calcmode="lin" valueType="num">
                                      <p:cBhvr>
                                        <p:cTn id="89" dur="1000"/>
                                        <p:tgtEl>
                                          <p:spTgt spid="23"/>
                                        </p:tgtEl>
                                        <p:attrNameLst>
                                          <p:attrName>style.rotation</p:attrName>
                                        </p:attrNameLst>
                                      </p:cBhvr>
                                      <p:tavLst>
                                        <p:tav tm="0">
                                          <p:val>
                                            <p:fltVal val="0"/>
                                          </p:val>
                                        </p:tav>
                                        <p:tav tm="100000">
                                          <p:val>
                                            <p:fltVal val="90"/>
                                          </p:val>
                                        </p:tav>
                                      </p:tavLst>
                                    </p:anim>
                                    <p:animEffect transition="out" filter="fade">
                                      <p:cBhvr>
                                        <p:cTn id="90" dur="1000"/>
                                        <p:tgtEl>
                                          <p:spTgt spid="23"/>
                                        </p:tgtEl>
                                      </p:cBhvr>
                                    </p:animEffect>
                                    <p:set>
                                      <p:cBhvr>
                                        <p:cTn id="91" dur="1" fill="hold">
                                          <p:stCondLst>
                                            <p:cond delay="999"/>
                                          </p:stCondLst>
                                        </p:cTn>
                                        <p:tgtEl>
                                          <p:spTgt spid="23"/>
                                        </p:tgtEl>
                                        <p:attrNameLst>
                                          <p:attrName>style.visibility</p:attrName>
                                        </p:attrNameLst>
                                      </p:cBhvr>
                                      <p:to>
                                        <p:strVal val="hidden"/>
                                      </p:to>
                                    </p:set>
                                  </p:childTnLst>
                                </p:cTn>
                              </p:par>
                            </p:childTnLst>
                          </p:cTn>
                        </p:par>
                      </p:childTnLst>
                    </p:cTn>
                  </p:par>
                </p:childTnLst>
              </p:cTn>
              <p:nextCondLst>
                <p:cond evt="onClick" delay="0">
                  <p:tgtEl>
                    <p:spTgt spid="23"/>
                  </p:tgtEl>
                </p:cond>
              </p:nextCondLst>
            </p:seq>
            <p:seq concurrent="1" nextAc="seek">
              <p:cTn id="92" restart="whenNotActive" fill="hold" evtFilter="cancelBubble" nodeType="interactiveSeq">
                <p:stCondLst>
                  <p:cond evt="onClick" delay="0">
                    <p:tgtEl>
                      <p:spTgt spid="22"/>
                    </p:tgtEl>
                  </p:cond>
                </p:stCondLst>
                <p:endSync evt="end" delay="0">
                  <p:rtn val="all"/>
                </p:endSync>
                <p:childTnLst>
                  <p:par>
                    <p:cTn id="93" fill="hold">
                      <p:stCondLst>
                        <p:cond delay="0"/>
                      </p:stCondLst>
                      <p:childTnLst>
                        <p:par>
                          <p:cTn id="94" fill="hold">
                            <p:stCondLst>
                              <p:cond delay="0"/>
                            </p:stCondLst>
                            <p:childTnLst>
                              <p:par>
                                <p:cTn id="95" presetID="31" presetClass="exit" presetSubtype="0" fill="hold" grpId="0" nodeType="clickEffect">
                                  <p:stCondLst>
                                    <p:cond delay="0"/>
                                  </p:stCondLst>
                                  <p:childTnLst>
                                    <p:anim calcmode="lin" valueType="num">
                                      <p:cBhvr>
                                        <p:cTn id="96" dur="1000"/>
                                        <p:tgtEl>
                                          <p:spTgt spid="22"/>
                                        </p:tgtEl>
                                        <p:attrNameLst>
                                          <p:attrName>ppt_w</p:attrName>
                                        </p:attrNameLst>
                                      </p:cBhvr>
                                      <p:tavLst>
                                        <p:tav tm="0">
                                          <p:val>
                                            <p:strVal val="ppt_w"/>
                                          </p:val>
                                        </p:tav>
                                        <p:tav tm="100000">
                                          <p:val>
                                            <p:fltVal val="0"/>
                                          </p:val>
                                        </p:tav>
                                      </p:tavLst>
                                    </p:anim>
                                    <p:anim calcmode="lin" valueType="num">
                                      <p:cBhvr>
                                        <p:cTn id="97" dur="1000"/>
                                        <p:tgtEl>
                                          <p:spTgt spid="22"/>
                                        </p:tgtEl>
                                        <p:attrNameLst>
                                          <p:attrName>ppt_h</p:attrName>
                                        </p:attrNameLst>
                                      </p:cBhvr>
                                      <p:tavLst>
                                        <p:tav tm="0">
                                          <p:val>
                                            <p:strVal val="ppt_h"/>
                                          </p:val>
                                        </p:tav>
                                        <p:tav tm="100000">
                                          <p:val>
                                            <p:fltVal val="0"/>
                                          </p:val>
                                        </p:tav>
                                      </p:tavLst>
                                    </p:anim>
                                    <p:anim calcmode="lin" valueType="num">
                                      <p:cBhvr>
                                        <p:cTn id="98" dur="1000"/>
                                        <p:tgtEl>
                                          <p:spTgt spid="22"/>
                                        </p:tgtEl>
                                        <p:attrNameLst>
                                          <p:attrName>style.rotation</p:attrName>
                                        </p:attrNameLst>
                                      </p:cBhvr>
                                      <p:tavLst>
                                        <p:tav tm="0">
                                          <p:val>
                                            <p:fltVal val="0"/>
                                          </p:val>
                                        </p:tav>
                                        <p:tav tm="100000">
                                          <p:val>
                                            <p:fltVal val="90"/>
                                          </p:val>
                                        </p:tav>
                                      </p:tavLst>
                                    </p:anim>
                                    <p:animEffect transition="out" filter="fade">
                                      <p:cBhvr>
                                        <p:cTn id="99" dur="1000"/>
                                        <p:tgtEl>
                                          <p:spTgt spid="22"/>
                                        </p:tgtEl>
                                      </p:cBhvr>
                                    </p:animEffect>
                                    <p:set>
                                      <p:cBhvr>
                                        <p:cTn id="100" dur="1" fill="hold">
                                          <p:stCondLst>
                                            <p:cond delay="999"/>
                                          </p:stCondLst>
                                        </p:cTn>
                                        <p:tgtEl>
                                          <p:spTgt spid="22"/>
                                        </p:tgtEl>
                                        <p:attrNameLst>
                                          <p:attrName>style.visibility</p:attrName>
                                        </p:attrNameLst>
                                      </p:cBhvr>
                                      <p:to>
                                        <p:strVal val="hidden"/>
                                      </p:to>
                                    </p:set>
                                  </p:childTnLst>
                                </p:cTn>
                              </p:par>
                            </p:childTnLst>
                          </p:cTn>
                        </p:par>
                      </p:childTnLst>
                    </p:cTn>
                  </p:par>
                </p:childTnLst>
              </p:cTn>
              <p:nextCondLst>
                <p:cond evt="onClick" delay="0">
                  <p:tgtEl>
                    <p:spTgt spid="22"/>
                  </p:tgtEl>
                </p:cond>
              </p:nextCondLst>
            </p:seq>
            <p:seq concurrent="1" nextAc="seek">
              <p:cTn id="101" restart="whenNotActive" fill="hold" evtFilter="cancelBubble" nodeType="interactiveSeq">
                <p:stCondLst>
                  <p:cond evt="onClick" delay="0">
                    <p:tgtEl>
                      <p:spTgt spid="21"/>
                    </p:tgtEl>
                  </p:cond>
                </p:stCondLst>
                <p:endSync evt="end" delay="0">
                  <p:rtn val="all"/>
                </p:endSync>
                <p:childTnLst>
                  <p:par>
                    <p:cTn id="102" fill="hold">
                      <p:stCondLst>
                        <p:cond delay="0"/>
                      </p:stCondLst>
                      <p:childTnLst>
                        <p:par>
                          <p:cTn id="103" fill="hold">
                            <p:stCondLst>
                              <p:cond delay="0"/>
                            </p:stCondLst>
                            <p:childTnLst>
                              <p:par>
                                <p:cTn id="104" presetID="31" presetClass="exit" presetSubtype="0" fill="hold" grpId="0" nodeType="clickEffect">
                                  <p:stCondLst>
                                    <p:cond delay="0"/>
                                  </p:stCondLst>
                                  <p:childTnLst>
                                    <p:anim calcmode="lin" valueType="num">
                                      <p:cBhvr>
                                        <p:cTn id="105" dur="1000"/>
                                        <p:tgtEl>
                                          <p:spTgt spid="21"/>
                                        </p:tgtEl>
                                        <p:attrNameLst>
                                          <p:attrName>ppt_w</p:attrName>
                                        </p:attrNameLst>
                                      </p:cBhvr>
                                      <p:tavLst>
                                        <p:tav tm="0">
                                          <p:val>
                                            <p:strVal val="ppt_w"/>
                                          </p:val>
                                        </p:tav>
                                        <p:tav tm="100000">
                                          <p:val>
                                            <p:fltVal val="0"/>
                                          </p:val>
                                        </p:tav>
                                      </p:tavLst>
                                    </p:anim>
                                    <p:anim calcmode="lin" valueType="num">
                                      <p:cBhvr>
                                        <p:cTn id="106" dur="1000"/>
                                        <p:tgtEl>
                                          <p:spTgt spid="21"/>
                                        </p:tgtEl>
                                        <p:attrNameLst>
                                          <p:attrName>ppt_h</p:attrName>
                                        </p:attrNameLst>
                                      </p:cBhvr>
                                      <p:tavLst>
                                        <p:tav tm="0">
                                          <p:val>
                                            <p:strVal val="ppt_h"/>
                                          </p:val>
                                        </p:tav>
                                        <p:tav tm="100000">
                                          <p:val>
                                            <p:fltVal val="0"/>
                                          </p:val>
                                        </p:tav>
                                      </p:tavLst>
                                    </p:anim>
                                    <p:anim calcmode="lin" valueType="num">
                                      <p:cBhvr>
                                        <p:cTn id="107" dur="1000"/>
                                        <p:tgtEl>
                                          <p:spTgt spid="21"/>
                                        </p:tgtEl>
                                        <p:attrNameLst>
                                          <p:attrName>style.rotation</p:attrName>
                                        </p:attrNameLst>
                                      </p:cBhvr>
                                      <p:tavLst>
                                        <p:tav tm="0">
                                          <p:val>
                                            <p:fltVal val="0"/>
                                          </p:val>
                                        </p:tav>
                                        <p:tav tm="100000">
                                          <p:val>
                                            <p:fltVal val="90"/>
                                          </p:val>
                                        </p:tav>
                                      </p:tavLst>
                                    </p:anim>
                                    <p:animEffect transition="out" filter="fade">
                                      <p:cBhvr>
                                        <p:cTn id="108" dur="1000"/>
                                        <p:tgtEl>
                                          <p:spTgt spid="21"/>
                                        </p:tgtEl>
                                      </p:cBhvr>
                                    </p:animEffect>
                                    <p:set>
                                      <p:cBhvr>
                                        <p:cTn id="109" dur="1" fill="hold">
                                          <p:stCondLst>
                                            <p:cond delay="999"/>
                                          </p:stCondLst>
                                        </p:cTn>
                                        <p:tgtEl>
                                          <p:spTgt spid="21"/>
                                        </p:tgtEl>
                                        <p:attrNameLst>
                                          <p:attrName>style.visibility</p:attrName>
                                        </p:attrNameLst>
                                      </p:cBhvr>
                                      <p:to>
                                        <p:strVal val="hidden"/>
                                      </p:to>
                                    </p:set>
                                  </p:childTnLst>
                                </p:cTn>
                              </p:par>
                            </p:childTnLst>
                          </p:cTn>
                        </p:par>
                      </p:childTnLst>
                    </p:cTn>
                  </p:par>
                </p:childTnLst>
              </p:cTn>
              <p:nextCondLst>
                <p:cond evt="onClick" delay="0">
                  <p:tgtEl>
                    <p:spTgt spid="21"/>
                  </p:tgtEl>
                </p:cond>
              </p:nextCondLst>
            </p:seq>
            <p:seq concurrent="1" nextAc="seek">
              <p:cTn id="110" restart="whenNotActive" fill="hold" evtFilter="cancelBubble" nodeType="interactiveSeq">
                <p:stCondLst>
                  <p:cond evt="onClick" delay="0">
                    <p:tgtEl>
                      <p:spTgt spid="20"/>
                    </p:tgtEl>
                  </p:cond>
                </p:stCondLst>
                <p:endSync evt="end" delay="0">
                  <p:rtn val="all"/>
                </p:endSync>
                <p:childTnLst>
                  <p:par>
                    <p:cTn id="111" fill="hold">
                      <p:stCondLst>
                        <p:cond delay="0"/>
                      </p:stCondLst>
                      <p:childTnLst>
                        <p:par>
                          <p:cTn id="112" fill="hold">
                            <p:stCondLst>
                              <p:cond delay="0"/>
                            </p:stCondLst>
                            <p:childTnLst>
                              <p:par>
                                <p:cTn id="113" presetID="31" presetClass="exit" presetSubtype="0" fill="hold" grpId="0" nodeType="clickEffect">
                                  <p:stCondLst>
                                    <p:cond delay="0"/>
                                  </p:stCondLst>
                                  <p:childTnLst>
                                    <p:anim calcmode="lin" valueType="num">
                                      <p:cBhvr>
                                        <p:cTn id="114" dur="1000"/>
                                        <p:tgtEl>
                                          <p:spTgt spid="20"/>
                                        </p:tgtEl>
                                        <p:attrNameLst>
                                          <p:attrName>ppt_w</p:attrName>
                                        </p:attrNameLst>
                                      </p:cBhvr>
                                      <p:tavLst>
                                        <p:tav tm="0">
                                          <p:val>
                                            <p:strVal val="ppt_w"/>
                                          </p:val>
                                        </p:tav>
                                        <p:tav tm="100000">
                                          <p:val>
                                            <p:fltVal val="0"/>
                                          </p:val>
                                        </p:tav>
                                      </p:tavLst>
                                    </p:anim>
                                    <p:anim calcmode="lin" valueType="num">
                                      <p:cBhvr>
                                        <p:cTn id="115" dur="1000"/>
                                        <p:tgtEl>
                                          <p:spTgt spid="20"/>
                                        </p:tgtEl>
                                        <p:attrNameLst>
                                          <p:attrName>ppt_h</p:attrName>
                                        </p:attrNameLst>
                                      </p:cBhvr>
                                      <p:tavLst>
                                        <p:tav tm="0">
                                          <p:val>
                                            <p:strVal val="ppt_h"/>
                                          </p:val>
                                        </p:tav>
                                        <p:tav tm="100000">
                                          <p:val>
                                            <p:fltVal val="0"/>
                                          </p:val>
                                        </p:tav>
                                      </p:tavLst>
                                    </p:anim>
                                    <p:anim calcmode="lin" valueType="num">
                                      <p:cBhvr>
                                        <p:cTn id="116" dur="1000"/>
                                        <p:tgtEl>
                                          <p:spTgt spid="20"/>
                                        </p:tgtEl>
                                        <p:attrNameLst>
                                          <p:attrName>style.rotation</p:attrName>
                                        </p:attrNameLst>
                                      </p:cBhvr>
                                      <p:tavLst>
                                        <p:tav tm="0">
                                          <p:val>
                                            <p:fltVal val="0"/>
                                          </p:val>
                                        </p:tav>
                                        <p:tav tm="100000">
                                          <p:val>
                                            <p:fltVal val="90"/>
                                          </p:val>
                                        </p:tav>
                                      </p:tavLst>
                                    </p:anim>
                                    <p:animEffect transition="out" filter="fade">
                                      <p:cBhvr>
                                        <p:cTn id="117" dur="1000"/>
                                        <p:tgtEl>
                                          <p:spTgt spid="20"/>
                                        </p:tgtEl>
                                      </p:cBhvr>
                                    </p:animEffect>
                                    <p:set>
                                      <p:cBhvr>
                                        <p:cTn id="118" dur="1" fill="hold">
                                          <p:stCondLst>
                                            <p:cond delay="999"/>
                                          </p:stCondLst>
                                        </p:cTn>
                                        <p:tgtEl>
                                          <p:spTgt spid="20"/>
                                        </p:tgtEl>
                                        <p:attrNameLst>
                                          <p:attrName>style.visibility</p:attrName>
                                        </p:attrNameLst>
                                      </p:cBhvr>
                                      <p:to>
                                        <p:strVal val="hidden"/>
                                      </p:to>
                                    </p:set>
                                  </p:childTnLst>
                                </p:cTn>
                              </p:par>
                            </p:childTnLst>
                          </p:cTn>
                        </p:par>
                      </p:childTnLst>
                    </p:cTn>
                  </p:par>
                </p:childTnLst>
              </p:cTn>
              <p:nextCondLst>
                <p:cond evt="onClick" delay="0">
                  <p:tgtEl>
                    <p:spTgt spid="20"/>
                  </p:tgtEl>
                </p:cond>
              </p:nextCondLst>
            </p:seq>
            <p:seq concurrent="1" nextAc="seek">
              <p:cTn id="119" restart="whenNotActive" fill="hold" evtFilter="cancelBubble" nodeType="interactiveSeq">
                <p:stCondLst>
                  <p:cond evt="onClick" delay="0">
                    <p:tgtEl>
                      <p:spTgt spid="19"/>
                    </p:tgtEl>
                  </p:cond>
                </p:stCondLst>
                <p:endSync evt="end" delay="0">
                  <p:rtn val="all"/>
                </p:endSync>
                <p:childTnLst>
                  <p:par>
                    <p:cTn id="120" fill="hold">
                      <p:stCondLst>
                        <p:cond delay="0"/>
                      </p:stCondLst>
                      <p:childTnLst>
                        <p:par>
                          <p:cTn id="121" fill="hold">
                            <p:stCondLst>
                              <p:cond delay="0"/>
                            </p:stCondLst>
                            <p:childTnLst>
                              <p:par>
                                <p:cTn id="122" presetID="31" presetClass="exit" presetSubtype="0" fill="hold" grpId="0" nodeType="clickEffect">
                                  <p:stCondLst>
                                    <p:cond delay="0"/>
                                  </p:stCondLst>
                                  <p:childTnLst>
                                    <p:anim calcmode="lin" valueType="num">
                                      <p:cBhvr>
                                        <p:cTn id="123" dur="1000"/>
                                        <p:tgtEl>
                                          <p:spTgt spid="19"/>
                                        </p:tgtEl>
                                        <p:attrNameLst>
                                          <p:attrName>ppt_w</p:attrName>
                                        </p:attrNameLst>
                                      </p:cBhvr>
                                      <p:tavLst>
                                        <p:tav tm="0">
                                          <p:val>
                                            <p:strVal val="ppt_w"/>
                                          </p:val>
                                        </p:tav>
                                        <p:tav tm="100000">
                                          <p:val>
                                            <p:fltVal val="0"/>
                                          </p:val>
                                        </p:tav>
                                      </p:tavLst>
                                    </p:anim>
                                    <p:anim calcmode="lin" valueType="num">
                                      <p:cBhvr>
                                        <p:cTn id="124" dur="1000"/>
                                        <p:tgtEl>
                                          <p:spTgt spid="19"/>
                                        </p:tgtEl>
                                        <p:attrNameLst>
                                          <p:attrName>ppt_h</p:attrName>
                                        </p:attrNameLst>
                                      </p:cBhvr>
                                      <p:tavLst>
                                        <p:tav tm="0">
                                          <p:val>
                                            <p:strVal val="ppt_h"/>
                                          </p:val>
                                        </p:tav>
                                        <p:tav tm="100000">
                                          <p:val>
                                            <p:fltVal val="0"/>
                                          </p:val>
                                        </p:tav>
                                      </p:tavLst>
                                    </p:anim>
                                    <p:anim calcmode="lin" valueType="num">
                                      <p:cBhvr>
                                        <p:cTn id="125" dur="1000"/>
                                        <p:tgtEl>
                                          <p:spTgt spid="19"/>
                                        </p:tgtEl>
                                        <p:attrNameLst>
                                          <p:attrName>style.rotation</p:attrName>
                                        </p:attrNameLst>
                                      </p:cBhvr>
                                      <p:tavLst>
                                        <p:tav tm="0">
                                          <p:val>
                                            <p:fltVal val="0"/>
                                          </p:val>
                                        </p:tav>
                                        <p:tav tm="100000">
                                          <p:val>
                                            <p:fltVal val="90"/>
                                          </p:val>
                                        </p:tav>
                                      </p:tavLst>
                                    </p:anim>
                                    <p:animEffect transition="out" filter="fade">
                                      <p:cBhvr>
                                        <p:cTn id="126" dur="1000"/>
                                        <p:tgtEl>
                                          <p:spTgt spid="19"/>
                                        </p:tgtEl>
                                      </p:cBhvr>
                                    </p:animEffect>
                                    <p:set>
                                      <p:cBhvr>
                                        <p:cTn id="127" dur="1" fill="hold">
                                          <p:stCondLst>
                                            <p:cond delay="999"/>
                                          </p:stCondLst>
                                        </p:cTn>
                                        <p:tgtEl>
                                          <p:spTgt spid="19"/>
                                        </p:tgtEl>
                                        <p:attrNameLst>
                                          <p:attrName>style.visibility</p:attrName>
                                        </p:attrNameLst>
                                      </p:cBhvr>
                                      <p:to>
                                        <p:strVal val="hidden"/>
                                      </p:to>
                                    </p:set>
                                  </p:childTnLst>
                                </p:cTn>
                              </p:par>
                            </p:childTnLst>
                          </p:cTn>
                        </p:par>
                      </p:childTnLst>
                    </p:cTn>
                  </p:par>
                </p:childTnLst>
              </p:cTn>
              <p:nextCondLst>
                <p:cond evt="onClick" delay="0">
                  <p:tgtEl>
                    <p:spTgt spid="19"/>
                  </p:tgtEl>
                </p:cond>
              </p:nextCondLst>
            </p:seq>
            <p:seq concurrent="1" nextAc="seek">
              <p:cTn id="128" restart="whenNotActive" fill="hold" evtFilter="cancelBubble" nodeType="interactiveSeq">
                <p:stCondLst>
                  <p:cond evt="onClick" delay="0">
                    <p:tgtEl>
                      <p:spTgt spid="18"/>
                    </p:tgtEl>
                  </p:cond>
                </p:stCondLst>
                <p:endSync evt="end" delay="0">
                  <p:rtn val="all"/>
                </p:endSync>
                <p:childTnLst>
                  <p:par>
                    <p:cTn id="129" fill="hold">
                      <p:stCondLst>
                        <p:cond delay="0"/>
                      </p:stCondLst>
                      <p:childTnLst>
                        <p:par>
                          <p:cTn id="130" fill="hold">
                            <p:stCondLst>
                              <p:cond delay="0"/>
                            </p:stCondLst>
                            <p:childTnLst>
                              <p:par>
                                <p:cTn id="131" presetID="31" presetClass="exit" presetSubtype="0" fill="hold" grpId="0" nodeType="clickEffect">
                                  <p:stCondLst>
                                    <p:cond delay="0"/>
                                  </p:stCondLst>
                                  <p:childTnLst>
                                    <p:anim calcmode="lin" valueType="num">
                                      <p:cBhvr>
                                        <p:cTn id="132" dur="1000"/>
                                        <p:tgtEl>
                                          <p:spTgt spid="18"/>
                                        </p:tgtEl>
                                        <p:attrNameLst>
                                          <p:attrName>ppt_w</p:attrName>
                                        </p:attrNameLst>
                                      </p:cBhvr>
                                      <p:tavLst>
                                        <p:tav tm="0">
                                          <p:val>
                                            <p:strVal val="ppt_w"/>
                                          </p:val>
                                        </p:tav>
                                        <p:tav tm="100000">
                                          <p:val>
                                            <p:fltVal val="0"/>
                                          </p:val>
                                        </p:tav>
                                      </p:tavLst>
                                    </p:anim>
                                    <p:anim calcmode="lin" valueType="num">
                                      <p:cBhvr>
                                        <p:cTn id="133" dur="1000"/>
                                        <p:tgtEl>
                                          <p:spTgt spid="18"/>
                                        </p:tgtEl>
                                        <p:attrNameLst>
                                          <p:attrName>ppt_h</p:attrName>
                                        </p:attrNameLst>
                                      </p:cBhvr>
                                      <p:tavLst>
                                        <p:tav tm="0">
                                          <p:val>
                                            <p:strVal val="ppt_h"/>
                                          </p:val>
                                        </p:tav>
                                        <p:tav tm="100000">
                                          <p:val>
                                            <p:fltVal val="0"/>
                                          </p:val>
                                        </p:tav>
                                      </p:tavLst>
                                    </p:anim>
                                    <p:anim calcmode="lin" valueType="num">
                                      <p:cBhvr>
                                        <p:cTn id="134" dur="1000"/>
                                        <p:tgtEl>
                                          <p:spTgt spid="18"/>
                                        </p:tgtEl>
                                        <p:attrNameLst>
                                          <p:attrName>style.rotation</p:attrName>
                                        </p:attrNameLst>
                                      </p:cBhvr>
                                      <p:tavLst>
                                        <p:tav tm="0">
                                          <p:val>
                                            <p:fltVal val="0"/>
                                          </p:val>
                                        </p:tav>
                                        <p:tav tm="100000">
                                          <p:val>
                                            <p:fltVal val="90"/>
                                          </p:val>
                                        </p:tav>
                                      </p:tavLst>
                                    </p:anim>
                                    <p:animEffect transition="out" filter="fade">
                                      <p:cBhvr>
                                        <p:cTn id="135" dur="1000"/>
                                        <p:tgtEl>
                                          <p:spTgt spid="18"/>
                                        </p:tgtEl>
                                      </p:cBhvr>
                                    </p:animEffect>
                                    <p:set>
                                      <p:cBhvr>
                                        <p:cTn id="136" dur="1" fill="hold">
                                          <p:stCondLst>
                                            <p:cond delay="999"/>
                                          </p:stCondLst>
                                        </p:cTn>
                                        <p:tgtEl>
                                          <p:spTgt spid="18"/>
                                        </p:tgtEl>
                                        <p:attrNameLst>
                                          <p:attrName>style.visibility</p:attrName>
                                        </p:attrNameLst>
                                      </p:cBhvr>
                                      <p:to>
                                        <p:strVal val="hidden"/>
                                      </p:to>
                                    </p:set>
                                  </p:childTnLst>
                                </p:cTn>
                              </p:par>
                            </p:childTnLst>
                          </p:cTn>
                        </p:par>
                      </p:childTnLst>
                    </p:cTn>
                  </p:par>
                </p:childTnLst>
              </p:cTn>
              <p:nextCondLst>
                <p:cond evt="onClick" delay="0">
                  <p:tgtEl>
                    <p:spTgt spid="18"/>
                  </p:tgtEl>
                </p:cond>
              </p:nextCondLst>
            </p:seq>
            <p:seq concurrent="1" nextAc="seek">
              <p:cTn id="137" restart="whenNotActive" fill="hold" evtFilter="cancelBubble" nodeType="interactiveSeq">
                <p:stCondLst>
                  <p:cond evt="onClick" delay="0">
                    <p:tgtEl>
                      <p:spTgt spid="17"/>
                    </p:tgtEl>
                  </p:cond>
                </p:stCondLst>
                <p:endSync evt="end" delay="0">
                  <p:rtn val="all"/>
                </p:endSync>
                <p:childTnLst>
                  <p:par>
                    <p:cTn id="138" fill="hold">
                      <p:stCondLst>
                        <p:cond delay="0"/>
                      </p:stCondLst>
                      <p:childTnLst>
                        <p:par>
                          <p:cTn id="139" fill="hold">
                            <p:stCondLst>
                              <p:cond delay="0"/>
                            </p:stCondLst>
                            <p:childTnLst>
                              <p:par>
                                <p:cTn id="140" presetID="31" presetClass="exit" presetSubtype="0" fill="hold" grpId="0" nodeType="clickEffect">
                                  <p:stCondLst>
                                    <p:cond delay="0"/>
                                  </p:stCondLst>
                                  <p:childTnLst>
                                    <p:anim calcmode="lin" valueType="num">
                                      <p:cBhvr>
                                        <p:cTn id="141" dur="1000"/>
                                        <p:tgtEl>
                                          <p:spTgt spid="17"/>
                                        </p:tgtEl>
                                        <p:attrNameLst>
                                          <p:attrName>ppt_w</p:attrName>
                                        </p:attrNameLst>
                                      </p:cBhvr>
                                      <p:tavLst>
                                        <p:tav tm="0">
                                          <p:val>
                                            <p:strVal val="ppt_w"/>
                                          </p:val>
                                        </p:tav>
                                        <p:tav tm="100000">
                                          <p:val>
                                            <p:fltVal val="0"/>
                                          </p:val>
                                        </p:tav>
                                      </p:tavLst>
                                    </p:anim>
                                    <p:anim calcmode="lin" valueType="num">
                                      <p:cBhvr>
                                        <p:cTn id="142" dur="1000"/>
                                        <p:tgtEl>
                                          <p:spTgt spid="17"/>
                                        </p:tgtEl>
                                        <p:attrNameLst>
                                          <p:attrName>ppt_h</p:attrName>
                                        </p:attrNameLst>
                                      </p:cBhvr>
                                      <p:tavLst>
                                        <p:tav tm="0">
                                          <p:val>
                                            <p:strVal val="ppt_h"/>
                                          </p:val>
                                        </p:tav>
                                        <p:tav tm="100000">
                                          <p:val>
                                            <p:fltVal val="0"/>
                                          </p:val>
                                        </p:tav>
                                      </p:tavLst>
                                    </p:anim>
                                    <p:anim calcmode="lin" valueType="num">
                                      <p:cBhvr>
                                        <p:cTn id="143" dur="1000"/>
                                        <p:tgtEl>
                                          <p:spTgt spid="17"/>
                                        </p:tgtEl>
                                        <p:attrNameLst>
                                          <p:attrName>style.rotation</p:attrName>
                                        </p:attrNameLst>
                                      </p:cBhvr>
                                      <p:tavLst>
                                        <p:tav tm="0">
                                          <p:val>
                                            <p:fltVal val="0"/>
                                          </p:val>
                                        </p:tav>
                                        <p:tav tm="100000">
                                          <p:val>
                                            <p:fltVal val="90"/>
                                          </p:val>
                                        </p:tav>
                                      </p:tavLst>
                                    </p:anim>
                                    <p:animEffect transition="out" filter="fade">
                                      <p:cBhvr>
                                        <p:cTn id="144" dur="1000"/>
                                        <p:tgtEl>
                                          <p:spTgt spid="17"/>
                                        </p:tgtEl>
                                      </p:cBhvr>
                                    </p:animEffect>
                                    <p:set>
                                      <p:cBhvr>
                                        <p:cTn id="145" dur="1" fill="hold">
                                          <p:stCondLst>
                                            <p:cond delay="999"/>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7"/>
                  </p:tgtEl>
                </p:cond>
              </p:nextCondLst>
            </p:seq>
            <p:seq concurrent="1" nextAc="seek">
              <p:cTn id="146" restart="whenNotActive" fill="hold" evtFilter="cancelBubble" nodeType="interactiveSeq">
                <p:stCondLst>
                  <p:cond evt="onClick" delay="0">
                    <p:tgtEl>
                      <p:spTgt spid="16"/>
                    </p:tgtEl>
                  </p:cond>
                </p:stCondLst>
                <p:endSync evt="end" delay="0">
                  <p:rtn val="all"/>
                </p:endSync>
                <p:childTnLst>
                  <p:par>
                    <p:cTn id="147" fill="hold">
                      <p:stCondLst>
                        <p:cond delay="0"/>
                      </p:stCondLst>
                      <p:childTnLst>
                        <p:par>
                          <p:cTn id="148" fill="hold">
                            <p:stCondLst>
                              <p:cond delay="0"/>
                            </p:stCondLst>
                            <p:childTnLst>
                              <p:par>
                                <p:cTn id="149" presetID="31" presetClass="exit" presetSubtype="0" fill="hold" grpId="0" nodeType="clickEffect">
                                  <p:stCondLst>
                                    <p:cond delay="0"/>
                                  </p:stCondLst>
                                  <p:childTnLst>
                                    <p:anim calcmode="lin" valueType="num">
                                      <p:cBhvr>
                                        <p:cTn id="150" dur="1000"/>
                                        <p:tgtEl>
                                          <p:spTgt spid="16"/>
                                        </p:tgtEl>
                                        <p:attrNameLst>
                                          <p:attrName>ppt_w</p:attrName>
                                        </p:attrNameLst>
                                      </p:cBhvr>
                                      <p:tavLst>
                                        <p:tav tm="0">
                                          <p:val>
                                            <p:strVal val="ppt_w"/>
                                          </p:val>
                                        </p:tav>
                                        <p:tav tm="100000">
                                          <p:val>
                                            <p:fltVal val="0"/>
                                          </p:val>
                                        </p:tav>
                                      </p:tavLst>
                                    </p:anim>
                                    <p:anim calcmode="lin" valueType="num">
                                      <p:cBhvr>
                                        <p:cTn id="151" dur="1000"/>
                                        <p:tgtEl>
                                          <p:spTgt spid="16"/>
                                        </p:tgtEl>
                                        <p:attrNameLst>
                                          <p:attrName>ppt_h</p:attrName>
                                        </p:attrNameLst>
                                      </p:cBhvr>
                                      <p:tavLst>
                                        <p:tav tm="0">
                                          <p:val>
                                            <p:strVal val="ppt_h"/>
                                          </p:val>
                                        </p:tav>
                                        <p:tav tm="100000">
                                          <p:val>
                                            <p:fltVal val="0"/>
                                          </p:val>
                                        </p:tav>
                                      </p:tavLst>
                                    </p:anim>
                                    <p:anim calcmode="lin" valueType="num">
                                      <p:cBhvr>
                                        <p:cTn id="152" dur="1000"/>
                                        <p:tgtEl>
                                          <p:spTgt spid="16"/>
                                        </p:tgtEl>
                                        <p:attrNameLst>
                                          <p:attrName>style.rotation</p:attrName>
                                        </p:attrNameLst>
                                      </p:cBhvr>
                                      <p:tavLst>
                                        <p:tav tm="0">
                                          <p:val>
                                            <p:fltVal val="0"/>
                                          </p:val>
                                        </p:tav>
                                        <p:tav tm="100000">
                                          <p:val>
                                            <p:fltVal val="90"/>
                                          </p:val>
                                        </p:tav>
                                      </p:tavLst>
                                    </p:anim>
                                    <p:animEffect transition="out" filter="fade">
                                      <p:cBhvr>
                                        <p:cTn id="153" dur="1000"/>
                                        <p:tgtEl>
                                          <p:spTgt spid="16"/>
                                        </p:tgtEl>
                                      </p:cBhvr>
                                    </p:animEffect>
                                    <p:set>
                                      <p:cBhvr>
                                        <p:cTn id="154" dur="1" fill="hold">
                                          <p:stCondLst>
                                            <p:cond delay="9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16"/>
                  </p:tgtEl>
                </p:cond>
              </p:nextCondLst>
            </p:seq>
            <p:seq concurrent="1" nextAc="seek">
              <p:cTn id="155" restart="whenNotActive" fill="hold" evtFilter="cancelBubble" nodeType="interactiveSeq">
                <p:stCondLst>
                  <p:cond evt="onClick" delay="0">
                    <p:tgtEl>
                      <p:spTgt spid="15"/>
                    </p:tgtEl>
                  </p:cond>
                </p:stCondLst>
                <p:endSync evt="end" delay="0">
                  <p:rtn val="all"/>
                </p:endSync>
                <p:childTnLst>
                  <p:par>
                    <p:cTn id="156" fill="hold">
                      <p:stCondLst>
                        <p:cond delay="0"/>
                      </p:stCondLst>
                      <p:childTnLst>
                        <p:par>
                          <p:cTn id="157" fill="hold">
                            <p:stCondLst>
                              <p:cond delay="0"/>
                            </p:stCondLst>
                            <p:childTnLst>
                              <p:par>
                                <p:cTn id="158" presetID="31" presetClass="exit" presetSubtype="0" fill="hold" grpId="0" nodeType="clickEffect">
                                  <p:stCondLst>
                                    <p:cond delay="0"/>
                                  </p:stCondLst>
                                  <p:childTnLst>
                                    <p:anim calcmode="lin" valueType="num">
                                      <p:cBhvr>
                                        <p:cTn id="159" dur="1000"/>
                                        <p:tgtEl>
                                          <p:spTgt spid="15"/>
                                        </p:tgtEl>
                                        <p:attrNameLst>
                                          <p:attrName>ppt_w</p:attrName>
                                        </p:attrNameLst>
                                      </p:cBhvr>
                                      <p:tavLst>
                                        <p:tav tm="0">
                                          <p:val>
                                            <p:strVal val="ppt_w"/>
                                          </p:val>
                                        </p:tav>
                                        <p:tav tm="100000">
                                          <p:val>
                                            <p:fltVal val="0"/>
                                          </p:val>
                                        </p:tav>
                                      </p:tavLst>
                                    </p:anim>
                                    <p:anim calcmode="lin" valueType="num">
                                      <p:cBhvr>
                                        <p:cTn id="160" dur="1000"/>
                                        <p:tgtEl>
                                          <p:spTgt spid="15"/>
                                        </p:tgtEl>
                                        <p:attrNameLst>
                                          <p:attrName>ppt_h</p:attrName>
                                        </p:attrNameLst>
                                      </p:cBhvr>
                                      <p:tavLst>
                                        <p:tav tm="0">
                                          <p:val>
                                            <p:strVal val="ppt_h"/>
                                          </p:val>
                                        </p:tav>
                                        <p:tav tm="100000">
                                          <p:val>
                                            <p:fltVal val="0"/>
                                          </p:val>
                                        </p:tav>
                                      </p:tavLst>
                                    </p:anim>
                                    <p:anim calcmode="lin" valueType="num">
                                      <p:cBhvr>
                                        <p:cTn id="161" dur="1000"/>
                                        <p:tgtEl>
                                          <p:spTgt spid="15"/>
                                        </p:tgtEl>
                                        <p:attrNameLst>
                                          <p:attrName>style.rotation</p:attrName>
                                        </p:attrNameLst>
                                      </p:cBhvr>
                                      <p:tavLst>
                                        <p:tav tm="0">
                                          <p:val>
                                            <p:fltVal val="0"/>
                                          </p:val>
                                        </p:tav>
                                        <p:tav tm="100000">
                                          <p:val>
                                            <p:fltVal val="90"/>
                                          </p:val>
                                        </p:tav>
                                      </p:tavLst>
                                    </p:anim>
                                    <p:animEffect transition="out" filter="fade">
                                      <p:cBhvr>
                                        <p:cTn id="162" dur="1000"/>
                                        <p:tgtEl>
                                          <p:spTgt spid="15"/>
                                        </p:tgtEl>
                                      </p:cBhvr>
                                    </p:animEffect>
                                    <p:set>
                                      <p:cBhvr>
                                        <p:cTn id="163" dur="1" fill="hold">
                                          <p:stCondLst>
                                            <p:cond delay="9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5"/>
                  </p:tgtEl>
                </p:cond>
              </p:nextCondLst>
            </p:seq>
            <p:seq concurrent="1" nextAc="seek">
              <p:cTn id="164" restart="whenNotActive" fill="hold" evtFilter="cancelBubble" nodeType="interactiveSeq">
                <p:stCondLst>
                  <p:cond evt="onClick" delay="0">
                    <p:tgtEl>
                      <p:spTgt spid="14"/>
                    </p:tgtEl>
                  </p:cond>
                </p:stCondLst>
                <p:endSync evt="end" delay="0">
                  <p:rtn val="all"/>
                </p:endSync>
                <p:childTnLst>
                  <p:par>
                    <p:cTn id="165" fill="hold">
                      <p:stCondLst>
                        <p:cond delay="0"/>
                      </p:stCondLst>
                      <p:childTnLst>
                        <p:par>
                          <p:cTn id="166" fill="hold">
                            <p:stCondLst>
                              <p:cond delay="0"/>
                            </p:stCondLst>
                            <p:childTnLst>
                              <p:par>
                                <p:cTn id="167" presetID="31" presetClass="exit" presetSubtype="0" fill="hold" grpId="0" nodeType="clickEffect">
                                  <p:stCondLst>
                                    <p:cond delay="0"/>
                                  </p:stCondLst>
                                  <p:childTnLst>
                                    <p:anim calcmode="lin" valueType="num">
                                      <p:cBhvr>
                                        <p:cTn id="168" dur="1000"/>
                                        <p:tgtEl>
                                          <p:spTgt spid="14"/>
                                        </p:tgtEl>
                                        <p:attrNameLst>
                                          <p:attrName>ppt_w</p:attrName>
                                        </p:attrNameLst>
                                      </p:cBhvr>
                                      <p:tavLst>
                                        <p:tav tm="0">
                                          <p:val>
                                            <p:strVal val="ppt_w"/>
                                          </p:val>
                                        </p:tav>
                                        <p:tav tm="100000">
                                          <p:val>
                                            <p:fltVal val="0"/>
                                          </p:val>
                                        </p:tav>
                                      </p:tavLst>
                                    </p:anim>
                                    <p:anim calcmode="lin" valueType="num">
                                      <p:cBhvr>
                                        <p:cTn id="169" dur="1000"/>
                                        <p:tgtEl>
                                          <p:spTgt spid="14"/>
                                        </p:tgtEl>
                                        <p:attrNameLst>
                                          <p:attrName>ppt_h</p:attrName>
                                        </p:attrNameLst>
                                      </p:cBhvr>
                                      <p:tavLst>
                                        <p:tav tm="0">
                                          <p:val>
                                            <p:strVal val="ppt_h"/>
                                          </p:val>
                                        </p:tav>
                                        <p:tav tm="100000">
                                          <p:val>
                                            <p:fltVal val="0"/>
                                          </p:val>
                                        </p:tav>
                                      </p:tavLst>
                                    </p:anim>
                                    <p:anim calcmode="lin" valueType="num">
                                      <p:cBhvr>
                                        <p:cTn id="170" dur="1000"/>
                                        <p:tgtEl>
                                          <p:spTgt spid="14"/>
                                        </p:tgtEl>
                                        <p:attrNameLst>
                                          <p:attrName>style.rotation</p:attrName>
                                        </p:attrNameLst>
                                      </p:cBhvr>
                                      <p:tavLst>
                                        <p:tav tm="0">
                                          <p:val>
                                            <p:fltVal val="0"/>
                                          </p:val>
                                        </p:tav>
                                        <p:tav tm="100000">
                                          <p:val>
                                            <p:fltVal val="90"/>
                                          </p:val>
                                        </p:tav>
                                      </p:tavLst>
                                    </p:anim>
                                    <p:animEffect transition="out" filter="fade">
                                      <p:cBhvr>
                                        <p:cTn id="171" dur="1000"/>
                                        <p:tgtEl>
                                          <p:spTgt spid="14"/>
                                        </p:tgtEl>
                                      </p:cBhvr>
                                    </p:animEffect>
                                    <p:set>
                                      <p:cBhvr>
                                        <p:cTn id="172" dur="1" fill="hold">
                                          <p:stCondLst>
                                            <p:cond delay="9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4"/>
                  </p:tgtEl>
                </p:cond>
              </p:nextCondLst>
            </p:seq>
            <p:seq concurrent="1" nextAc="seek">
              <p:cTn id="173" restart="whenNotActive" fill="hold" evtFilter="cancelBubble" nodeType="interactiveSeq">
                <p:stCondLst>
                  <p:cond evt="onClick" delay="0">
                    <p:tgtEl>
                      <p:spTgt spid="13"/>
                    </p:tgtEl>
                  </p:cond>
                </p:stCondLst>
                <p:endSync evt="end" delay="0">
                  <p:rtn val="all"/>
                </p:endSync>
                <p:childTnLst>
                  <p:par>
                    <p:cTn id="174" fill="hold">
                      <p:stCondLst>
                        <p:cond delay="0"/>
                      </p:stCondLst>
                      <p:childTnLst>
                        <p:par>
                          <p:cTn id="175" fill="hold">
                            <p:stCondLst>
                              <p:cond delay="0"/>
                            </p:stCondLst>
                            <p:childTnLst>
                              <p:par>
                                <p:cTn id="176" presetID="31" presetClass="exit" presetSubtype="0" fill="hold" grpId="0" nodeType="clickEffect">
                                  <p:stCondLst>
                                    <p:cond delay="0"/>
                                  </p:stCondLst>
                                  <p:childTnLst>
                                    <p:anim calcmode="lin" valueType="num">
                                      <p:cBhvr>
                                        <p:cTn id="177" dur="1000"/>
                                        <p:tgtEl>
                                          <p:spTgt spid="13"/>
                                        </p:tgtEl>
                                        <p:attrNameLst>
                                          <p:attrName>ppt_w</p:attrName>
                                        </p:attrNameLst>
                                      </p:cBhvr>
                                      <p:tavLst>
                                        <p:tav tm="0">
                                          <p:val>
                                            <p:strVal val="ppt_w"/>
                                          </p:val>
                                        </p:tav>
                                        <p:tav tm="100000">
                                          <p:val>
                                            <p:fltVal val="0"/>
                                          </p:val>
                                        </p:tav>
                                      </p:tavLst>
                                    </p:anim>
                                    <p:anim calcmode="lin" valueType="num">
                                      <p:cBhvr>
                                        <p:cTn id="178" dur="1000"/>
                                        <p:tgtEl>
                                          <p:spTgt spid="13"/>
                                        </p:tgtEl>
                                        <p:attrNameLst>
                                          <p:attrName>ppt_h</p:attrName>
                                        </p:attrNameLst>
                                      </p:cBhvr>
                                      <p:tavLst>
                                        <p:tav tm="0">
                                          <p:val>
                                            <p:strVal val="ppt_h"/>
                                          </p:val>
                                        </p:tav>
                                        <p:tav tm="100000">
                                          <p:val>
                                            <p:fltVal val="0"/>
                                          </p:val>
                                        </p:tav>
                                      </p:tavLst>
                                    </p:anim>
                                    <p:anim calcmode="lin" valueType="num">
                                      <p:cBhvr>
                                        <p:cTn id="179" dur="1000"/>
                                        <p:tgtEl>
                                          <p:spTgt spid="13"/>
                                        </p:tgtEl>
                                        <p:attrNameLst>
                                          <p:attrName>style.rotation</p:attrName>
                                        </p:attrNameLst>
                                      </p:cBhvr>
                                      <p:tavLst>
                                        <p:tav tm="0">
                                          <p:val>
                                            <p:fltVal val="0"/>
                                          </p:val>
                                        </p:tav>
                                        <p:tav tm="100000">
                                          <p:val>
                                            <p:fltVal val="90"/>
                                          </p:val>
                                        </p:tav>
                                      </p:tavLst>
                                    </p:anim>
                                    <p:animEffect transition="out" filter="fade">
                                      <p:cBhvr>
                                        <p:cTn id="180" dur="1000"/>
                                        <p:tgtEl>
                                          <p:spTgt spid="13"/>
                                        </p:tgtEl>
                                      </p:cBhvr>
                                    </p:animEffect>
                                    <p:set>
                                      <p:cBhvr>
                                        <p:cTn id="181" dur="1" fill="hold">
                                          <p:stCondLst>
                                            <p:cond delay="9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3"/>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444599"/>
            <a:ext cx="7531497" cy="1204306"/>
          </a:xfrm>
        </p:spPr>
        <p:txBody>
          <a:bodyPr/>
          <a:lstStyle/>
          <a:p>
            <a:pPr algn="ctr"/>
            <a:br>
              <a:rPr lang="en-US" sz="9600" dirty="0">
                <a:solidFill>
                  <a:srgbClr val="39B4E1"/>
                </a:solidFill>
                <a:latin typeface="Times New Roman" panose="02020603050405020304" pitchFamily="18" charset="0"/>
                <a:cs typeface="Times New Roman" panose="02020603050405020304" pitchFamily="18" charset="0"/>
              </a:rPr>
            </a:br>
            <a:br>
              <a:rPr lang="en-US" sz="9600" dirty="0">
                <a:solidFill>
                  <a:srgbClr val="39B4E1"/>
                </a:solidFill>
                <a:latin typeface="Times New Roman" panose="02020603050405020304" pitchFamily="18" charset="0"/>
                <a:cs typeface="Times New Roman" panose="02020603050405020304" pitchFamily="18" charset="0"/>
              </a:rPr>
            </a:br>
            <a:br>
              <a:rPr lang="en-US" sz="9600" dirty="0">
                <a:solidFill>
                  <a:srgbClr val="39B4E1"/>
                </a:solidFill>
                <a:latin typeface="Times New Roman" panose="02020603050405020304" pitchFamily="18" charset="0"/>
                <a:cs typeface="Times New Roman" panose="02020603050405020304" pitchFamily="18" charset="0"/>
              </a:rPr>
            </a:br>
            <a:r>
              <a:rPr lang="en-US" sz="9600" b="1" dirty="0">
                <a:solidFill>
                  <a:srgbClr val="39B4E1"/>
                </a:solidFill>
                <a:latin typeface="Times New Roman" panose="02020603050405020304" pitchFamily="18" charset="0"/>
                <a:cs typeface="Times New Roman" panose="02020603050405020304" pitchFamily="18" charset="0"/>
              </a:rPr>
              <a:t>Let’s PLAY.</a:t>
            </a:r>
          </a:p>
        </p:txBody>
      </p:sp>
      <p:pic>
        <p:nvPicPr>
          <p:cNvPr id="4" name="Hình ảnh 3" descr="Ảnh có chứa văn bản, đồ chơi, búp bê, đồ họa véc-tơ&#10;&#10;Mô tả được tạo tự động">
            <a:extLst>
              <a:ext uri="{FF2B5EF4-FFF2-40B4-BE49-F238E27FC236}">
                <a16:creationId xmlns:a16="http://schemas.microsoft.com/office/drawing/2014/main" id="{397BB212-2E3F-49ED-8786-BEFD845596B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50409" y="668886"/>
            <a:ext cx="9341591" cy="6432451"/>
          </a:xfrm>
          <a:prstGeom prst="rect">
            <a:avLst/>
          </a:prstGeom>
        </p:spPr>
      </p:pic>
    </p:spTree>
    <p:extLst>
      <p:ext uri="{BB962C8B-B14F-4D97-AF65-F5344CB8AC3E}">
        <p14:creationId xmlns:p14="http://schemas.microsoft.com/office/powerpoint/2010/main" val="39127698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A8768BCA-A29D-41B8-9D5E-9187CE82B25D}"/>
              </a:ext>
            </a:extLst>
          </p:cNvPr>
          <p:cNvSpPr>
            <a:spLocks noGrp="1"/>
          </p:cNvSpPr>
          <p:nvPr>
            <p:ph type="title"/>
          </p:nvPr>
        </p:nvSpPr>
        <p:spPr/>
        <p:txBody>
          <a:bodyPr/>
          <a:lstStyle/>
          <a:p>
            <a:endParaRPr lang="en-US"/>
          </a:p>
        </p:txBody>
      </p:sp>
      <p:pic>
        <p:nvPicPr>
          <p:cNvPr id="3" name="Content Placeholder 2"/>
          <p:cNvPicPr>
            <a:picLocks noGrp="1" noChangeAspect="1"/>
          </p:cNvPicPr>
          <p:nvPr>
            <p:ph idx="1"/>
          </p:nvPr>
        </p:nvPicPr>
        <p:blipFill>
          <a:blip r:embed="rId3"/>
          <a:stretch>
            <a:fillRect/>
          </a:stretch>
        </p:blipFill>
        <p:spPr>
          <a:xfrm>
            <a:off x="0" y="1"/>
            <a:ext cx="12192000" cy="6858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9483952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41540" y="2086672"/>
            <a:ext cx="7531497" cy="1204306"/>
          </a:xfrm>
        </p:spPr>
        <p:txBody>
          <a:bodyPr/>
          <a:lstStyle/>
          <a:p>
            <a:pPr algn="ctr"/>
            <a:br>
              <a:rPr lang="en-US" sz="7600" dirty="0">
                <a:solidFill>
                  <a:srgbClr val="39B4E1"/>
                </a:solidFill>
                <a:latin typeface="Times New Roman" panose="02020603050405020304" pitchFamily="18" charset="0"/>
                <a:cs typeface="Times New Roman" panose="02020603050405020304" pitchFamily="18" charset="0"/>
              </a:rPr>
            </a:br>
            <a:br>
              <a:rPr lang="en-US" sz="7600" dirty="0">
                <a:solidFill>
                  <a:srgbClr val="39B4E1"/>
                </a:solidFill>
                <a:latin typeface="Times New Roman" panose="02020603050405020304" pitchFamily="18" charset="0"/>
                <a:cs typeface="Times New Roman" panose="02020603050405020304" pitchFamily="18" charset="0"/>
              </a:rPr>
            </a:br>
            <a:br>
              <a:rPr lang="en-US" sz="7600" dirty="0">
                <a:solidFill>
                  <a:srgbClr val="39B4E1"/>
                </a:solidFill>
                <a:latin typeface="Times New Roman" panose="02020603050405020304" pitchFamily="18" charset="0"/>
                <a:cs typeface="Times New Roman" panose="02020603050405020304" pitchFamily="18" charset="0"/>
              </a:rPr>
            </a:br>
            <a:r>
              <a:rPr lang="en-US" sz="7600" b="1" dirty="0">
                <a:solidFill>
                  <a:srgbClr val="39B4E1"/>
                </a:solidFill>
                <a:latin typeface="Times New Roman" panose="02020603050405020304" pitchFamily="18" charset="0"/>
                <a:cs typeface="Times New Roman" panose="02020603050405020304" pitchFamily="18" charset="0"/>
              </a:rPr>
              <a:t>Fun corner</a:t>
            </a:r>
            <a:br>
              <a:rPr lang="en-US" sz="7600" b="1" dirty="0">
                <a:solidFill>
                  <a:srgbClr val="39B4E1"/>
                </a:solidFill>
                <a:latin typeface="Times New Roman" panose="02020603050405020304" pitchFamily="18" charset="0"/>
                <a:cs typeface="Times New Roman" panose="02020603050405020304" pitchFamily="18" charset="0"/>
              </a:rPr>
            </a:br>
            <a:r>
              <a:rPr lang="en-US" sz="7600" b="1" dirty="0">
                <a:solidFill>
                  <a:srgbClr val="39B4E1"/>
                </a:solidFill>
                <a:latin typeface="Times New Roman" panose="02020603050405020304" pitchFamily="18" charset="0"/>
                <a:cs typeface="Times New Roman" panose="02020603050405020304" pitchFamily="18" charset="0"/>
              </a:rPr>
              <a:t>and </a:t>
            </a:r>
            <a:br>
              <a:rPr lang="en-US" sz="7600" b="1" dirty="0">
                <a:solidFill>
                  <a:srgbClr val="39B4E1"/>
                </a:solidFill>
                <a:latin typeface="Times New Roman" panose="02020603050405020304" pitchFamily="18" charset="0"/>
                <a:cs typeface="Times New Roman" panose="02020603050405020304" pitchFamily="18" charset="0"/>
              </a:rPr>
            </a:br>
            <a:r>
              <a:rPr lang="en-US" sz="7600" b="1" dirty="0">
                <a:solidFill>
                  <a:srgbClr val="39B4E1"/>
                </a:solidFill>
                <a:latin typeface="Times New Roman" panose="02020603050405020304" pitchFamily="18" charset="0"/>
                <a:cs typeface="Times New Roman" panose="02020603050405020304" pitchFamily="18" charset="0"/>
              </a:rPr>
              <a:t>Wrap-up</a:t>
            </a:r>
          </a:p>
        </p:txBody>
      </p:sp>
      <p:pic>
        <p:nvPicPr>
          <p:cNvPr id="4" name="Hình ảnh 3" descr="Ảnh có chứa văn bản, đồ chơi, búp bê, đồ họa véc-tơ&#10;&#10;Mô tả được tạo tự động">
            <a:extLst>
              <a:ext uri="{FF2B5EF4-FFF2-40B4-BE49-F238E27FC236}">
                <a16:creationId xmlns:a16="http://schemas.microsoft.com/office/drawing/2014/main" id="{D157CC4C-B450-4CB2-92CC-B9EB7BB557B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878805"/>
            <a:ext cx="12192000" cy="3979195"/>
          </a:xfrm>
          <a:prstGeom prst="rect">
            <a:avLst/>
          </a:prstGeom>
        </p:spPr>
      </p:pic>
    </p:spTree>
    <p:extLst>
      <p:ext uri="{BB962C8B-B14F-4D97-AF65-F5344CB8AC3E}">
        <p14:creationId xmlns:p14="http://schemas.microsoft.com/office/powerpoint/2010/main" val="10241864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444599"/>
            <a:ext cx="7531497" cy="1204306"/>
          </a:xfrm>
        </p:spPr>
        <p:txBody>
          <a:bodyPr/>
          <a:lstStyle/>
          <a:p>
            <a:pPr algn="ctr"/>
            <a:br>
              <a:rPr lang="en-US" sz="6600" dirty="0">
                <a:solidFill>
                  <a:srgbClr val="FF0000"/>
                </a:solidFill>
              </a:rPr>
            </a:br>
            <a:br>
              <a:rPr lang="en-US" sz="6600" dirty="0">
                <a:solidFill>
                  <a:srgbClr val="FF0000"/>
                </a:solidFill>
              </a:rPr>
            </a:br>
            <a:r>
              <a:rPr lang="en-US" sz="6600" dirty="0">
                <a:solidFill>
                  <a:srgbClr val="FF0000"/>
                </a:solidFill>
                <a:latin typeface="Kristen ITC" panose="03050502040202030202" pitchFamily="66" charset="0"/>
              </a:rPr>
              <a:t>Game time</a:t>
            </a:r>
            <a:endParaRPr lang="en-US" sz="5000" b="1" dirty="0">
              <a:solidFill>
                <a:schemeClr val="accent3"/>
              </a:solidFill>
              <a:latin typeface="Tempus Sans ITC" panose="04020404030D07020202" pitchFamily="82" charset="0"/>
            </a:endParaRPr>
          </a:p>
        </p:txBody>
      </p:sp>
      <p:pic>
        <p:nvPicPr>
          <p:cNvPr id="4" name="Hình ảnh 3" descr="Ảnh có chứa văn bản, đồ chơi, búp bê, đồ họa véc-tơ&#10;&#10;Mô tả được tạo tự động">
            <a:extLst>
              <a:ext uri="{FF2B5EF4-FFF2-40B4-BE49-F238E27FC236}">
                <a16:creationId xmlns:a16="http://schemas.microsoft.com/office/drawing/2014/main" id="{9BA51B67-69B1-48DD-A91E-B882633B017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25204" y="1914172"/>
            <a:ext cx="9341591" cy="4962878"/>
          </a:xfrm>
          <a:prstGeom prst="rect">
            <a:avLst/>
          </a:prstGeom>
        </p:spPr>
      </p:pic>
      <p:pic>
        <p:nvPicPr>
          <p:cNvPr id="5" name="Picture 2" descr="21,725 Classroom Background Illustrations &amp;amp; Clip Art - iStock">
            <a:extLst>
              <a:ext uri="{FF2B5EF4-FFF2-40B4-BE49-F238E27FC236}">
                <a16:creationId xmlns:a16="http://schemas.microsoft.com/office/drawing/2014/main" id="{AAC5648C-039C-43D8-978D-8B6466F23165}"/>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7488" r="3607" b="1"/>
          <a:stretch/>
        </p:blipFill>
        <p:spPr bwMode="auto">
          <a:xfrm>
            <a:off x="20" y="1282"/>
            <a:ext cx="12191980" cy="6856718"/>
          </a:xfrm>
          <a:prstGeom prst="rect">
            <a:avLst/>
          </a:prstGeom>
          <a:noFill/>
          <a:extLst>
            <a:ext uri="{909E8E84-426E-40DD-AFC4-6F175D3DCCD1}">
              <a14:hiddenFill xmlns:a14="http://schemas.microsoft.com/office/drawing/2010/main">
                <a:solidFill>
                  <a:srgbClr val="FFFFFF"/>
                </a:solidFill>
              </a14:hiddenFill>
            </a:ext>
          </a:extLst>
        </p:spPr>
      </p:pic>
      <p:pic>
        <p:nvPicPr>
          <p:cNvPr id="9" name="Hình ảnh 8" descr="Ảnh có chứa văn bản&#10;&#10;Mô tả được tạo tự động">
            <a:extLst>
              <a:ext uri="{FF2B5EF4-FFF2-40B4-BE49-F238E27FC236}">
                <a16:creationId xmlns:a16="http://schemas.microsoft.com/office/drawing/2014/main" id="{3392852B-A85A-47F2-ABAC-A67D610CE052}"/>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6259935" y="3859268"/>
            <a:ext cx="1424791" cy="72312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2" name="Hình ảnh 11">
            <a:extLst>
              <a:ext uri="{FF2B5EF4-FFF2-40B4-BE49-F238E27FC236}">
                <a16:creationId xmlns:a16="http://schemas.microsoft.com/office/drawing/2014/main" id="{7BCC9FAF-5E56-421E-A15A-27B48099CD66}"/>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5150195" y="3173525"/>
            <a:ext cx="1355531" cy="68796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3" name="Hình ảnh 12" descr="Ảnh có chứa văn bản&#10;&#10;Mô tả được tạo tự động">
            <a:extLst>
              <a:ext uri="{FF2B5EF4-FFF2-40B4-BE49-F238E27FC236}">
                <a16:creationId xmlns:a16="http://schemas.microsoft.com/office/drawing/2014/main" id="{F955AA4E-9984-4280-8784-081C9E1CC550}"/>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6542964" y="1371144"/>
            <a:ext cx="1316147" cy="66798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22" name="Hình ảnh 21">
            <a:extLst>
              <a:ext uri="{FF2B5EF4-FFF2-40B4-BE49-F238E27FC236}">
                <a16:creationId xmlns:a16="http://schemas.microsoft.com/office/drawing/2014/main" id="{16C395C3-F54A-45EF-9DBD-1D7246266106}"/>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8065986" y="1795920"/>
            <a:ext cx="1249043" cy="76645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23" name="Hình ảnh 22" descr="Ảnh có chứa văn bản&#10;&#10;Mô tả được tạo tự động">
            <a:extLst>
              <a:ext uri="{FF2B5EF4-FFF2-40B4-BE49-F238E27FC236}">
                <a16:creationId xmlns:a16="http://schemas.microsoft.com/office/drawing/2014/main" id="{1035A0D5-6C13-45B5-A5AF-A9DB423F1125}"/>
              </a:ext>
            </a:extLst>
          </p:cNvPr>
          <p:cNvPicPr>
            <a:picLocks noChangeAspect="1"/>
          </p:cNvPicPr>
          <p:nvPr/>
        </p:nvPicPr>
        <p:blipFill>
          <a:blip r:embed="rId9" cstate="hqprint">
            <a:extLst>
              <a:ext uri="{28A0092B-C50C-407E-A947-70E740481C1C}">
                <a14:useLocalDpi xmlns:a14="http://schemas.microsoft.com/office/drawing/2010/main" val="0"/>
              </a:ext>
            </a:extLst>
          </a:blip>
          <a:stretch>
            <a:fillRect/>
          </a:stretch>
        </p:blipFill>
        <p:spPr>
          <a:xfrm>
            <a:off x="8269980" y="2672321"/>
            <a:ext cx="1233217" cy="103877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24" name="Hình ảnh 23">
            <a:extLst>
              <a:ext uri="{FF2B5EF4-FFF2-40B4-BE49-F238E27FC236}">
                <a16:creationId xmlns:a16="http://schemas.microsoft.com/office/drawing/2014/main" id="{CB3F053E-558D-42C0-A92C-BE4DD9E0025B}"/>
              </a:ext>
            </a:extLst>
          </p:cNvPr>
          <p:cNvPicPr>
            <a:picLocks noChangeAspect="1"/>
          </p:cNvPicPr>
          <p:nvPr/>
        </p:nvPicPr>
        <p:blipFill>
          <a:blip r:embed="rId10" cstate="hqprint">
            <a:extLst>
              <a:ext uri="{28A0092B-C50C-407E-A947-70E740481C1C}">
                <a14:useLocalDpi xmlns:a14="http://schemas.microsoft.com/office/drawing/2010/main" val="0"/>
              </a:ext>
            </a:extLst>
          </a:blip>
          <a:stretch>
            <a:fillRect/>
          </a:stretch>
        </p:blipFill>
        <p:spPr>
          <a:xfrm>
            <a:off x="6740282" y="2763554"/>
            <a:ext cx="1370138" cy="84076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25" name="Hình ảnh 24" descr="Ảnh có chứa búp bê, đồ chơi&#10;&#10;Mô tả được tạo tự động">
            <a:extLst>
              <a:ext uri="{FF2B5EF4-FFF2-40B4-BE49-F238E27FC236}">
                <a16:creationId xmlns:a16="http://schemas.microsoft.com/office/drawing/2014/main" id="{C3BB7493-BCB6-4AB9-B687-93BF2530A004}"/>
              </a:ext>
            </a:extLst>
          </p:cNvPr>
          <p:cNvPicPr>
            <a:picLocks noChangeAspect="1"/>
          </p:cNvPicPr>
          <p:nvPr/>
        </p:nvPicPr>
        <p:blipFill>
          <a:blip r:embed="rId11" cstate="hqprint">
            <a:extLst>
              <a:ext uri="{28A0092B-C50C-407E-A947-70E740481C1C}">
                <a14:useLocalDpi xmlns:a14="http://schemas.microsoft.com/office/drawing/2010/main" val="0"/>
              </a:ext>
            </a:extLst>
          </a:blip>
          <a:stretch>
            <a:fillRect/>
          </a:stretch>
        </p:blipFill>
        <p:spPr>
          <a:xfrm>
            <a:off x="5310105" y="2155371"/>
            <a:ext cx="1413698" cy="86749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3" name="Hộp Văn bản 2">
            <a:extLst>
              <a:ext uri="{FF2B5EF4-FFF2-40B4-BE49-F238E27FC236}">
                <a16:creationId xmlns:a16="http://schemas.microsoft.com/office/drawing/2014/main" id="{DF51F8AD-9769-4F03-858F-B0776A8C02C3}"/>
              </a:ext>
            </a:extLst>
          </p:cNvPr>
          <p:cNvSpPr txBox="1"/>
          <p:nvPr/>
        </p:nvSpPr>
        <p:spPr>
          <a:xfrm>
            <a:off x="3108695" y="1992246"/>
            <a:ext cx="2492005" cy="278537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chat with my friends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play volleyball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play football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play chess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play table tennis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solidFill>
                  <a:srgbClr val="000000"/>
                </a:solidFill>
                <a:latin typeface="Times New Roman" panose="02020603050405020304" pitchFamily="18" charset="0"/>
                <a:cs typeface="Times New Roman" panose="02020603050405020304" pitchFamily="18" charset="0"/>
              </a:rPr>
              <a:t>do</a:t>
            </a:r>
            <a:r>
              <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word puzzles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play badminton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play basketball</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dirty="0">
              <a:ln>
                <a:noFill/>
              </a:ln>
              <a:solidFill>
                <a:srgbClr val="000000"/>
              </a:solidFill>
              <a:effectLst/>
              <a:uLnTx/>
              <a:uFillTx/>
              <a:latin typeface="Franklin Gothic Book"/>
              <a:ea typeface="+mn-ea"/>
              <a:cs typeface="+mn-cs"/>
            </a:endParaRPr>
          </a:p>
        </p:txBody>
      </p:sp>
      <p:pic>
        <p:nvPicPr>
          <p:cNvPr id="29" name="Hình ảnh 28" descr="Ảnh có chứa đồ chơi&#10;&#10;Mô tả được tạo tự động">
            <a:extLst>
              <a:ext uri="{FF2B5EF4-FFF2-40B4-BE49-F238E27FC236}">
                <a16:creationId xmlns:a16="http://schemas.microsoft.com/office/drawing/2014/main" id="{2D83A90D-D9F8-4925-AA0C-E1F565E8D3F7}"/>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0076364" y="1549582"/>
            <a:ext cx="5317943" cy="5317943"/>
          </a:xfrm>
          <a:prstGeom prst="rect">
            <a:avLst/>
          </a:prstGeom>
        </p:spPr>
      </p:pic>
      <p:cxnSp>
        <p:nvCxnSpPr>
          <p:cNvPr id="30" name="Đường nối Thẳng 29">
            <a:extLst>
              <a:ext uri="{FF2B5EF4-FFF2-40B4-BE49-F238E27FC236}">
                <a16:creationId xmlns:a16="http://schemas.microsoft.com/office/drawing/2014/main" id="{EF29992B-5EC0-4637-858C-6B3A6F794CE6}"/>
              </a:ext>
            </a:extLst>
          </p:cNvPr>
          <p:cNvCxnSpPr>
            <a:cxnSpLocks/>
          </p:cNvCxnSpPr>
          <p:nvPr/>
        </p:nvCxnSpPr>
        <p:spPr>
          <a:xfrm>
            <a:off x="10538774" y="2767941"/>
            <a:ext cx="1798225" cy="1233987"/>
          </a:xfrm>
          <a:prstGeom prst="line">
            <a:avLst/>
          </a:prstGeom>
        </p:spPr>
        <p:style>
          <a:lnRef idx="3">
            <a:schemeClr val="dk1"/>
          </a:lnRef>
          <a:fillRef idx="0">
            <a:schemeClr val="dk1"/>
          </a:fillRef>
          <a:effectRef idx="2">
            <a:schemeClr val="dk1"/>
          </a:effectRef>
          <a:fontRef idx="minor">
            <a:schemeClr val="tx1"/>
          </a:fontRef>
        </p:style>
      </p:cxnSp>
      <p:pic>
        <p:nvPicPr>
          <p:cNvPr id="20" name="Hình ảnh 19">
            <a:extLst>
              <a:ext uri="{FF2B5EF4-FFF2-40B4-BE49-F238E27FC236}">
                <a16:creationId xmlns:a16="http://schemas.microsoft.com/office/drawing/2014/main" id="{CDF1426D-9680-4E63-9BEC-6718BEB70F98}"/>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4197356" y="4532542"/>
            <a:ext cx="1638299" cy="1638299"/>
          </a:xfrm>
          <a:prstGeom prst="rect">
            <a:avLst/>
          </a:prstGeom>
        </p:spPr>
      </p:pic>
      <p:pic>
        <p:nvPicPr>
          <p:cNvPr id="21" name="Hình ảnh 20">
            <a:extLst>
              <a:ext uri="{FF2B5EF4-FFF2-40B4-BE49-F238E27FC236}">
                <a16:creationId xmlns:a16="http://schemas.microsoft.com/office/drawing/2014/main" id="{466DFB71-4574-4C3F-92B8-19624A139FD2}"/>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5652961" y="4532543"/>
            <a:ext cx="1638299" cy="1638299"/>
          </a:xfrm>
          <a:prstGeom prst="rect">
            <a:avLst/>
          </a:prstGeom>
        </p:spPr>
      </p:pic>
      <p:pic>
        <p:nvPicPr>
          <p:cNvPr id="27" name="Hình ảnh 26">
            <a:extLst>
              <a:ext uri="{FF2B5EF4-FFF2-40B4-BE49-F238E27FC236}">
                <a16:creationId xmlns:a16="http://schemas.microsoft.com/office/drawing/2014/main" id="{E5C6E6A6-F1F9-430B-A7DB-475EF467102F}"/>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7068302" y="4551593"/>
            <a:ext cx="1638299" cy="1638299"/>
          </a:xfrm>
          <a:prstGeom prst="rect">
            <a:avLst/>
          </a:prstGeom>
        </p:spPr>
      </p:pic>
      <p:pic>
        <p:nvPicPr>
          <p:cNvPr id="31" name="Hình ảnh 30">
            <a:extLst>
              <a:ext uri="{FF2B5EF4-FFF2-40B4-BE49-F238E27FC236}">
                <a16:creationId xmlns:a16="http://schemas.microsoft.com/office/drawing/2014/main" id="{05069EEE-2C60-45EE-8128-D752B5A17ED8}"/>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411024" y="4551704"/>
            <a:ext cx="1638299" cy="1638299"/>
          </a:xfrm>
          <a:prstGeom prst="rect">
            <a:avLst/>
          </a:prstGeom>
        </p:spPr>
      </p:pic>
      <p:sp>
        <p:nvSpPr>
          <p:cNvPr id="32" name="Hình chữ nhật: Góc Tròn 31">
            <a:extLst>
              <a:ext uri="{FF2B5EF4-FFF2-40B4-BE49-F238E27FC236}">
                <a16:creationId xmlns:a16="http://schemas.microsoft.com/office/drawing/2014/main" id="{3CCE3AB0-5BB5-45F3-9E3D-AD3B083FDA91}"/>
              </a:ext>
            </a:extLst>
          </p:cNvPr>
          <p:cNvSpPr/>
          <p:nvPr/>
        </p:nvSpPr>
        <p:spPr>
          <a:xfrm>
            <a:off x="4610970" y="4551593"/>
            <a:ext cx="870768" cy="232763"/>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srgbClr val="000000"/>
              </a:solidFill>
              <a:effectLst/>
              <a:uLnTx/>
              <a:uFillTx/>
              <a:latin typeface="Franklin Gothic Book"/>
              <a:ea typeface="+mn-ea"/>
              <a:cs typeface="+mn-cs"/>
            </a:endParaRPr>
          </a:p>
        </p:txBody>
      </p:sp>
      <p:sp>
        <p:nvSpPr>
          <p:cNvPr id="26" name="Hình chữ nhật: Góc Tròn 31">
            <a:extLst>
              <a:ext uri="{FF2B5EF4-FFF2-40B4-BE49-F238E27FC236}">
                <a16:creationId xmlns:a16="http://schemas.microsoft.com/office/drawing/2014/main" id="{40E63418-23E3-4C19-9347-A9ADB085C52D}"/>
              </a:ext>
            </a:extLst>
          </p:cNvPr>
          <p:cNvSpPr/>
          <p:nvPr/>
        </p:nvSpPr>
        <p:spPr>
          <a:xfrm>
            <a:off x="6046732" y="4546426"/>
            <a:ext cx="870768" cy="232763"/>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srgbClr val="000000"/>
              </a:solidFill>
              <a:effectLst/>
              <a:uLnTx/>
              <a:uFillTx/>
              <a:latin typeface="Franklin Gothic Book"/>
              <a:ea typeface="+mn-ea"/>
              <a:cs typeface="+mn-cs"/>
            </a:endParaRPr>
          </a:p>
        </p:txBody>
      </p:sp>
      <p:sp>
        <p:nvSpPr>
          <p:cNvPr id="28" name="Hình chữ nhật: Góc Tròn 31">
            <a:extLst>
              <a:ext uri="{FF2B5EF4-FFF2-40B4-BE49-F238E27FC236}">
                <a16:creationId xmlns:a16="http://schemas.microsoft.com/office/drawing/2014/main" id="{C68FC20A-0AFC-4C03-B8BB-F61746C4D062}"/>
              </a:ext>
            </a:extLst>
          </p:cNvPr>
          <p:cNvSpPr/>
          <p:nvPr/>
        </p:nvSpPr>
        <p:spPr>
          <a:xfrm>
            <a:off x="7502337" y="4552688"/>
            <a:ext cx="870768" cy="232763"/>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srgbClr val="000000"/>
              </a:solidFill>
              <a:effectLst/>
              <a:uLnTx/>
              <a:uFillTx/>
              <a:latin typeface="Franklin Gothic Book"/>
              <a:ea typeface="+mn-ea"/>
              <a:cs typeface="+mn-cs"/>
            </a:endParaRPr>
          </a:p>
        </p:txBody>
      </p:sp>
      <p:sp>
        <p:nvSpPr>
          <p:cNvPr id="37" name="Hình chữ nhật: Góc Tròn 31">
            <a:extLst>
              <a:ext uri="{FF2B5EF4-FFF2-40B4-BE49-F238E27FC236}">
                <a16:creationId xmlns:a16="http://schemas.microsoft.com/office/drawing/2014/main" id="{C7B1E514-E957-479A-B2B9-C937F15DAF1F}"/>
              </a:ext>
            </a:extLst>
          </p:cNvPr>
          <p:cNvSpPr/>
          <p:nvPr/>
        </p:nvSpPr>
        <p:spPr>
          <a:xfrm>
            <a:off x="8879645" y="4522386"/>
            <a:ext cx="870768" cy="232763"/>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srgbClr val="000000"/>
              </a:solidFill>
              <a:effectLst/>
              <a:uLnTx/>
              <a:uFillTx/>
              <a:latin typeface="Franklin Gothic Book"/>
              <a:ea typeface="+mn-ea"/>
              <a:cs typeface="+mn-cs"/>
            </a:endParaRPr>
          </a:p>
        </p:txBody>
      </p:sp>
      <p:pic>
        <p:nvPicPr>
          <p:cNvPr id="8" name="Hình ảnh 7" descr="Ảnh có chứa đồ chơi&#10;&#10;Mô tả được tạo tự động">
            <a:extLst>
              <a:ext uri="{FF2B5EF4-FFF2-40B4-BE49-F238E27FC236}">
                <a16:creationId xmlns:a16="http://schemas.microsoft.com/office/drawing/2014/main" id="{7B6A1D9F-6E68-44DC-B7D0-23AFCEC5AEA2}"/>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7260839" y="4444496"/>
            <a:ext cx="2757627" cy="2550806"/>
          </a:xfrm>
          <a:prstGeom prst="rect">
            <a:avLst/>
          </a:prstGeom>
        </p:spPr>
      </p:pic>
      <p:pic>
        <p:nvPicPr>
          <p:cNvPr id="36" name="Hình ảnh 35" descr="Ảnh có chứa đồ chơi&#10;&#10;Mô tả được tạo tự động">
            <a:extLst>
              <a:ext uri="{FF2B5EF4-FFF2-40B4-BE49-F238E27FC236}">
                <a16:creationId xmlns:a16="http://schemas.microsoft.com/office/drawing/2014/main" id="{5010EBCC-EDA0-4471-8BC9-848BF5F239FF}"/>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4512530" y="4531814"/>
            <a:ext cx="2609617" cy="2413896"/>
          </a:xfrm>
          <a:prstGeom prst="rect">
            <a:avLst/>
          </a:prstGeom>
        </p:spPr>
      </p:pic>
      <p:pic>
        <p:nvPicPr>
          <p:cNvPr id="33" name="Hình ảnh 8" descr="Ảnh có chứa văn bản, đồ chơi&#10;&#10;Mô tả được tạo tự động">
            <a:extLst>
              <a:ext uri="{FF2B5EF4-FFF2-40B4-BE49-F238E27FC236}">
                <a16:creationId xmlns:a16="http://schemas.microsoft.com/office/drawing/2014/main" id="{F7759F02-A343-48E1-905D-DD41E4C2B87A}"/>
              </a:ext>
            </a:extLst>
          </p:cNvPr>
          <p:cNvPicPr>
            <a:picLocks noChangeAspect="1"/>
          </p:cNvPicPr>
          <p:nvPr/>
        </p:nvPicPr>
        <p:blipFill>
          <a:blip r:embed="rId15" cstate="hqprint">
            <a:extLst>
              <a:ext uri="{28A0092B-C50C-407E-A947-70E740481C1C}">
                <a14:useLocalDpi xmlns:a14="http://schemas.microsoft.com/office/drawing/2010/main" val="0"/>
              </a:ext>
            </a:extLst>
          </a:blip>
          <a:stretch>
            <a:fillRect/>
          </a:stretch>
        </p:blipFill>
        <p:spPr>
          <a:xfrm>
            <a:off x="7897929" y="3736348"/>
            <a:ext cx="1098862" cy="76736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701586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path" presetSubtype="0" accel="50000" decel="50000" fill="hold" nodeType="clickEffect">
                                  <p:stCondLst>
                                    <p:cond delay="0"/>
                                  </p:stCondLst>
                                  <p:childTnLst>
                                    <p:animMotion origin="layout" path="M 0.13451 -0.00857 L 0.20156 0.03148 C 0.2155 0.04051 0.23646 0.04537 0.25847 0.04537 C 0.28347 0.04537 0.30352 0.04051 0.31745 0.03148 L 0.38451 -0.00857 " pathEditMode="relative" rAng="0" ptsTypes="AAAAA">
                                      <p:cBhvr>
                                        <p:cTn id="6" dur="2000" fill="hold"/>
                                        <p:tgtEl>
                                          <p:spTgt spid="8"/>
                                        </p:tgtEl>
                                        <p:attrNameLst>
                                          <p:attrName>ppt_x</p:attrName>
                                          <p:attrName>ppt_y</p:attrName>
                                        </p:attrNameLst>
                                      </p:cBhvr>
                                      <p:rCtr x="12500" y="2685"/>
                                    </p:animMotion>
                                  </p:childTnLst>
                                </p:cTn>
                              </p:par>
                              <p:par>
                                <p:cTn id="7" presetID="37" presetClass="path" presetSubtype="0" accel="50000" decel="50000" fill="hold" nodeType="withEffect">
                                  <p:stCondLst>
                                    <p:cond delay="0"/>
                                  </p:stCondLst>
                                  <p:childTnLst>
                                    <p:animMotion origin="layout" path="M -3.125E-6 -0.00926 L 0.11537 0.03079 C 0.13946 0.04004 0.17552 0.04514 0.21341 0.04514 C 0.25651 0.04514 0.29102 0.04004 0.31511 0.03079 L 0.43086 -0.00926 " pathEditMode="relative" rAng="0" ptsTypes="AAAAA">
                                      <p:cBhvr>
                                        <p:cTn id="8" dur="2000" fill="hold"/>
                                        <p:tgtEl>
                                          <p:spTgt spid="36"/>
                                        </p:tgtEl>
                                        <p:attrNameLst>
                                          <p:attrName>ppt_x</p:attrName>
                                          <p:attrName>ppt_y</p:attrName>
                                        </p:attrNameLst>
                                      </p:cBhvr>
                                      <p:rCtr x="21536" y="270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444599"/>
            <a:ext cx="7531497" cy="1204306"/>
          </a:xfrm>
        </p:spPr>
        <p:txBody>
          <a:bodyPr/>
          <a:lstStyle/>
          <a:p>
            <a:pPr algn="ctr"/>
            <a:br>
              <a:rPr lang="en-US" sz="6600" dirty="0">
                <a:solidFill>
                  <a:srgbClr val="FF0000"/>
                </a:solidFill>
              </a:rPr>
            </a:br>
            <a:br>
              <a:rPr lang="en-US" sz="6600" dirty="0">
                <a:solidFill>
                  <a:srgbClr val="FF0000"/>
                </a:solidFill>
              </a:rPr>
            </a:br>
            <a:r>
              <a:rPr lang="en-US" sz="6600" dirty="0">
                <a:solidFill>
                  <a:srgbClr val="FF0000"/>
                </a:solidFill>
                <a:latin typeface="Kristen ITC" panose="03050502040202030202" pitchFamily="66" charset="0"/>
              </a:rPr>
              <a:t>Game time</a:t>
            </a:r>
            <a:endParaRPr lang="en-US" sz="5000" b="1" dirty="0">
              <a:solidFill>
                <a:schemeClr val="accent3"/>
              </a:solidFill>
              <a:latin typeface="Tempus Sans ITC" panose="04020404030D07020202" pitchFamily="82" charset="0"/>
            </a:endParaRPr>
          </a:p>
        </p:txBody>
      </p:sp>
      <p:pic>
        <p:nvPicPr>
          <p:cNvPr id="4" name="Hình ảnh 3" descr="Ảnh có chứa văn bản, đồ chơi, búp bê, đồ họa véc-tơ&#10;&#10;Mô tả được tạo tự động">
            <a:extLst>
              <a:ext uri="{FF2B5EF4-FFF2-40B4-BE49-F238E27FC236}">
                <a16:creationId xmlns:a16="http://schemas.microsoft.com/office/drawing/2014/main" id="{9BA51B67-69B1-48DD-A91E-B882633B017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25204" y="1914172"/>
            <a:ext cx="9341591" cy="4962878"/>
          </a:xfrm>
          <a:prstGeom prst="rect">
            <a:avLst/>
          </a:prstGeom>
        </p:spPr>
      </p:pic>
      <p:pic>
        <p:nvPicPr>
          <p:cNvPr id="5" name="Picture 2" descr="21,725 Classroom Background Illustrations &amp;amp; Clip Art - iStock">
            <a:extLst>
              <a:ext uri="{FF2B5EF4-FFF2-40B4-BE49-F238E27FC236}">
                <a16:creationId xmlns:a16="http://schemas.microsoft.com/office/drawing/2014/main" id="{AAC5648C-039C-43D8-978D-8B6466F23165}"/>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7488" r="3607" b="1"/>
          <a:stretch/>
        </p:blipFill>
        <p:spPr bwMode="auto">
          <a:xfrm>
            <a:off x="20" y="1282"/>
            <a:ext cx="12191980" cy="6856718"/>
          </a:xfrm>
          <a:prstGeom prst="rect">
            <a:avLst/>
          </a:prstGeom>
          <a:noFill/>
          <a:extLst>
            <a:ext uri="{909E8E84-426E-40DD-AFC4-6F175D3DCCD1}">
              <a14:hiddenFill xmlns:a14="http://schemas.microsoft.com/office/drawing/2010/main">
                <a:solidFill>
                  <a:srgbClr val="FFFFFF"/>
                </a:solidFill>
              </a14:hiddenFill>
            </a:ext>
          </a:extLst>
        </p:spPr>
      </p:pic>
      <p:sp>
        <p:nvSpPr>
          <p:cNvPr id="3" name="Hộp Văn bản 2">
            <a:extLst>
              <a:ext uri="{FF2B5EF4-FFF2-40B4-BE49-F238E27FC236}">
                <a16:creationId xmlns:a16="http://schemas.microsoft.com/office/drawing/2014/main" id="{DF51F8AD-9769-4F03-858F-B0776A8C02C3}"/>
              </a:ext>
            </a:extLst>
          </p:cNvPr>
          <p:cNvSpPr txBox="1"/>
          <p:nvPr/>
        </p:nvSpPr>
        <p:spPr>
          <a:xfrm>
            <a:off x="3108695" y="1992246"/>
            <a:ext cx="2492005" cy="286232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chat with my friends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play volleyball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play football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play chess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play table tennis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solidFill>
                  <a:srgbClr val="000000"/>
                </a:solidFill>
                <a:latin typeface="Times New Roman" panose="02020603050405020304" pitchFamily="18" charset="0"/>
                <a:cs typeface="Times New Roman" panose="02020603050405020304" pitchFamily="18" charset="0"/>
              </a:rPr>
              <a:t>d</a:t>
            </a:r>
            <a:r>
              <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o word puzzles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play badminton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play basketball</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pic>
        <p:nvPicPr>
          <p:cNvPr id="29" name="Hình ảnh 28" descr="Ảnh có chứa đồ chơi&#10;&#10;Mô tả được tạo tự động">
            <a:extLst>
              <a:ext uri="{FF2B5EF4-FFF2-40B4-BE49-F238E27FC236}">
                <a16:creationId xmlns:a16="http://schemas.microsoft.com/office/drawing/2014/main" id="{2D83A90D-D9F8-4925-AA0C-E1F565E8D3F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058066" y="2185629"/>
            <a:ext cx="5123492" cy="5123492"/>
          </a:xfrm>
          <a:prstGeom prst="rect">
            <a:avLst/>
          </a:prstGeom>
        </p:spPr>
      </p:pic>
      <p:pic>
        <p:nvPicPr>
          <p:cNvPr id="20" name="Hình ảnh 19">
            <a:extLst>
              <a:ext uri="{FF2B5EF4-FFF2-40B4-BE49-F238E27FC236}">
                <a16:creationId xmlns:a16="http://schemas.microsoft.com/office/drawing/2014/main" id="{CDF1426D-9680-4E63-9BEC-6718BEB70F9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197356" y="4532542"/>
            <a:ext cx="1638299" cy="1638299"/>
          </a:xfrm>
          <a:prstGeom prst="rect">
            <a:avLst/>
          </a:prstGeom>
        </p:spPr>
      </p:pic>
      <p:pic>
        <p:nvPicPr>
          <p:cNvPr id="21" name="Hình ảnh 20">
            <a:extLst>
              <a:ext uri="{FF2B5EF4-FFF2-40B4-BE49-F238E27FC236}">
                <a16:creationId xmlns:a16="http://schemas.microsoft.com/office/drawing/2014/main" id="{466DFB71-4574-4C3F-92B8-19624A139FD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652961" y="4532543"/>
            <a:ext cx="1638299" cy="1638299"/>
          </a:xfrm>
          <a:prstGeom prst="rect">
            <a:avLst/>
          </a:prstGeom>
        </p:spPr>
      </p:pic>
      <p:pic>
        <p:nvPicPr>
          <p:cNvPr id="27" name="Hình ảnh 26">
            <a:extLst>
              <a:ext uri="{FF2B5EF4-FFF2-40B4-BE49-F238E27FC236}">
                <a16:creationId xmlns:a16="http://schemas.microsoft.com/office/drawing/2014/main" id="{E5C6E6A6-F1F9-430B-A7DB-475EF467102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068302" y="4551593"/>
            <a:ext cx="1638299" cy="1638299"/>
          </a:xfrm>
          <a:prstGeom prst="rect">
            <a:avLst/>
          </a:prstGeom>
        </p:spPr>
      </p:pic>
      <p:pic>
        <p:nvPicPr>
          <p:cNvPr id="31" name="Hình ảnh 30">
            <a:extLst>
              <a:ext uri="{FF2B5EF4-FFF2-40B4-BE49-F238E27FC236}">
                <a16:creationId xmlns:a16="http://schemas.microsoft.com/office/drawing/2014/main" id="{05069EEE-2C60-45EE-8128-D752B5A17ED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483643" y="4551593"/>
            <a:ext cx="1638299" cy="1638299"/>
          </a:xfrm>
          <a:prstGeom prst="rect">
            <a:avLst/>
          </a:prstGeom>
        </p:spPr>
      </p:pic>
      <p:sp>
        <p:nvSpPr>
          <p:cNvPr id="32" name="Hình chữ nhật: Góc Tròn 31">
            <a:extLst>
              <a:ext uri="{FF2B5EF4-FFF2-40B4-BE49-F238E27FC236}">
                <a16:creationId xmlns:a16="http://schemas.microsoft.com/office/drawing/2014/main" id="{3CCE3AB0-5BB5-45F3-9E3D-AD3B083FDA91}"/>
              </a:ext>
            </a:extLst>
          </p:cNvPr>
          <p:cNvSpPr/>
          <p:nvPr/>
        </p:nvSpPr>
        <p:spPr>
          <a:xfrm>
            <a:off x="4499687" y="4482875"/>
            <a:ext cx="1059603" cy="381049"/>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defRPr/>
            </a:pPr>
            <a:endParaRPr kumimoji="0" lang="en-US" sz="15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algn="ctr">
              <a:defRPr/>
            </a:pPr>
            <a:r>
              <a:rPr kumimoji="0" lang="en-US" sz="15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play football</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26" name="Hình chữ nhật: Góc Tròn 31">
            <a:extLst>
              <a:ext uri="{FF2B5EF4-FFF2-40B4-BE49-F238E27FC236}">
                <a16:creationId xmlns:a16="http://schemas.microsoft.com/office/drawing/2014/main" id="{40E63418-23E3-4C19-9347-A9ADB085C52D}"/>
              </a:ext>
            </a:extLst>
          </p:cNvPr>
          <p:cNvSpPr/>
          <p:nvPr/>
        </p:nvSpPr>
        <p:spPr>
          <a:xfrm>
            <a:off x="5935449" y="4477708"/>
            <a:ext cx="1059603" cy="381049"/>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defRPr/>
            </a:pPr>
            <a:endParaRPr kumimoji="0" lang="en-US" sz="15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algn="ctr">
              <a:defRPr/>
            </a:pPr>
            <a:r>
              <a:rPr kumimoji="0" lang="en-US" sz="15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play football</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28" name="Hình chữ nhật: Góc Tròn 31">
            <a:extLst>
              <a:ext uri="{FF2B5EF4-FFF2-40B4-BE49-F238E27FC236}">
                <a16:creationId xmlns:a16="http://schemas.microsoft.com/office/drawing/2014/main" id="{C68FC20A-0AFC-4C03-B8BB-F61746C4D062}"/>
              </a:ext>
            </a:extLst>
          </p:cNvPr>
          <p:cNvSpPr/>
          <p:nvPr/>
        </p:nvSpPr>
        <p:spPr>
          <a:xfrm>
            <a:off x="7391054" y="4483970"/>
            <a:ext cx="1059603" cy="381049"/>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defRPr/>
            </a:pPr>
            <a:endParaRPr kumimoji="0" lang="en-US" sz="15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algn="ctr">
              <a:defRPr/>
            </a:pPr>
            <a:r>
              <a:rPr kumimoji="0" lang="en-US" sz="15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play chess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37" name="Hình chữ nhật: Góc Tròn 31">
            <a:extLst>
              <a:ext uri="{FF2B5EF4-FFF2-40B4-BE49-F238E27FC236}">
                <a16:creationId xmlns:a16="http://schemas.microsoft.com/office/drawing/2014/main" id="{C7B1E514-E957-479A-B2B9-C937F15DAF1F}"/>
              </a:ext>
            </a:extLst>
          </p:cNvPr>
          <p:cNvSpPr/>
          <p:nvPr/>
        </p:nvSpPr>
        <p:spPr>
          <a:xfrm>
            <a:off x="8768362" y="4453668"/>
            <a:ext cx="1059603" cy="381049"/>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defRPr/>
            </a:pPr>
            <a:endParaRPr kumimoji="0" lang="en-US" sz="15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algn="ctr">
              <a:defRPr/>
            </a:pPr>
            <a:r>
              <a:rPr kumimoji="0" lang="en-US" sz="15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play football</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pic>
        <p:nvPicPr>
          <p:cNvPr id="8" name="Hình ảnh 7" descr="Ảnh có chứa đồ chơi&#10;&#10;Mô tả được tạo tự động">
            <a:extLst>
              <a:ext uri="{FF2B5EF4-FFF2-40B4-BE49-F238E27FC236}">
                <a16:creationId xmlns:a16="http://schemas.microsoft.com/office/drawing/2014/main" id="{7B6A1D9F-6E68-44DC-B7D0-23AFCEC5AEA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456028" y="4773460"/>
            <a:ext cx="2426923" cy="2244905"/>
          </a:xfrm>
          <a:prstGeom prst="rect">
            <a:avLst/>
          </a:prstGeom>
        </p:spPr>
      </p:pic>
      <p:pic>
        <p:nvPicPr>
          <p:cNvPr id="36" name="Hình ảnh 35" descr="Ảnh có chứa đồ chơi&#10;&#10;Mô tả được tạo tự động">
            <a:extLst>
              <a:ext uri="{FF2B5EF4-FFF2-40B4-BE49-F238E27FC236}">
                <a16:creationId xmlns:a16="http://schemas.microsoft.com/office/drawing/2014/main" id="{5010EBCC-EDA0-4471-8BC9-848BF5F239F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604020" y="4807266"/>
            <a:ext cx="2400475" cy="2220440"/>
          </a:xfrm>
          <a:prstGeom prst="rect">
            <a:avLst/>
          </a:prstGeom>
        </p:spPr>
      </p:pic>
      <p:pic>
        <p:nvPicPr>
          <p:cNvPr id="33" name="Hình ảnh 8" descr="Ảnh có chứa văn bản&#10;&#10;Mô tả được tạo tự động">
            <a:extLst>
              <a:ext uri="{FF2B5EF4-FFF2-40B4-BE49-F238E27FC236}">
                <a16:creationId xmlns:a16="http://schemas.microsoft.com/office/drawing/2014/main" id="{3392852B-A85A-47F2-ABAC-A67D610CE052}"/>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6388803" y="3706487"/>
            <a:ext cx="1424791" cy="72312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35" name="Hình ảnh 11">
            <a:extLst>
              <a:ext uri="{FF2B5EF4-FFF2-40B4-BE49-F238E27FC236}">
                <a16:creationId xmlns:a16="http://schemas.microsoft.com/office/drawing/2014/main" id="{7BCC9FAF-5E56-421E-A15A-27B48099CD66}"/>
              </a:ext>
            </a:extLst>
          </p:cNvPr>
          <p:cNvPicPr>
            <a:picLocks noChangeAspect="1"/>
          </p:cNvPicPr>
          <p:nvPr/>
        </p:nvPicPr>
        <p:blipFill>
          <a:blip r:embed="rId9" cstate="hqprint">
            <a:extLst>
              <a:ext uri="{28A0092B-C50C-407E-A947-70E740481C1C}">
                <a14:useLocalDpi xmlns:a14="http://schemas.microsoft.com/office/drawing/2010/main" val="0"/>
              </a:ext>
            </a:extLst>
          </a:blip>
          <a:stretch>
            <a:fillRect/>
          </a:stretch>
        </p:blipFill>
        <p:spPr>
          <a:xfrm>
            <a:off x="5150195" y="3173525"/>
            <a:ext cx="1355531" cy="68796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38" name="Hình ảnh 12" descr="Ảnh có chứa văn bản&#10;&#10;Mô tả được tạo tự động">
            <a:extLst>
              <a:ext uri="{FF2B5EF4-FFF2-40B4-BE49-F238E27FC236}">
                <a16:creationId xmlns:a16="http://schemas.microsoft.com/office/drawing/2014/main" id="{F955AA4E-9984-4280-8784-081C9E1CC550}"/>
              </a:ext>
            </a:extLst>
          </p:cNvPr>
          <p:cNvPicPr>
            <a:picLocks noChangeAspect="1"/>
          </p:cNvPicPr>
          <p:nvPr/>
        </p:nvPicPr>
        <p:blipFill>
          <a:blip r:embed="rId10" cstate="hqprint">
            <a:extLst>
              <a:ext uri="{28A0092B-C50C-407E-A947-70E740481C1C}">
                <a14:useLocalDpi xmlns:a14="http://schemas.microsoft.com/office/drawing/2010/main" val="0"/>
              </a:ext>
            </a:extLst>
          </a:blip>
          <a:stretch>
            <a:fillRect/>
          </a:stretch>
        </p:blipFill>
        <p:spPr>
          <a:xfrm>
            <a:off x="6542964" y="1371144"/>
            <a:ext cx="1316147" cy="66798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39" name="Hình ảnh 21">
            <a:extLst>
              <a:ext uri="{FF2B5EF4-FFF2-40B4-BE49-F238E27FC236}">
                <a16:creationId xmlns:a16="http://schemas.microsoft.com/office/drawing/2014/main" id="{16C395C3-F54A-45EF-9DBD-1D7246266106}"/>
              </a:ext>
            </a:extLst>
          </p:cNvPr>
          <p:cNvPicPr>
            <a:picLocks noChangeAspect="1"/>
          </p:cNvPicPr>
          <p:nvPr/>
        </p:nvPicPr>
        <p:blipFill>
          <a:blip r:embed="rId11" cstate="hqprint">
            <a:extLst>
              <a:ext uri="{28A0092B-C50C-407E-A947-70E740481C1C}">
                <a14:useLocalDpi xmlns:a14="http://schemas.microsoft.com/office/drawing/2010/main" val="0"/>
              </a:ext>
            </a:extLst>
          </a:blip>
          <a:stretch>
            <a:fillRect/>
          </a:stretch>
        </p:blipFill>
        <p:spPr>
          <a:xfrm>
            <a:off x="8065986" y="1795920"/>
            <a:ext cx="1249043" cy="76645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40" name="Hình ảnh 22" descr="Ảnh có chứa văn bản&#10;&#10;Mô tả được tạo tự động">
            <a:extLst>
              <a:ext uri="{FF2B5EF4-FFF2-40B4-BE49-F238E27FC236}">
                <a16:creationId xmlns:a16="http://schemas.microsoft.com/office/drawing/2014/main" id="{1035A0D5-6C13-45B5-A5AF-A9DB423F1125}"/>
              </a:ext>
            </a:extLst>
          </p:cNvPr>
          <p:cNvPicPr>
            <a:picLocks noChangeAspect="1"/>
          </p:cNvPicPr>
          <p:nvPr/>
        </p:nvPicPr>
        <p:blipFill>
          <a:blip r:embed="rId12" cstate="hqprint">
            <a:extLst>
              <a:ext uri="{28A0092B-C50C-407E-A947-70E740481C1C}">
                <a14:useLocalDpi xmlns:a14="http://schemas.microsoft.com/office/drawing/2010/main" val="0"/>
              </a:ext>
            </a:extLst>
          </a:blip>
          <a:stretch>
            <a:fillRect/>
          </a:stretch>
        </p:blipFill>
        <p:spPr>
          <a:xfrm>
            <a:off x="8269980" y="2672321"/>
            <a:ext cx="1233217" cy="103877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41" name="Hình ảnh 23">
            <a:extLst>
              <a:ext uri="{FF2B5EF4-FFF2-40B4-BE49-F238E27FC236}">
                <a16:creationId xmlns:a16="http://schemas.microsoft.com/office/drawing/2014/main" id="{CB3F053E-558D-42C0-A92C-BE4DD9E0025B}"/>
              </a:ext>
            </a:extLst>
          </p:cNvPr>
          <p:cNvPicPr>
            <a:picLocks noChangeAspect="1"/>
          </p:cNvPicPr>
          <p:nvPr/>
        </p:nvPicPr>
        <p:blipFill>
          <a:blip r:embed="rId13" cstate="hqprint">
            <a:extLst>
              <a:ext uri="{28A0092B-C50C-407E-A947-70E740481C1C}">
                <a14:useLocalDpi xmlns:a14="http://schemas.microsoft.com/office/drawing/2010/main" val="0"/>
              </a:ext>
            </a:extLst>
          </a:blip>
          <a:stretch>
            <a:fillRect/>
          </a:stretch>
        </p:blipFill>
        <p:spPr>
          <a:xfrm>
            <a:off x="6740282" y="2763554"/>
            <a:ext cx="1370138" cy="84076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42" name="Hình ảnh 24" descr="Ảnh có chứa búp bê, đồ chơi&#10;&#10;Mô tả được tạo tự động">
            <a:extLst>
              <a:ext uri="{FF2B5EF4-FFF2-40B4-BE49-F238E27FC236}">
                <a16:creationId xmlns:a16="http://schemas.microsoft.com/office/drawing/2014/main" id="{C3BB7493-BCB6-4AB9-B687-93BF2530A004}"/>
              </a:ext>
            </a:extLst>
          </p:cNvPr>
          <p:cNvPicPr>
            <a:picLocks noChangeAspect="1"/>
          </p:cNvPicPr>
          <p:nvPr/>
        </p:nvPicPr>
        <p:blipFill>
          <a:blip r:embed="rId14" cstate="hqprint">
            <a:extLst>
              <a:ext uri="{28A0092B-C50C-407E-A947-70E740481C1C}">
                <a14:useLocalDpi xmlns:a14="http://schemas.microsoft.com/office/drawing/2010/main" val="0"/>
              </a:ext>
            </a:extLst>
          </a:blip>
          <a:stretch>
            <a:fillRect/>
          </a:stretch>
        </p:blipFill>
        <p:spPr>
          <a:xfrm>
            <a:off x="5310105" y="2155371"/>
            <a:ext cx="1413698" cy="86749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cxnSp>
        <p:nvCxnSpPr>
          <p:cNvPr id="30" name="Đường nối Thẳng 29">
            <a:extLst>
              <a:ext uri="{FF2B5EF4-FFF2-40B4-BE49-F238E27FC236}">
                <a16:creationId xmlns:a16="http://schemas.microsoft.com/office/drawing/2014/main" id="{EF29992B-5EC0-4637-858C-6B3A6F794CE6}"/>
              </a:ext>
            </a:extLst>
          </p:cNvPr>
          <p:cNvCxnSpPr>
            <a:cxnSpLocks/>
          </p:cNvCxnSpPr>
          <p:nvPr/>
        </p:nvCxnSpPr>
        <p:spPr>
          <a:xfrm>
            <a:off x="8672287" y="3071475"/>
            <a:ext cx="1798225" cy="1233987"/>
          </a:xfrm>
          <a:prstGeom prst="line">
            <a:avLst/>
          </a:prstGeom>
        </p:spPr>
        <p:style>
          <a:lnRef idx="3">
            <a:schemeClr val="dk1"/>
          </a:lnRef>
          <a:fillRef idx="0">
            <a:schemeClr val="dk1"/>
          </a:fillRef>
          <a:effectRef idx="2">
            <a:schemeClr val="dk1"/>
          </a:effectRef>
          <a:fontRef idx="minor">
            <a:schemeClr val="tx1"/>
          </a:fontRef>
        </p:style>
      </p:cxnSp>
      <p:pic>
        <p:nvPicPr>
          <p:cNvPr id="43" name="Hình ảnh 8" descr="Ảnh có chứa văn bản, đồ chơi&#10;&#10;Mô tả được tạo tự động">
            <a:extLst>
              <a:ext uri="{FF2B5EF4-FFF2-40B4-BE49-F238E27FC236}">
                <a16:creationId xmlns:a16="http://schemas.microsoft.com/office/drawing/2014/main" id="{F7759F02-A343-48E1-905D-DD41E4C2B87A}"/>
              </a:ext>
            </a:extLst>
          </p:cNvPr>
          <p:cNvPicPr>
            <a:picLocks noChangeAspect="1"/>
          </p:cNvPicPr>
          <p:nvPr/>
        </p:nvPicPr>
        <p:blipFill>
          <a:blip r:embed="rId15" cstate="hqprint">
            <a:extLst>
              <a:ext uri="{28A0092B-C50C-407E-A947-70E740481C1C}">
                <a14:useLocalDpi xmlns:a14="http://schemas.microsoft.com/office/drawing/2010/main" val="0"/>
              </a:ext>
            </a:extLst>
          </a:blip>
          <a:stretch>
            <a:fillRect/>
          </a:stretch>
        </p:blipFill>
        <p:spPr>
          <a:xfrm>
            <a:off x="7897929" y="3736348"/>
            <a:ext cx="1098862" cy="76736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23480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500"/>
                                        <p:tgtEl>
                                          <p:spTgt spid="3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fade">
                                      <p:cBhvr>
                                        <p:cTn id="10" dur="500"/>
                                        <p:tgtEl>
                                          <p:spTgt spid="2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8"/>
                                        </p:tgtEl>
                                        <p:attrNameLst>
                                          <p:attrName>style.visibility</p:attrName>
                                        </p:attrNameLst>
                                      </p:cBhvr>
                                      <p:to>
                                        <p:strVal val="visible"/>
                                      </p:to>
                                    </p:set>
                                    <p:animEffect transition="in" filter="fade">
                                      <p:cBhvr>
                                        <p:cTn id="13" dur="500"/>
                                        <p:tgtEl>
                                          <p:spTgt spid="2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7"/>
                                        </p:tgtEl>
                                        <p:attrNameLst>
                                          <p:attrName>style.visibility</p:attrName>
                                        </p:attrNameLst>
                                      </p:cBhvr>
                                      <p:to>
                                        <p:strVal val="visible"/>
                                      </p:to>
                                    </p:set>
                                    <p:animEffect transition="in" filter="fade">
                                      <p:cBhvr>
                                        <p:cTn id="16"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6" grpId="0" animBg="1"/>
      <p:bldP spid="28" grpId="0" animBg="1"/>
      <p:bldP spid="3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pic>
        <p:nvPicPr>
          <p:cNvPr id="3076" name="Picture 4" descr="4,958 College Classroom Illustrations &amp;amp; Clip Art - iStock">
            <a:extLst>
              <a:ext uri="{FF2B5EF4-FFF2-40B4-BE49-F238E27FC236}">
                <a16:creationId xmlns:a16="http://schemas.microsoft.com/office/drawing/2014/main" id="{467C26E7-F233-49D7-83A1-BE57B66C588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1" b="3040"/>
          <a:stretch/>
        </p:blipFill>
        <p:spPr bwMode="auto">
          <a:xfrm>
            <a:off x="321733" y="312208"/>
            <a:ext cx="11548534" cy="6214534"/>
          </a:xfrm>
          <a:prstGeom prst="rect">
            <a:avLst/>
          </a:prstGeom>
          <a:noFill/>
          <a:extLst>
            <a:ext uri="{909E8E84-426E-40DD-AFC4-6F175D3DCCD1}">
              <a14:hiddenFill xmlns:a14="http://schemas.microsoft.com/office/drawing/2010/main">
                <a:solidFill>
                  <a:srgbClr val="FFFFFF"/>
                </a:solidFill>
              </a14:hiddenFill>
            </a:ext>
          </a:extLst>
        </p:spPr>
      </p:pic>
      <p:pic>
        <p:nvPicPr>
          <p:cNvPr id="3" name="Hình ảnh 2" descr="Ảnh có chứa đồ chơi&#10;&#10;Mô tả được tạo tự động">
            <a:extLst>
              <a:ext uri="{FF2B5EF4-FFF2-40B4-BE49-F238E27FC236}">
                <a16:creationId xmlns:a16="http://schemas.microsoft.com/office/drawing/2014/main" id="{99587E57-9D1D-4D1A-B63F-F90C87AE093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02184" y="783372"/>
            <a:ext cx="6858000" cy="6858000"/>
          </a:xfrm>
          <a:prstGeom prst="rect">
            <a:avLst/>
          </a:prstGeom>
        </p:spPr>
      </p:pic>
      <p:sp>
        <p:nvSpPr>
          <p:cNvPr id="13" name="Hộp Văn bản 12">
            <a:extLst>
              <a:ext uri="{FF2B5EF4-FFF2-40B4-BE49-F238E27FC236}">
                <a16:creationId xmlns:a16="http://schemas.microsoft.com/office/drawing/2014/main" id="{957F052A-46BE-4B1E-AFA1-D864ADF4241B}"/>
              </a:ext>
            </a:extLst>
          </p:cNvPr>
          <p:cNvSpPr txBox="1"/>
          <p:nvPr/>
        </p:nvSpPr>
        <p:spPr>
          <a:xfrm>
            <a:off x="3573276" y="1817099"/>
            <a:ext cx="1167458"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rPr>
              <a:t>play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rPr>
              <a:t>football</a:t>
            </a:r>
          </a:p>
        </p:txBody>
      </p:sp>
      <p:sp>
        <p:nvSpPr>
          <p:cNvPr id="14" name="Hộp Văn bản 13">
            <a:extLst>
              <a:ext uri="{FF2B5EF4-FFF2-40B4-BE49-F238E27FC236}">
                <a16:creationId xmlns:a16="http://schemas.microsoft.com/office/drawing/2014/main" id="{14A68C88-7B6B-4CA3-90FF-028E88451B92}"/>
              </a:ext>
            </a:extLst>
          </p:cNvPr>
          <p:cNvSpPr txBox="1"/>
          <p:nvPr/>
        </p:nvSpPr>
        <p:spPr>
          <a:xfrm>
            <a:off x="4940664" y="1775723"/>
            <a:ext cx="1299924"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rPr>
              <a:t>chat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rPr>
              <a:t>w</a:t>
            </a:r>
            <a:r>
              <a:rPr kumimoji="0" lang="en-US" sz="2000" b="0" i="0" u="none" strike="noStrike" kern="1200" cap="none" spc="0" normalizeH="0" baseline="0" noProof="0" dirty="0" err="1">
                <a:ln>
                  <a:noFill/>
                </a:ln>
                <a:solidFill>
                  <a:prstClr val="white"/>
                </a:solidFill>
                <a:effectLst/>
                <a:uLnTx/>
                <a:uFillTx/>
                <a:latin typeface="Times New Roman" panose="02020603050405020304" pitchFamily="18" charset="0"/>
                <a:cs typeface="Times New Roman" panose="02020603050405020304" pitchFamily="18" charset="0"/>
              </a:rPr>
              <a:t>ith</a:t>
            </a:r>
            <a:r>
              <a:rPr kumimoji="0" lang="en-US" sz="2000" b="0"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rPr>
              <a:t>my friends</a:t>
            </a:r>
          </a:p>
        </p:txBody>
      </p:sp>
      <p:sp>
        <p:nvSpPr>
          <p:cNvPr id="15" name="Hộp Văn bản 14">
            <a:extLst>
              <a:ext uri="{FF2B5EF4-FFF2-40B4-BE49-F238E27FC236}">
                <a16:creationId xmlns:a16="http://schemas.microsoft.com/office/drawing/2014/main" id="{5C3087F7-60D8-4240-9730-044AC8F322EF}"/>
              </a:ext>
            </a:extLst>
          </p:cNvPr>
          <p:cNvSpPr txBox="1"/>
          <p:nvPr/>
        </p:nvSpPr>
        <p:spPr>
          <a:xfrm>
            <a:off x="6353873" y="1734484"/>
            <a:ext cx="1017673" cy="1323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solidFill>
                  <a:prstClr val="white"/>
                </a:solidFill>
                <a:latin typeface="Times New Roman" panose="02020603050405020304" pitchFamily="18" charset="0"/>
                <a:cs typeface="Times New Roman" panose="02020603050405020304" pitchFamily="18" charset="0"/>
              </a:rPr>
              <a:t>do</a:t>
            </a:r>
            <a:r>
              <a:rPr kumimoji="0" lang="en-US" sz="2000" b="0"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rPr>
              <a:t>w</a:t>
            </a:r>
            <a:r>
              <a:rPr kumimoji="0" lang="en-US" sz="2000" b="0" i="0" u="none" strike="noStrike" kern="1200" cap="none" spc="0" normalizeH="0" baseline="0" noProof="0" dirty="0" err="1">
                <a:ln>
                  <a:noFill/>
                </a:ln>
                <a:solidFill>
                  <a:prstClr val="white"/>
                </a:solidFill>
                <a:effectLst/>
                <a:uLnTx/>
                <a:uFillTx/>
                <a:latin typeface="Times New Roman" panose="02020603050405020304" pitchFamily="18" charset="0"/>
                <a:cs typeface="Times New Roman" panose="02020603050405020304" pitchFamily="18" charset="0"/>
              </a:rPr>
              <a:t>ord</a:t>
            </a:r>
            <a:endParaRPr kumimoji="0" lang="en-US" sz="2000" b="0"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err="1">
                <a:ln>
                  <a:noFill/>
                </a:ln>
                <a:solidFill>
                  <a:prstClr val="white"/>
                </a:solidFill>
                <a:effectLst/>
                <a:uLnTx/>
                <a:uFillTx/>
                <a:latin typeface="Times New Roman" panose="02020603050405020304" pitchFamily="18" charset="0"/>
                <a:cs typeface="Times New Roman" panose="02020603050405020304" pitchFamily="18" charset="0"/>
              </a:rPr>
              <a:t>puzzless</a:t>
            </a:r>
            <a:endParaRPr kumimoji="0" lang="en-US" sz="2000" b="0"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endParaRPr>
          </a:p>
        </p:txBody>
      </p:sp>
      <p:sp>
        <p:nvSpPr>
          <p:cNvPr id="16" name="Hộp Văn bản 15">
            <a:extLst>
              <a:ext uri="{FF2B5EF4-FFF2-40B4-BE49-F238E27FC236}">
                <a16:creationId xmlns:a16="http://schemas.microsoft.com/office/drawing/2014/main" id="{84CA9E9A-0B9F-4557-9CAE-02432DE46F0D}"/>
              </a:ext>
            </a:extLst>
          </p:cNvPr>
          <p:cNvSpPr txBox="1"/>
          <p:nvPr/>
        </p:nvSpPr>
        <p:spPr>
          <a:xfrm>
            <a:off x="7399835" y="1738910"/>
            <a:ext cx="1338128"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rPr>
              <a:t>play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rPr>
              <a:t> table tennis</a:t>
            </a:r>
          </a:p>
        </p:txBody>
      </p:sp>
      <p:sp>
        <p:nvSpPr>
          <p:cNvPr id="2" name="Hộp Văn bản 1">
            <a:extLst>
              <a:ext uri="{FF2B5EF4-FFF2-40B4-BE49-F238E27FC236}">
                <a16:creationId xmlns:a16="http://schemas.microsoft.com/office/drawing/2014/main" id="{A553235C-76D1-4DAC-B98D-BB6A5DC935CE}"/>
              </a:ext>
            </a:extLst>
          </p:cNvPr>
          <p:cNvSpPr txBox="1"/>
          <p:nvPr/>
        </p:nvSpPr>
        <p:spPr>
          <a:xfrm>
            <a:off x="3567844" y="3525553"/>
            <a:ext cx="1267903" cy="707886"/>
          </a:xfrm>
          <a:prstGeom prst="rect">
            <a:avLst/>
          </a:prstGeom>
          <a:noFill/>
        </p:spPr>
        <p:txBody>
          <a:bodyPr wrap="square" rtlCol="0">
            <a:spAutoFit/>
          </a:bodyPr>
          <a:lstStyle/>
          <a:p>
            <a:pPr algn="ctr"/>
            <a:r>
              <a:rPr lang="en-US" sz="2000" dirty="0">
                <a:latin typeface="Times New Roman" panose="02020603050405020304" pitchFamily="18" charset="0"/>
                <a:cs typeface="Times New Roman" panose="02020603050405020304" pitchFamily="18" charset="0"/>
              </a:rPr>
              <a:t>play volleyball</a:t>
            </a:r>
          </a:p>
        </p:txBody>
      </p:sp>
      <p:sp>
        <p:nvSpPr>
          <p:cNvPr id="39" name="Hộp Văn bản 38">
            <a:extLst>
              <a:ext uri="{FF2B5EF4-FFF2-40B4-BE49-F238E27FC236}">
                <a16:creationId xmlns:a16="http://schemas.microsoft.com/office/drawing/2014/main" id="{E763F85F-B5D3-4BB6-848E-E5364A13E156}"/>
              </a:ext>
            </a:extLst>
          </p:cNvPr>
          <p:cNvSpPr txBox="1"/>
          <p:nvPr/>
        </p:nvSpPr>
        <p:spPr>
          <a:xfrm>
            <a:off x="4830218" y="3559275"/>
            <a:ext cx="1310618" cy="707886"/>
          </a:xfrm>
          <a:prstGeom prst="rect">
            <a:avLst/>
          </a:prstGeom>
          <a:noFill/>
        </p:spPr>
        <p:txBody>
          <a:bodyPr wrap="square" rtlCol="0">
            <a:spAutoFit/>
          </a:bodyPr>
          <a:lstStyle/>
          <a:p>
            <a:pPr algn="ctr"/>
            <a:r>
              <a:rPr lang="en-US" sz="2000" dirty="0">
                <a:latin typeface="Times New Roman" panose="02020603050405020304" pitchFamily="18" charset="0"/>
                <a:cs typeface="Times New Roman" panose="02020603050405020304" pitchFamily="18" charset="0"/>
              </a:rPr>
              <a:t>play badminton</a:t>
            </a:r>
          </a:p>
        </p:txBody>
      </p:sp>
      <p:sp>
        <p:nvSpPr>
          <p:cNvPr id="40" name="Hộp Văn bản 39">
            <a:extLst>
              <a:ext uri="{FF2B5EF4-FFF2-40B4-BE49-F238E27FC236}">
                <a16:creationId xmlns:a16="http://schemas.microsoft.com/office/drawing/2014/main" id="{A23A11A2-D7E2-4C75-88C4-0E0B3DB30E42}"/>
              </a:ext>
            </a:extLst>
          </p:cNvPr>
          <p:cNvSpPr txBox="1"/>
          <p:nvPr/>
        </p:nvSpPr>
        <p:spPr>
          <a:xfrm>
            <a:off x="6126731" y="3582288"/>
            <a:ext cx="1224041" cy="707886"/>
          </a:xfrm>
          <a:prstGeom prst="rect">
            <a:avLst/>
          </a:prstGeom>
          <a:noFill/>
        </p:spPr>
        <p:txBody>
          <a:bodyPr wrap="square" rtlCol="0">
            <a:spAutoFit/>
          </a:bodyPr>
          <a:lstStyle/>
          <a:p>
            <a:pPr algn="ctr"/>
            <a:r>
              <a:rPr lang="en-US" sz="2000" dirty="0">
                <a:latin typeface="Times New Roman" panose="02020603050405020304" pitchFamily="18" charset="0"/>
                <a:cs typeface="Times New Roman" panose="02020603050405020304" pitchFamily="18" charset="0"/>
              </a:rPr>
              <a:t>play basketball</a:t>
            </a:r>
          </a:p>
        </p:txBody>
      </p:sp>
      <p:sp>
        <p:nvSpPr>
          <p:cNvPr id="41" name="Hộp Văn bản 40">
            <a:extLst>
              <a:ext uri="{FF2B5EF4-FFF2-40B4-BE49-F238E27FC236}">
                <a16:creationId xmlns:a16="http://schemas.microsoft.com/office/drawing/2014/main" id="{E7F650F0-09EF-478F-A7C2-57779FA3FFEB}"/>
              </a:ext>
            </a:extLst>
          </p:cNvPr>
          <p:cNvSpPr txBox="1"/>
          <p:nvPr/>
        </p:nvSpPr>
        <p:spPr>
          <a:xfrm>
            <a:off x="7399469" y="3582287"/>
            <a:ext cx="1224041" cy="707886"/>
          </a:xfrm>
          <a:prstGeom prst="rect">
            <a:avLst/>
          </a:prstGeom>
          <a:noFill/>
        </p:spPr>
        <p:txBody>
          <a:bodyPr wrap="square" rtlCol="0">
            <a:spAutoFit/>
          </a:bodyPr>
          <a:lstStyle/>
          <a:p>
            <a:pPr algn="ctr"/>
            <a:r>
              <a:rPr lang="en-US" sz="2000" dirty="0">
                <a:latin typeface="Times New Roman" panose="02020603050405020304" pitchFamily="18" charset="0"/>
                <a:cs typeface="Times New Roman" panose="02020603050405020304" pitchFamily="18" charset="0"/>
              </a:rPr>
              <a:t>play </a:t>
            </a:r>
          </a:p>
          <a:p>
            <a:pPr algn="ctr"/>
            <a:r>
              <a:rPr lang="en-US" sz="2000" dirty="0">
                <a:latin typeface="Times New Roman" panose="02020603050405020304" pitchFamily="18" charset="0"/>
                <a:cs typeface="Times New Roman" panose="02020603050405020304" pitchFamily="18" charset="0"/>
              </a:rPr>
              <a:t>chess</a:t>
            </a:r>
          </a:p>
        </p:txBody>
      </p:sp>
      <p:pic>
        <p:nvPicPr>
          <p:cNvPr id="28" name="Hình ảnh 8" descr="Ảnh có chứa văn bản&#10;&#10;Mô tả được tạo tự động">
            <a:extLst>
              <a:ext uri="{FF2B5EF4-FFF2-40B4-BE49-F238E27FC236}">
                <a16:creationId xmlns:a16="http://schemas.microsoft.com/office/drawing/2014/main" id="{3392852B-A85A-47F2-ABAC-A67D610CE052}"/>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4890241" y="2791381"/>
            <a:ext cx="1298189" cy="88026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29" name="Hình ảnh 11">
            <a:extLst>
              <a:ext uri="{FF2B5EF4-FFF2-40B4-BE49-F238E27FC236}">
                <a16:creationId xmlns:a16="http://schemas.microsoft.com/office/drawing/2014/main" id="{7BCC9FAF-5E56-421E-A15A-27B48099CD66}"/>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6215294" y="2791381"/>
            <a:ext cx="1212785" cy="89369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30" name="Hình ảnh 12" descr="Ảnh có chứa văn bản&#10;&#10;Mô tả được tạo tự động">
            <a:extLst>
              <a:ext uri="{FF2B5EF4-FFF2-40B4-BE49-F238E27FC236}">
                <a16:creationId xmlns:a16="http://schemas.microsoft.com/office/drawing/2014/main" id="{F955AA4E-9984-4280-8784-081C9E1CC550}"/>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3533705" y="2796504"/>
            <a:ext cx="1316147" cy="82799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31" name="Hình ảnh 21">
            <a:extLst>
              <a:ext uri="{FF2B5EF4-FFF2-40B4-BE49-F238E27FC236}">
                <a16:creationId xmlns:a16="http://schemas.microsoft.com/office/drawing/2014/main" id="{16C395C3-F54A-45EF-9DBD-1D7246266106}"/>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7519520" y="816531"/>
            <a:ext cx="1148829" cy="102503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32" name="Hình ảnh 22" descr="Ảnh có chứa văn bản&#10;&#10;Mô tả được tạo tự động">
            <a:extLst>
              <a:ext uri="{FF2B5EF4-FFF2-40B4-BE49-F238E27FC236}">
                <a16:creationId xmlns:a16="http://schemas.microsoft.com/office/drawing/2014/main" id="{1035A0D5-6C13-45B5-A5AF-A9DB423F1125}"/>
              </a:ext>
            </a:extLst>
          </p:cNvPr>
          <p:cNvPicPr>
            <a:picLocks noChangeAspect="1"/>
          </p:cNvPicPr>
          <p:nvPr/>
        </p:nvPicPr>
        <p:blipFill>
          <a:blip r:embed="rId9" cstate="hqprint">
            <a:extLst>
              <a:ext uri="{28A0092B-C50C-407E-A947-70E740481C1C}">
                <a14:useLocalDpi xmlns:a14="http://schemas.microsoft.com/office/drawing/2010/main" val="0"/>
              </a:ext>
            </a:extLst>
          </a:blip>
          <a:stretch>
            <a:fillRect/>
          </a:stretch>
        </p:blipFill>
        <p:spPr>
          <a:xfrm>
            <a:off x="3528540" y="816531"/>
            <a:ext cx="1233217" cy="103877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33" name="Hình ảnh 23">
            <a:extLst>
              <a:ext uri="{FF2B5EF4-FFF2-40B4-BE49-F238E27FC236}">
                <a16:creationId xmlns:a16="http://schemas.microsoft.com/office/drawing/2014/main" id="{CB3F053E-558D-42C0-A92C-BE4DD9E0025B}"/>
              </a:ext>
            </a:extLst>
          </p:cNvPr>
          <p:cNvPicPr>
            <a:picLocks noChangeAspect="1"/>
          </p:cNvPicPr>
          <p:nvPr/>
        </p:nvPicPr>
        <p:blipFill>
          <a:blip r:embed="rId10" cstate="hqprint">
            <a:extLst>
              <a:ext uri="{28A0092B-C50C-407E-A947-70E740481C1C}">
                <a14:useLocalDpi xmlns:a14="http://schemas.microsoft.com/office/drawing/2010/main" val="0"/>
              </a:ext>
            </a:extLst>
          </a:blip>
          <a:stretch>
            <a:fillRect/>
          </a:stretch>
        </p:blipFill>
        <p:spPr>
          <a:xfrm>
            <a:off x="6268876" y="778543"/>
            <a:ext cx="1159203" cy="101616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34" name="Hình ảnh 24" descr="Ảnh có chứa búp bê, đồ chơi&#10;&#10;Mô tả được tạo tự động">
            <a:extLst>
              <a:ext uri="{FF2B5EF4-FFF2-40B4-BE49-F238E27FC236}">
                <a16:creationId xmlns:a16="http://schemas.microsoft.com/office/drawing/2014/main" id="{C3BB7493-BCB6-4AB9-B687-93BF2530A004}"/>
              </a:ext>
            </a:extLst>
          </p:cNvPr>
          <p:cNvPicPr>
            <a:picLocks noChangeAspect="1"/>
          </p:cNvPicPr>
          <p:nvPr/>
        </p:nvPicPr>
        <p:blipFill>
          <a:blip r:embed="rId11" cstate="hqprint">
            <a:extLst>
              <a:ext uri="{28A0092B-C50C-407E-A947-70E740481C1C}">
                <a14:useLocalDpi xmlns:a14="http://schemas.microsoft.com/office/drawing/2010/main" val="0"/>
              </a:ext>
            </a:extLst>
          </a:blip>
          <a:stretch>
            <a:fillRect/>
          </a:stretch>
        </p:blipFill>
        <p:spPr>
          <a:xfrm>
            <a:off x="4915261" y="816531"/>
            <a:ext cx="1258130" cy="103189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42" name="Hình ảnh 8" descr="Ảnh có chứa văn bản, đồ chơi&#10;&#10;Mô tả được tạo tự động">
            <a:extLst>
              <a:ext uri="{FF2B5EF4-FFF2-40B4-BE49-F238E27FC236}">
                <a16:creationId xmlns:a16="http://schemas.microsoft.com/office/drawing/2014/main" id="{F7759F02-A343-48E1-905D-DD41E4C2B87A}"/>
              </a:ext>
            </a:extLst>
          </p:cNvPr>
          <p:cNvPicPr>
            <a:picLocks noChangeAspect="1"/>
          </p:cNvPicPr>
          <p:nvPr/>
        </p:nvPicPr>
        <p:blipFill>
          <a:blip r:embed="rId12" cstate="hqprint">
            <a:extLst>
              <a:ext uri="{28A0092B-C50C-407E-A947-70E740481C1C}">
                <a14:useLocalDpi xmlns:a14="http://schemas.microsoft.com/office/drawing/2010/main" val="0"/>
              </a:ext>
            </a:extLst>
          </a:blip>
          <a:stretch>
            <a:fillRect/>
          </a:stretch>
        </p:blipFill>
        <p:spPr>
          <a:xfrm>
            <a:off x="7500095" y="2791381"/>
            <a:ext cx="1098862" cy="88471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1302643846"/>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B90F7D-ECD7-D747-B505-79711CEEB584}"/>
              </a:ext>
            </a:extLst>
          </p:cNvPr>
          <p:cNvSpPr>
            <a:spLocks noGrp="1"/>
          </p:cNvSpPr>
          <p:nvPr>
            <p:ph type="title"/>
          </p:nvPr>
        </p:nvSpPr>
        <p:spPr/>
        <p:txBody>
          <a:bodyPr>
            <a:normAutofit/>
          </a:bodyPr>
          <a:lstStyle/>
          <a:p>
            <a:r>
              <a:rPr lang="en-US" sz="4500" dirty="0">
                <a:latin typeface="Times New Roman" panose="02020603050405020304" pitchFamily="18" charset="0"/>
                <a:cs typeface="Times New Roman" panose="02020603050405020304" pitchFamily="18" charset="0"/>
              </a:rPr>
              <a:t>Contents</a:t>
            </a:r>
          </a:p>
        </p:txBody>
      </p:sp>
      <p:sp>
        <p:nvSpPr>
          <p:cNvPr id="3" name="Text Placeholder 2">
            <a:extLst>
              <a:ext uri="{FF2B5EF4-FFF2-40B4-BE49-F238E27FC236}">
                <a16:creationId xmlns:a16="http://schemas.microsoft.com/office/drawing/2014/main" id="{CE8B8A9F-1C9D-2E43-9EA9-FDB2FF82A37D}"/>
              </a:ext>
            </a:extLst>
          </p:cNvPr>
          <p:cNvSpPr>
            <a:spLocks noGrp="1"/>
          </p:cNvSpPr>
          <p:nvPr>
            <p:ph type="body" sz="quarter" idx="10"/>
          </p:nvPr>
        </p:nvSpPr>
        <p:spPr>
          <a:xfrm rot="462530">
            <a:off x="620890" y="1091299"/>
            <a:ext cx="2116975" cy="531894"/>
          </a:xfrm>
        </p:spPr>
        <p:txBody>
          <a:bodyPr>
            <a:noAutofit/>
          </a:bodyPr>
          <a:lstStyle/>
          <a:p>
            <a:r>
              <a:rPr lang="en-US" sz="5000" b="1" dirty="0">
                <a:latin typeface="Times New Roman" panose="02020603050405020304" pitchFamily="18" charset="0"/>
                <a:cs typeface="Times New Roman" panose="02020603050405020304" pitchFamily="18" charset="0"/>
              </a:rPr>
              <a:t>1</a:t>
            </a:r>
          </a:p>
        </p:txBody>
      </p:sp>
      <p:sp>
        <p:nvSpPr>
          <p:cNvPr id="8" name="Text Placeholder 7">
            <a:extLst>
              <a:ext uri="{FF2B5EF4-FFF2-40B4-BE49-F238E27FC236}">
                <a16:creationId xmlns:a16="http://schemas.microsoft.com/office/drawing/2014/main" id="{F4EC51AE-8C2A-634E-8BC0-C5A5627C4274}"/>
              </a:ext>
            </a:extLst>
          </p:cNvPr>
          <p:cNvSpPr>
            <a:spLocks noGrp="1"/>
          </p:cNvSpPr>
          <p:nvPr>
            <p:ph type="body" sz="quarter" idx="15"/>
          </p:nvPr>
        </p:nvSpPr>
        <p:spPr/>
        <p:txBody>
          <a:bodyPr/>
          <a:lstStyle/>
          <a:p>
            <a:r>
              <a:rPr lang="en-US" sz="3400" dirty="0">
                <a:latin typeface="Times New Roman" panose="02020603050405020304" pitchFamily="18" charset="0"/>
                <a:cs typeface="Times New Roman" panose="02020603050405020304" pitchFamily="18" charset="0"/>
              </a:rPr>
              <a:t>Warm-up and review</a:t>
            </a:r>
          </a:p>
        </p:txBody>
      </p:sp>
      <p:sp>
        <p:nvSpPr>
          <p:cNvPr id="7" name="Text Placeholder 6">
            <a:extLst>
              <a:ext uri="{FF2B5EF4-FFF2-40B4-BE49-F238E27FC236}">
                <a16:creationId xmlns:a16="http://schemas.microsoft.com/office/drawing/2014/main" id="{B9815EB3-2ADF-9443-8812-46525D00F64D}"/>
              </a:ext>
            </a:extLst>
          </p:cNvPr>
          <p:cNvSpPr>
            <a:spLocks noGrp="1"/>
          </p:cNvSpPr>
          <p:nvPr>
            <p:ph type="body" sz="quarter" idx="14"/>
          </p:nvPr>
        </p:nvSpPr>
        <p:spPr>
          <a:xfrm rot="21424352">
            <a:off x="9346552" y="1005403"/>
            <a:ext cx="2116975" cy="571692"/>
          </a:xfrm>
        </p:spPr>
        <p:txBody>
          <a:bodyPr>
            <a:noAutofit/>
          </a:bodyPr>
          <a:lstStyle/>
          <a:p>
            <a:r>
              <a:rPr lang="en-US" sz="5000" b="1" dirty="0">
                <a:latin typeface="Times New Roman" panose="02020603050405020304" pitchFamily="18" charset="0"/>
                <a:cs typeface="Times New Roman" panose="02020603050405020304" pitchFamily="18" charset="0"/>
              </a:rPr>
              <a:t>5</a:t>
            </a:r>
          </a:p>
        </p:txBody>
      </p:sp>
      <p:sp>
        <p:nvSpPr>
          <p:cNvPr id="12" name="Text Placeholder 11">
            <a:extLst>
              <a:ext uri="{FF2B5EF4-FFF2-40B4-BE49-F238E27FC236}">
                <a16:creationId xmlns:a16="http://schemas.microsoft.com/office/drawing/2014/main" id="{A7CCACFC-4D80-9B4B-A9A3-90B221E91C76}"/>
              </a:ext>
            </a:extLst>
          </p:cNvPr>
          <p:cNvSpPr>
            <a:spLocks noGrp="1"/>
          </p:cNvSpPr>
          <p:nvPr>
            <p:ph type="body" sz="quarter" idx="19"/>
          </p:nvPr>
        </p:nvSpPr>
        <p:spPr>
          <a:xfrm rot="21378385">
            <a:off x="9271911" y="1650630"/>
            <a:ext cx="2486725" cy="734209"/>
          </a:xfrm>
        </p:spPr>
        <p:txBody>
          <a:bodyPr/>
          <a:lstStyle/>
          <a:p>
            <a:r>
              <a:rPr lang="en-US" sz="3400" dirty="0">
                <a:latin typeface="Times New Roman" panose="02020603050405020304" pitchFamily="18" charset="0"/>
                <a:cs typeface="Times New Roman" panose="02020603050405020304" pitchFamily="18" charset="0"/>
              </a:rPr>
              <a:t>Fun corner and wrap-up</a:t>
            </a:r>
          </a:p>
        </p:txBody>
      </p:sp>
      <p:sp>
        <p:nvSpPr>
          <p:cNvPr id="4" name="Text Placeholder 3">
            <a:extLst>
              <a:ext uri="{FF2B5EF4-FFF2-40B4-BE49-F238E27FC236}">
                <a16:creationId xmlns:a16="http://schemas.microsoft.com/office/drawing/2014/main" id="{314526EE-F8C9-674F-9684-302D92F8095E}"/>
              </a:ext>
            </a:extLst>
          </p:cNvPr>
          <p:cNvSpPr>
            <a:spLocks noGrp="1"/>
          </p:cNvSpPr>
          <p:nvPr>
            <p:ph type="body" sz="quarter" idx="11"/>
          </p:nvPr>
        </p:nvSpPr>
        <p:spPr>
          <a:xfrm rot="21076257">
            <a:off x="1023869" y="4480034"/>
            <a:ext cx="2116975" cy="549820"/>
          </a:xfrm>
        </p:spPr>
        <p:txBody>
          <a:bodyPr>
            <a:noAutofit/>
          </a:bodyPr>
          <a:lstStyle/>
          <a:p>
            <a:r>
              <a:rPr lang="en-US" sz="5000" b="1" dirty="0">
                <a:latin typeface="Times New Roman" panose="02020603050405020304" pitchFamily="18" charset="0"/>
                <a:cs typeface="Times New Roman" panose="02020603050405020304" pitchFamily="18" charset="0"/>
              </a:rPr>
              <a:t>2</a:t>
            </a:r>
          </a:p>
        </p:txBody>
      </p:sp>
      <p:sp>
        <p:nvSpPr>
          <p:cNvPr id="9" name="Text Placeholder 8">
            <a:extLst>
              <a:ext uri="{FF2B5EF4-FFF2-40B4-BE49-F238E27FC236}">
                <a16:creationId xmlns:a16="http://schemas.microsoft.com/office/drawing/2014/main" id="{879FD21D-44D5-834D-BD2C-7D5CC43F9D86}"/>
              </a:ext>
            </a:extLst>
          </p:cNvPr>
          <p:cNvSpPr>
            <a:spLocks noGrp="1"/>
          </p:cNvSpPr>
          <p:nvPr>
            <p:ph type="body" sz="quarter" idx="16"/>
          </p:nvPr>
        </p:nvSpPr>
        <p:spPr>
          <a:xfrm rot="21014892">
            <a:off x="1005291" y="5118363"/>
            <a:ext cx="2357557" cy="734209"/>
          </a:xfrm>
        </p:spPr>
        <p:txBody>
          <a:bodyPr/>
          <a:lstStyle/>
          <a:p>
            <a:r>
              <a:rPr lang="en-US" sz="3600" dirty="0">
                <a:latin typeface="Times New Roman" panose="02020603050405020304" pitchFamily="18" charset="0"/>
                <a:cs typeface="Times New Roman" panose="02020603050405020304" pitchFamily="18" charset="0"/>
              </a:rPr>
              <a:t>Listen and number.</a:t>
            </a:r>
          </a:p>
        </p:txBody>
      </p:sp>
      <p:sp>
        <p:nvSpPr>
          <p:cNvPr id="5" name="Text Placeholder 4">
            <a:extLst>
              <a:ext uri="{FF2B5EF4-FFF2-40B4-BE49-F238E27FC236}">
                <a16:creationId xmlns:a16="http://schemas.microsoft.com/office/drawing/2014/main" id="{189F5A8D-D98F-7144-8BC7-9CE06F3848E2}"/>
              </a:ext>
            </a:extLst>
          </p:cNvPr>
          <p:cNvSpPr>
            <a:spLocks noGrp="1"/>
          </p:cNvSpPr>
          <p:nvPr>
            <p:ph type="body" sz="quarter" idx="12"/>
          </p:nvPr>
        </p:nvSpPr>
        <p:spPr>
          <a:xfrm>
            <a:off x="4868002" y="4771030"/>
            <a:ext cx="2493818" cy="561534"/>
          </a:xfrm>
        </p:spPr>
        <p:txBody>
          <a:bodyPr>
            <a:noAutofit/>
          </a:bodyPr>
          <a:lstStyle/>
          <a:p>
            <a:r>
              <a:rPr lang="en-US" sz="5000" b="1" dirty="0">
                <a:latin typeface="Times New Roman" panose="02020603050405020304" pitchFamily="18" charset="0"/>
                <a:cs typeface="Times New Roman" panose="02020603050405020304" pitchFamily="18" charset="0"/>
              </a:rPr>
              <a:t>3</a:t>
            </a:r>
          </a:p>
        </p:txBody>
      </p:sp>
      <p:sp>
        <p:nvSpPr>
          <p:cNvPr id="10" name="Text Placeholder 9">
            <a:extLst>
              <a:ext uri="{FF2B5EF4-FFF2-40B4-BE49-F238E27FC236}">
                <a16:creationId xmlns:a16="http://schemas.microsoft.com/office/drawing/2014/main" id="{EAAB06AF-D72B-C943-BC9A-73C4485B0235}"/>
              </a:ext>
            </a:extLst>
          </p:cNvPr>
          <p:cNvSpPr>
            <a:spLocks noGrp="1"/>
          </p:cNvSpPr>
          <p:nvPr>
            <p:ph type="body" sz="quarter" idx="17"/>
          </p:nvPr>
        </p:nvSpPr>
        <p:spPr/>
        <p:txBody>
          <a:bodyPr/>
          <a:lstStyle/>
          <a:p>
            <a:r>
              <a:rPr lang="en-US" sz="3600" dirty="0">
                <a:latin typeface="Times New Roman" panose="02020603050405020304" pitchFamily="18" charset="0"/>
                <a:cs typeface="Times New Roman" panose="02020603050405020304" pitchFamily="18" charset="0"/>
              </a:rPr>
              <a:t>Read and match.</a:t>
            </a:r>
          </a:p>
        </p:txBody>
      </p:sp>
      <p:sp>
        <p:nvSpPr>
          <p:cNvPr id="6" name="Text Placeholder 5">
            <a:extLst>
              <a:ext uri="{FF2B5EF4-FFF2-40B4-BE49-F238E27FC236}">
                <a16:creationId xmlns:a16="http://schemas.microsoft.com/office/drawing/2014/main" id="{FD3C0C8A-E12A-1B40-8C55-F83731930697}"/>
              </a:ext>
            </a:extLst>
          </p:cNvPr>
          <p:cNvSpPr>
            <a:spLocks noGrp="1"/>
          </p:cNvSpPr>
          <p:nvPr>
            <p:ph type="body" sz="quarter" idx="13"/>
          </p:nvPr>
        </p:nvSpPr>
        <p:spPr>
          <a:xfrm rot="20865409">
            <a:off x="8776099" y="4121938"/>
            <a:ext cx="1706880" cy="487627"/>
          </a:xfrm>
        </p:spPr>
        <p:txBody>
          <a:bodyPr>
            <a:noAutofit/>
          </a:bodyPr>
          <a:lstStyle/>
          <a:p>
            <a:r>
              <a:rPr lang="en-US" sz="5000" b="1" dirty="0">
                <a:latin typeface="Times New Roman" panose="02020603050405020304" pitchFamily="18" charset="0"/>
                <a:cs typeface="Times New Roman" panose="02020603050405020304" pitchFamily="18" charset="0"/>
              </a:rPr>
              <a:t>4</a:t>
            </a:r>
          </a:p>
        </p:txBody>
      </p:sp>
      <p:sp>
        <p:nvSpPr>
          <p:cNvPr id="11" name="Text Placeholder 10">
            <a:extLst>
              <a:ext uri="{FF2B5EF4-FFF2-40B4-BE49-F238E27FC236}">
                <a16:creationId xmlns:a16="http://schemas.microsoft.com/office/drawing/2014/main" id="{66FC23DB-1BF2-F24F-832F-BBD972F13252}"/>
              </a:ext>
            </a:extLst>
          </p:cNvPr>
          <p:cNvSpPr>
            <a:spLocks noGrp="1"/>
          </p:cNvSpPr>
          <p:nvPr>
            <p:ph type="body" sz="quarter" idx="18"/>
          </p:nvPr>
        </p:nvSpPr>
        <p:spPr>
          <a:xfrm rot="20934260">
            <a:off x="8743484" y="4820203"/>
            <a:ext cx="2407213" cy="734209"/>
          </a:xfrm>
        </p:spPr>
        <p:txBody>
          <a:bodyPr/>
          <a:lstStyle/>
          <a:p>
            <a:r>
              <a:rPr lang="en-US" sz="4000" dirty="0">
                <a:latin typeface="Times New Roman" panose="02020603050405020304" pitchFamily="18" charset="0"/>
                <a:cs typeface="Times New Roman" panose="02020603050405020304" pitchFamily="18" charset="0"/>
              </a:rPr>
              <a:t>Let’s play.</a:t>
            </a:r>
          </a:p>
        </p:txBody>
      </p:sp>
    </p:spTree>
    <p:extLst>
      <p:ext uri="{BB962C8B-B14F-4D97-AF65-F5344CB8AC3E}">
        <p14:creationId xmlns:p14="http://schemas.microsoft.com/office/powerpoint/2010/main" val="23133680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218322"/>
            <a:ext cx="7531497" cy="1204306"/>
          </a:xfrm>
        </p:spPr>
        <p:txBody>
          <a:bodyPr/>
          <a:lstStyle/>
          <a:p>
            <a:pPr algn="ctr"/>
            <a:br>
              <a:rPr lang="en-US" sz="7600" dirty="0">
                <a:solidFill>
                  <a:srgbClr val="39B4E1"/>
                </a:solidFill>
                <a:latin typeface="Times New Roman" panose="02020603050405020304" pitchFamily="18" charset="0"/>
                <a:cs typeface="Times New Roman" panose="02020603050405020304" pitchFamily="18" charset="0"/>
              </a:rPr>
            </a:br>
            <a:br>
              <a:rPr lang="en-US" sz="7600" dirty="0">
                <a:solidFill>
                  <a:srgbClr val="39B4E1"/>
                </a:solidFill>
                <a:latin typeface="Times New Roman" panose="02020603050405020304" pitchFamily="18" charset="0"/>
                <a:cs typeface="Times New Roman" panose="02020603050405020304" pitchFamily="18" charset="0"/>
              </a:rPr>
            </a:br>
            <a:br>
              <a:rPr lang="en-US" sz="7600" dirty="0">
                <a:solidFill>
                  <a:srgbClr val="39B4E1"/>
                </a:solidFill>
                <a:latin typeface="Times New Roman" panose="02020603050405020304" pitchFamily="18" charset="0"/>
                <a:cs typeface="Times New Roman" panose="02020603050405020304" pitchFamily="18" charset="0"/>
              </a:rPr>
            </a:br>
            <a:r>
              <a:rPr lang="en-US" sz="7600" b="1" dirty="0">
                <a:solidFill>
                  <a:srgbClr val="39B4E1"/>
                </a:solidFill>
                <a:latin typeface="Times New Roman" panose="02020603050405020304" pitchFamily="18" charset="0"/>
                <a:cs typeface="Times New Roman" panose="02020603050405020304" pitchFamily="18" charset="0"/>
              </a:rPr>
              <a:t>Warm-up AND REVIEW</a:t>
            </a:r>
          </a:p>
        </p:txBody>
      </p:sp>
      <p:pic>
        <p:nvPicPr>
          <p:cNvPr id="5" name="Hình ảnh 4" descr="Ảnh có chứa văn bản, đồ chơi, búp bê, đồ họa véc-tơ&#10;&#10;Mô tả được tạo tự động">
            <a:extLst>
              <a:ext uri="{FF2B5EF4-FFF2-40B4-BE49-F238E27FC236}">
                <a16:creationId xmlns:a16="http://schemas.microsoft.com/office/drawing/2014/main" id="{38FE6437-1C32-4018-9E90-ECA1F88C912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878805"/>
            <a:ext cx="12192000" cy="3979195"/>
          </a:xfrm>
          <a:prstGeom prst="rect">
            <a:avLst/>
          </a:prstGeom>
        </p:spPr>
      </p:pic>
    </p:spTree>
    <p:extLst>
      <p:ext uri="{BB962C8B-B14F-4D97-AF65-F5344CB8AC3E}">
        <p14:creationId xmlns:p14="http://schemas.microsoft.com/office/powerpoint/2010/main" val="7297671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444599"/>
            <a:ext cx="7531497" cy="1204306"/>
          </a:xfrm>
        </p:spPr>
        <p:txBody>
          <a:bodyPr/>
          <a:lstStyle/>
          <a:p>
            <a:pPr algn="ctr"/>
            <a:br>
              <a:rPr lang="en-US" sz="6600" dirty="0">
                <a:solidFill>
                  <a:srgbClr val="FF0000"/>
                </a:solidFill>
              </a:rPr>
            </a:br>
            <a:br>
              <a:rPr lang="en-US" sz="6600" dirty="0">
                <a:solidFill>
                  <a:srgbClr val="FF0000"/>
                </a:solidFill>
              </a:rPr>
            </a:br>
            <a:r>
              <a:rPr lang="en-US" sz="6600" dirty="0">
                <a:solidFill>
                  <a:srgbClr val="FF0000"/>
                </a:solidFill>
                <a:latin typeface="Kristen ITC" panose="03050502040202030202" pitchFamily="66" charset="0"/>
              </a:rPr>
              <a:t>Game time</a:t>
            </a:r>
            <a:endParaRPr lang="en-US" sz="5000" b="1" dirty="0">
              <a:solidFill>
                <a:schemeClr val="accent3"/>
              </a:solidFill>
              <a:latin typeface="Tempus Sans ITC" panose="04020404030D07020202" pitchFamily="82" charset="0"/>
            </a:endParaRPr>
          </a:p>
        </p:txBody>
      </p:sp>
      <p:pic>
        <p:nvPicPr>
          <p:cNvPr id="4" name="Hình ảnh 3" descr="Ảnh có chứa văn bản, đồ chơi, búp bê, đồ họa véc-tơ&#10;&#10;Mô tả được tạo tự động">
            <a:extLst>
              <a:ext uri="{FF2B5EF4-FFF2-40B4-BE49-F238E27FC236}">
                <a16:creationId xmlns:a16="http://schemas.microsoft.com/office/drawing/2014/main" id="{9BA51B67-69B1-48DD-A91E-B882633B017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25204" y="1914172"/>
            <a:ext cx="9341591" cy="4962878"/>
          </a:xfrm>
          <a:prstGeom prst="rect">
            <a:avLst/>
          </a:prstGeom>
        </p:spPr>
      </p:pic>
      <p:pic>
        <p:nvPicPr>
          <p:cNvPr id="5" name="Picture 2" descr="21,725 Classroom Background Illustrations &amp;amp; Clip Art - iStock">
            <a:extLst>
              <a:ext uri="{FF2B5EF4-FFF2-40B4-BE49-F238E27FC236}">
                <a16:creationId xmlns:a16="http://schemas.microsoft.com/office/drawing/2014/main" id="{AAC5648C-039C-43D8-978D-8B6466F23165}"/>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7488" r="3607" b="1"/>
          <a:stretch/>
        </p:blipFill>
        <p:spPr bwMode="auto">
          <a:xfrm>
            <a:off x="0" y="1282"/>
            <a:ext cx="12191980" cy="6856718"/>
          </a:xfrm>
          <a:prstGeom prst="rect">
            <a:avLst/>
          </a:prstGeom>
          <a:noFill/>
          <a:extLst>
            <a:ext uri="{909E8E84-426E-40DD-AFC4-6F175D3DCCD1}">
              <a14:hiddenFill xmlns:a14="http://schemas.microsoft.com/office/drawing/2010/main">
                <a:solidFill>
                  <a:srgbClr val="FFFFFF"/>
                </a:solidFill>
              </a14:hiddenFill>
            </a:ext>
          </a:extLst>
        </p:spPr>
      </p:pic>
      <p:pic>
        <p:nvPicPr>
          <p:cNvPr id="8" name="Hình ảnh 7" descr="Ảnh có chứa đồ chơi&#10;&#10;Mô tả được tạo tự động">
            <a:extLst>
              <a:ext uri="{FF2B5EF4-FFF2-40B4-BE49-F238E27FC236}">
                <a16:creationId xmlns:a16="http://schemas.microsoft.com/office/drawing/2014/main" id="{7B6A1D9F-6E68-44DC-B7D0-23AFCEC5AEA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85478" y="4274901"/>
            <a:ext cx="2846019" cy="2632568"/>
          </a:xfrm>
          <a:prstGeom prst="rect">
            <a:avLst/>
          </a:prstGeom>
        </p:spPr>
      </p:pic>
      <p:pic>
        <p:nvPicPr>
          <p:cNvPr id="9" name="Hình ảnh 8" descr="Ảnh có chứa văn bản&#10;&#10;Mô tả được tạo tự động">
            <a:extLst>
              <a:ext uri="{FF2B5EF4-FFF2-40B4-BE49-F238E27FC236}">
                <a16:creationId xmlns:a16="http://schemas.microsoft.com/office/drawing/2014/main" id="{3392852B-A85A-47F2-ABAC-A67D610CE052}"/>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7621777" y="2197469"/>
            <a:ext cx="1405754" cy="71345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2" name="Hình ảnh 11">
            <a:extLst>
              <a:ext uri="{FF2B5EF4-FFF2-40B4-BE49-F238E27FC236}">
                <a16:creationId xmlns:a16="http://schemas.microsoft.com/office/drawing/2014/main" id="{7BCC9FAF-5E56-421E-A15A-27B48099CD66}"/>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6216138" y="1648905"/>
            <a:ext cx="1337419" cy="67877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3" name="Hình ảnh 12" descr="Ảnh có chứa văn bản&#10;&#10;Mô tả được tạo tự động">
            <a:extLst>
              <a:ext uri="{FF2B5EF4-FFF2-40B4-BE49-F238E27FC236}">
                <a16:creationId xmlns:a16="http://schemas.microsoft.com/office/drawing/2014/main" id="{F955AA4E-9984-4280-8784-081C9E1CC550}"/>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4004343" y="1688817"/>
            <a:ext cx="1298561" cy="65905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22" name="Hình ảnh 21">
            <a:extLst>
              <a:ext uri="{FF2B5EF4-FFF2-40B4-BE49-F238E27FC236}">
                <a16:creationId xmlns:a16="http://schemas.microsoft.com/office/drawing/2014/main" id="{16C395C3-F54A-45EF-9DBD-1D7246266106}"/>
              </a:ext>
            </a:extLst>
          </p:cNvPr>
          <p:cNvPicPr>
            <a:picLocks noChangeAspect="1"/>
          </p:cNvPicPr>
          <p:nvPr/>
        </p:nvPicPr>
        <p:blipFill>
          <a:blip r:embed="rId9" cstate="hqprint">
            <a:extLst>
              <a:ext uri="{28A0092B-C50C-407E-A947-70E740481C1C}">
                <a14:useLocalDpi xmlns:a14="http://schemas.microsoft.com/office/drawing/2010/main" val="0"/>
              </a:ext>
            </a:extLst>
          </a:blip>
          <a:stretch>
            <a:fillRect/>
          </a:stretch>
        </p:blipFill>
        <p:spPr>
          <a:xfrm>
            <a:off x="5201856" y="2449312"/>
            <a:ext cx="1232354" cy="75621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23" name="Hình ảnh 22" descr="Ảnh có chứa văn bản&#10;&#10;Mô tả được tạo tự động">
            <a:extLst>
              <a:ext uri="{FF2B5EF4-FFF2-40B4-BE49-F238E27FC236}">
                <a16:creationId xmlns:a16="http://schemas.microsoft.com/office/drawing/2014/main" id="{1035A0D5-6C13-45B5-A5AF-A9DB423F1125}"/>
              </a:ext>
            </a:extLst>
          </p:cNvPr>
          <p:cNvPicPr>
            <a:picLocks noChangeAspect="1"/>
          </p:cNvPicPr>
          <p:nvPr/>
        </p:nvPicPr>
        <p:blipFill>
          <a:blip r:embed="rId10" cstate="hqprint">
            <a:extLst>
              <a:ext uri="{28A0092B-C50C-407E-A947-70E740481C1C}">
                <a14:useLocalDpi xmlns:a14="http://schemas.microsoft.com/office/drawing/2010/main" val="0"/>
              </a:ext>
            </a:extLst>
          </a:blip>
          <a:stretch>
            <a:fillRect/>
          </a:stretch>
        </p:blipFill>
        <p:spPr>
          <a:xfrm>
            <a:off x="5625721" y="3298927"/>
            <a:ext cx="1216738" cy="102489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24" name="Hình ảnh 23">
            <a:extLst>
              <a:ext uri="{FF2B5EF4-FFF2-40B4-BE49-F238E27FC236}">
                <a16:creationId xmlns:a16="http://schemas.microsoft.com/office/drawing/2014/main" id="{CB3F053E-558D-42C0-A92C-BE4DD9E0025B}"/>
              </a:ext>
            </a:extLst>
          </p:cNvPr>
          <p:cNvPicPr>
            <a:picLocks noChangeAspect="1"/>
          </p:cNvPicPr>
          <p:nvPr/>
        </p:nvPicPr>
        <p:blipFill>
          <a:blip r:embed="rId11" cstate="hqprint">
            <a:extLst>
              <a:ext uri="{28A0092B-C50C-407E-A947-70E740481C1C}">
                <a14:useLocalDpi xmlns:a14="http://schemas.microsoft.com/office/drawing/2010/main" val="0"/>
              </a:ext>
            </a:extLst>
          </a:blip>
          <a:stretch>
            <a:fillRect/>
          </a:stretch>
        </p:blipFill>
        <p:spPr>
          <a:xfrm>
            <a:off x="3765747" y="3389335"/>
            <a:ext cx="1351832" cy="82953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25" name="Hình ảnh 24" descr="Ảnh có chứa búp bê, đồ chơi&#10;&#10;Mô tả được tạo tự động">
            <a:extLst>
              <a:ext uri="{FF2B5EF4-FFF2-40B4-BE49-F238E27FC236}">
                <a16:creationId xmlns:a16="http://schemas.microsoft.com/office/drawing/2014/main" id="{C3BB7493-BCB6-4AB9-B687-93BF2530A004}"/>
              </a:ext>
            </a:extLst>
          </p:cNvPr>
          <p:cNvPicPr>
            <a:picLocks noChangeAspect="1"/>
          </p:cNvPicPr>
          <p:nvPr/>
        </p:nvPicPr>
        <p:blipFill>
          <a:blip r:embed="rId12" cstate="hqprint">
            <a:extLst>
              <a:ext uri="{28A0092B-C50C-407E-A947-70E740481C1C}">
                <a14:useLocalDpi xmlns:a14="http://schemas.microsoft.com/office/drawing/2010/main" val="0"/>
              </a:ext>
            </a:extLst>
          </a:blip>
          <a:stretch>
            <a:fillRect/>
          </a:stretch>
        </p:blipFill>
        <p:spPr>
          <a:xfrm>
            <a:off x="3033565" y="2452326"/>
            <a:ext cx="1394809" cy="85590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7" name="Hình ảnh 16" descr="Ảnh có chứa đồ chơi&#10;&#10;Mô tả được tạo tự động">
            <a:extLst>
              <a:ext uri="{FF2B5EF4-FFF2-40B4-BE49-F238E27FC236}">
                <a16:creationId xmlns:a16="http://schemas.microsoft.com/office/drawing/2014/main" id="{23BC13AD-24DB-4133-874B-A7F88C265B73}"/>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7939982" y="1914172"/>
            <a:ext cx="5123492" cy="512349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6" name="Bong bóng Lời nói: Hình bầu dục 5">
            <a:extLst>
              <a:ext uri="{FF2B5EF4-FFF2-40B4-BE49-F238E27FC236}">
                <a16:creationId xmlns:a16="http://schemas.microsoft.com/office/drawing/2014/main" id="{69AA904A-8039-436B-AF2A-2342DF9F02BE}"/>
              </a:ext>
            </a:extLst>
          </p:cNvPr>
          <p:cNvSpPr/>
          <p:nvPr/>
        </p:nvSpPr>
        <p:spPr>
          <a:xfrm>
            <a:off x="10591822" y="1562100"/>
            <a:ext cx="1600158" cy="1144596"/>
          </a:xfrm>
          <a:prstGeom prst="wedgeEllipseCallou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200" dirty="0">
                <a:latin typeface="Times New Roman" panose="02020603050405020304" pitchFamily="18" charset="0"/>
                <a:cs typeface="Times New Roman" panose="02020603050405020304" pitchFamily="18" charset="0"/>
              </a:rPr>
              <a:t>I play football.</a:t>
            </a:r>
          </a:p>
        </p:txBody>
      </p:sp>
      <p:pic>
        <p:nvPicPr>
          <p:cNvPr id="16" name="Hình ảnh 8" descr="Ảnh có chứa văn bản, đồ chơi&#10;&#10;Mô tả được tạo tự động">
            <a:extLst>
              <a:ext uri="{FF2B5EF4-FFF2-40B4-BE49-F238E27FC236}">
                <a16:creationId xmlns:a16="http://schemas.microsoft.com/office/drawing/2014/main" id="{F7759F02-A343-48E1-905D-DD41E4C2B87A}"/>
              </a:ext>
            </a:extLst>
          </p:cNvPr>
          <p:cNvPicPr>
            <a:picLocks noChangeAspect="1"/>
          </p:cNvPicPr>
          <p:nvPr/>
        </p:nvPicPr>
        <p:blipFill>
          <a:blip r:embed="rId14" cstate="hqprint">
            <a:extLst>
              <a:ext uri="{28A0092B-C50C-407E-A947-70E740481C1C}">
                <a14:useLocalDpi xmlns:a14="http://schemas.microsoft.com/office/drawing/2010/main" val="0"/>
              </a:ext>
            </a:extLst>
          </a:blip>
          <a:stretch>
            <a:fillRect/>
          </a:stretch>
        </p:blipFill>
        <p:spPr>
          <a:xfrm>
            <a:off x="7349859" y="3237868"/>
            <a:ext cx="1098862" cy="76736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127799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444599"/>
            <a:ext cx="7531497" cy="1204306"/>
          </a:xfrm>
        </p:spPr>
        <p:txBody>
          <a:bodyPr/>
          <a:lstStyle/>
          <a:p>
            <a:pPr algn="ctr"/>
            <a:br>
              <a:rPr lang="en-US" sz="6600" dirty="0">
                <a:solidFill>
                  <a:srgbClr val="FF0000"/>
                </a:solidFill>
              </a:rPr>
            </a:br>
            <a:br>
              <a:rPr lang="en-US" sz="6600" dirty="0">
                <a:solidFill>
                  <a:srgbClr val="FF0000"/>
                </a:solidFill>
              </a:rPr>
            </a:br>
            <a:r>
              <a:rPr lang="en-US" sz="6600" dirty="0">
                <a:solidFill>
                  <a:srgbClr val="FF0000"/>
                </a:solidFill>
                <a:latin typeface="Kristen ITC" panose="03050502040202030202" pitchFamily="66" charset="0"/>
              </a:rPr>
              <a:t>Game time</a:t>
            </a:r>
            <a:endParaRPr lang="en-US" sz="5000" b="1" dirty="0">
              <a:solidFill>
                <a:schemeClr val="accent3"/>
              </a:solidFill>
              <a:latin typeface="Tempus Sans ITC" panose="04020404030D07020202" pitchFamily="82" charset="0"/>
            </a:endParaRPr>
          </a:p>
        </p:txBody>
      </p:sp>
      <p:pic>
        <p:nvPicPr>
          <p:cNvPr id="4" name="Hình ảnh 3" descr="Ảnh có chứa văn bản, đồ chơi, búp bê, đồ họa véc-tơ&#10;&#10;Mô tả được tạo tự động">
            <a:extLst>
              <a:ext uri="{FF2B5EF4-FFF2-40B4-BE49-F238E27FC236}">
                <a16:creationId xmlns:a16="http://schemas.microsoft.com/office/drawing/2014/main" id="{9BA51B67-69B1-48DD-A91E-B882633B017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25204" y="1914172"/>
            <a:ext cx="9341591" cy="4962878"/>
          </a:xfrm>
          <a:prstGeom prst="rect">
            <a:avLst/>
          </a:prstGeom>
        </p:spPr>
      </p:pic>
      <p:pic>
        <p:nvPicPr>
          <p:cNvPr id="5" name="Picture 2" descr="21,725 Classroom Background Illustrations &amp;amp; Clip Art - iStock">
            <a:extLst>
              <a:ext uri="{FF2B5EF4-FFF2-40B4-BE49-F238E27FC236}">
                <a16:creationId xmlns:a16="http://schemas.microsoft.com/office/drawing/2014/main" id="{AAC5648C-039C-43D8-978D-8B6466F23165}"/>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7488" r="3607" b="1"/>
          <a:stretch/>
        </p:blipFill>
        <p:spPr bwMode="auto">
          <a:xfrm>
            <a:off x="20" y="1282"/>
            <a:ext cx="12191980" cy="6856718"/>
          </a:xfrm>
          <a:prstGeom prst="rect">
            <a:avLst/>
          </a:prstGeom>
          <a:noFill/>
          <a:extLst>
            <a:ext uri="{909E8E84-426E-40DD-AFC4-6F175D3DCCD1}">
              <a14:hiddenFill xmlns:a14="http://schemas.microsoft.com/office/drawing/2010/main">
                <a:solidFill>
                  <a:srgbClr val="FFFFFF"/>
                </a:solidFill>
              </a14:hiddenFill>
            </a:ext>
          </a:extLst>
        </p:spPr>
      </p:pic>
      <p:pic>
        <p:nvPicPr>
          <p:cNvPr id="8" name="Hình ảnh 7" descr="Ảnh có chứa đồ chơi&#10;&#10;Mô tả được tạo tự động">
            <a:extLst>
              <a:ext uri="{FF2B5EF4-FFF2-40B4-BE49-F238E27FC236}">
                <a16:creationId xmlns:a16="http://schemas.microsoft.com/office/drawing/2014/main" id="{7B6A1D9F-6E68-44DC-B7D0-23AFCEC5AEA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85478" y="4274901"/>
            <a:ext cx="2846019" cy="2632568"/>
          </a:xfrm>
          <a:prstGeom prst="rect">
            <a:avLst/>
          </a:prstGeom>
        </p:spPr>
      </p:pic>
      <p:pic>
        <p:nvPicPr>
          <p:cNvPr id="25" name="Hình ảnh 24" descr="Ảnh có chứa búp bê, đồ chơi&#10;&#10;Mô tả được tạo tự động">
            <a:extLst>
              <a:ext uri="{FF2B5EF4-FFF2-40B4-BE49-F238E27FC236}">
                <a16:creationId xmlns:a16="http://schemas.microsoft.com/office/drawing/2014/main" id="{C3BB7493-BCB6-4AB9-B687-93BF2530A004}"/>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3714841" y="2559519"/>
            <a:ext cx="721708" cy="442867"/>
          </a:xfrm>
          <a:prstGeom prst="rect">
            <a:avLst/>
          </a:prstGeom>
        </p:spPr>
      </p:pic>
      <p:pic>
        <p:nvPicPr>
          <p:cNvPr id="14" name="Hình ảnh 13" descr="Ảnh có chứa đồ chơi&#10;&#10;Mô tả được tạo tự động">
            <a:extLst>
              <a:ext uri="{FF2B5EF4-FFF2-40B4-BE49-F238E27FC236}">
                <a16:creationId xmlns:a16="http://schemas.microsoft.com/office/drawing/2014/main" id="{E55328B4-899E-41E4-B11C-73942ECD663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182615" y="1968540"/>
            <a:ext cx="5123492" cy="5123492"/>
          </a:xfrm>
          <a:prstGeom prst="rect">
            <a:avLst/>
          </a:prstGeom>
        </p:spPr>
      </p:pic>
      <p:sp>
        <p:nvSpPr>
          <p:cNvPr id="15" name="Bong bóng Lời nói: Hình bầu dục 5">
            <a:extLst>
              <a:ext uri="{FF2B5EF4-FFF2-40B4-BE49-F238E27FC236}">
                <a16:creationId xmlns:a16="http://schemas.microsoft.com/office/drawing/2014/main" id="{B388869A-DB7F-44E2-BC9D-F3234E9D69F7}"/>
              </a:ext>
            </a:extLst>
          </p:cNvPr>
          <p:cNvSpPr/>
          <p:nvPr/>
        </p:nvSpPr>
        <p:spPr>
          <a:xfrm>
            <a:off x="10591823" y="1562100"/>
            <a:ext cx="1296240" cy="1144596"/>
          </a:xfrm>
          <a:prstGeom prst="wedgeEllipseCallou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200" dirty="0">
                <a:latin typeface="Times New Roman" panose="02020603050405020304" pitchFamily="18" charset="0"/>
                <a:cs typeface="Times New Roman" panose="02020603050405020304" pitchFamily="18" charset="0"/>
              </a:rPr>
              <a:t>Good job!</a:t>
            </a:r>
          </a:p>
        </p:txBody>
      </p:sp>
      <p:pic>
        <p:nvPicPr>
          <p:cNvPr id="16" name="Hình ảnh 8" descr="Ảnh có chứa văn bản&#10;&#10;Mô tả được tạo tự động">
            <a:extLst>
              <a:ext uri="{FF2B5EF4-FFF2-40B4-BE49-F238E27FC236}">
                <a16:creationId xmlns:a16="http://schemas.microsoft.com/office/drawing/2014/main" id="{3392852B-A85A-47F2-ABAC-A67D610CE052}"/>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7621777" y="2197469"/>
            <a:ext cx="1405754" cy="71345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7" name="Hình ảnh 12" descr="Ảnh có chứa văn bản&#10;&#10;Mô tả được tạo tự động">
            <a:extLst>
              <a:ext uri="{FF2B5EF4-FFF2-40B4-BE49-F238E27FC236}">
                <a16:creationId xmlns:a16="http://schemas.microsoft.com/office/drawing/2014/main" id="{F955AA4E-9984-4280-8784-081C9E1CC550}"/>
              </a:ext>
            </a:extLst>
          </p:cNvPr>
          <p:cNvPicPr>
            <a:picLocks noChangeAspect="1"/>
          </p:cNvPicPr>
          <p:nvPr/>
        </p:nvPicPr>
        <p:blipFill>
          <a:blip r:embed="rId9" cstate="hqprint">
            <a:extLst>
              <a:ext uri="{28A0092B-C50C-407E-A947-70E740481C1C}">
                <a14:useLocalDpi xmlns:a14="http://schemas.microsoft.com/office/drawing/2010/main" val="0"/>
              </a:ext>
            </a:extLst>
          </a:blip>
          <a:stretch>
            <a:fillRect/>
          </a:stretch>
        </p:blipFill>
        <p:spPr>
          <a:xfrm>
            <a:off x="4004343" y="1688817"/>
            <a:ext cx="1298561" cy="65905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8" name="Hình ảnh 21">
            <a:extLst>
              <a:ext uri="{FF2B5EF4-FFF2-40B4-BE49-F238E27FC236}">
                <a16:creationId xmlns:a16="http://schemas.microsoft.com/office/drawing/2014/main" id="{16C395C3-F54A-45EF-9DBD-1D7246266106}"/>
              </a:ext>
            </a:extLst>
          </p:cNvPr>
          <p:cNvPicPr>
            <a:picLocks noChangeAspect="1"/>
          </p:cNvPicPr>
          <p:nvPr/>
        </p:nvPicPr>
        <p:blipFill>
          <a:blip r:embed="rId10" cstate="hqprint">
            <a:extLst>
              <a:ext uri="{28A0092B-C50C-407E-A947-70E740481C1C}">
                <a14:useLocalDpi xmlns:a14="http://schemas.microsoft.com/office/drawing/2010/main" val="0"/>
              </a:ext>
            </a:extLst>
          </a:blip>
          <a:stretch>
            <a:fillRect/>
          </a:stretch>
        </p:blipFill>
        <p:spPr>
          <a:xfrm>
            <a:off x="5097057" y="2430034"/>
            <a:ext cx="1232354" cy="75621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9" name="Hình ảnh 22" descr="Ảnh có chứa văn bản&#10;&#10;Mô tả được tạo tự động">
            <a:extLst>
              <a:ext uri="{FF2B5EF4-FFF2-40B4-BE49-F238E27FC236}">
                <a16:creationId xmlns:a16="http://schemas.microsoft.com/office/drawing/2014/main" id="{1035A0D5-6C13-45B5-A5AF-A9DB423F1125}"/>
              </a:ext>
            </a:extLst>
          </p:cNvPr>
          <p:cNvPicPr>
            <a:picLocks noChangeAspect="1"/>
          </p:cNvPicPr>
          <p:nvPr/>
        </p:nvPicPr>
        <p:blipFill>
          <a:blip r:embed="rId11" cstate="hqprint">
            <a:extLst>
              <a:ext uri="{28A0092B-C50C-407E-A947-70E740481C1C}">
                <a14:useLocalDpi xmlns:a14="http://schemas.microsoft.com/office/drawing/2010/main" val="0"/>
              </a:ext>
            </a:extLst>
          </a:blip>
          <a:stretch>
            <a:fillRect/>
          </a:stretch>
        </p:blipFill>
        <p:spPr>
          <a:xfrm>
            <a:off x="5625721" y="3298927"/>
            <a:ext cx="1216738" cy="102489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20" name="Hình ảnh 23">
            <a:extLst>
              <a:ext uri="{FF2B5EF4-FFF2-40B4-BE49-F238E27FC236}">
                <a16:creationId xmlns:a16="http://schemas.microsoft.com/office/drawing/2014/main" id="{CB3F053E-558D-42C0-A92C-BE4DD9E0025B}"/>
              </a:ext>
            </a:extLst>
          </p:cNvPr>
          <p:cNvPicPr>
            <a:picLocks noChangeAspect="1"/>
          </p:cNvPicPr>
          <p:nvPr/>
        </p:nvPicPr>
        <p:blipFill>
          <a:blip r:embed="rId12" cstate="hqprint">
            <a:extLst>
              <a:ext uri="{28A0092B-C50C-407E-A947-70E740481C1C}">
                <a14:useLocalDpi xmlns:a14="http://schemas.microsoft.com/office/drawing/2010/main" val="0"/>
              </a:ext>
            </a:extLst>
          </a:blip>
          <a:stretch>
            <a:fillRect/>
          </a:stretch>
        </p:blipFill>
        <p:spPr>
          <a:xfrm>
            <a:off x="3765747" y="3389335"/>
            <a:ext cx="1351832" cy="82953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21" name="Hình ảnh 24" descr="Ảnh có chứa búp bê, đồ chơi&#10;&#10;Mô tả được tạo tự động">
            <a:extLst>
              <a:ext uri="{FF2B5EF4-FFF2-40B4-BE49-F238E27FC236}">
                <a16:creationId xmlns:a16="http://schemas.microsoft.com/office/drawing/2014/main" id="{C3BB7493-BCB6-4AB9-B687-93BF2530A004}"/>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3033565" y="2452326"/>
            <a:ext cx="1394809" cy="85590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26" name="Hình ảnh 8" descr="Ảnh có chứa văn bản, đồ chơi&#10;&#10;Mô tả được tạo tự động">
            <a:extLst>
              <a:ext uri="{FF2B5EF4-FFF2-40B4-BE49-F238E27FC236}">
                <a16:creationId xmlns:a16="http://schemas.microsoft.com/office/drawing/2014/main" id="{F7759F02-A343-48E1-905D-DD41E4C2B87A}"/>
              </a:ext>
            </a:extLst>
          </p:cNvPr>
          <p:cNvPicPr>
            <a:picLocks noChangeAspect="1"/>
          </p:cNvPicPr>
          <p:nvPr/>
        </p:nvPicPr>
        <p:blipFill>
          <a:blip r:embed="rId13" cstate="hqprint">
            <a:extLst>
              <a:ext uri="{28A0092B-C50C-407E-A947-70E740481C1C}">
                <a14:useLocalDpi xmlns:a14="http://schemas.microsoft.com/office/drawing/2010/main" val="0"/>
              </a:ext>
            </a:extLst>
          </a:blip>
          <a:stretch>
            <a:fillRect/>
          </a:stretch>
        </p:blipFill>
        <p:spPr>
          <a:xfrm>
            <a:off x="7349859" y="3237868"/>
            <a:ext cx="1098862" cy="76736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27" name="Hình ảnh 11">
            <a:extLst>
              <a:ext uri="{FF2B5EF4-FFF2-40B4-BE49-F238E27FC236}">
                <a16:creationId xmlns:a16="http://schemas.microsoft.com/office/drawing/2014/main" id="{7BCC9FAF-5E56-421E-A15A-27B48099CD66}"/>
              </a:ext>
            </a:extLst>
          </p:cNvPr>
          <p:cNvPicPr>
            <a:picLocks noChangeAspect="1"/>
          </p:cNvPicPr>
          <p:nvPr/>
        </p:nvPicPr>
        <p:blipFill>
          <a:blip r:embed="rId14" cstate="hqprint">
            <a:extLst>
              <a:ext uri="{28A0092B-C50C-407E-A947-70E740481C1C}">
                <a14:useLocalDpi xmlns:a14="http://schemas.microsoft.com/office/drawing/2010/main" val="0"/>
              </a:ext>
            </a:extLst>
          </a:blip>
          <a:stretch>
            <a:fillRect/>
          </a:stretch>
        </p:blipFill>
        <p:spPr>
          <a:xfrm>
            <a:off x="6216138" y="1648905"/>
            <a:ext cx="1337419" cy="67877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15771541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17585" y="1477115"/>
            <a:ext cx="8522898" cy="1204306"/>
          </a:xfrm>
        </p:spPr>
        <p:txBody>
          <a:bodyPr/>
          <a:lstStyle/>
          <a:p>
            <a:pPr algn="ctr"/>
            <a:br>
              <a:rPr lang="en-US" sz="9600" dirty="0">
                <a:solidFill>
                  <a:srgbClr val="39B4E1"/>
                </a:solidFill>
                <a:latin typeface="Times New Roman" panose="02020603050405020304" pitchFamily="18" charset="0"/>
                <a:cs typeface="Times New Roman" panose="02020603050405020304" pitchFamily="18" charset="0"/>
              </a:rPr>
            </a:br>
            <a:br>
              <a:rPr lang="en-US" sz="9600" dirty="0">
                <a:solidFill>
                  <a:srgbClr val="39B4E1"/>
                </a:solidFill>
                <a:latin typeface="Times New Roman" panose="02020603050405020304" pitchFamily="18" charset="0"/>
                <a:cs typeface="Times New Roman" panose="02020603050405020304" pitchFamily="18" charset="0"/>
              </a:rPr>
            </a:br>
            <a:br>
              <a:rPr lang="en-US" sz="9600" dirty="0">
                <a:solidFill>
                  <a:srgbClr val="39B4E1"/>
                </a:solidFill>
                <a:latin typeface="Times New Roman" panose="02020603050405020304" pitchFamily="18" charset="0"/>
                <a:cs typeface="Times New Roman" panose="02020603050405020304" pitchFamily="18" charset="0"/>
              </a:rPr>
            </a:br>
            <a:r>
              <a:rPr lang="en-US" sz="9600" b="1" dirty="0">
                <a:solidFill>
                  <a:srgbClr val="39B4E1"/>
                </a:solidFill>
                <a:latin typeface="Times New Roman" panose="02020603050405020304" pitchFamily="18" charset="0"/>
                <a:cs typeface="Times New Roman" panose="02020603050405020304" pitchFamily="18" charset="0"/>
              </a:rPr>
              <a:t>LISTEN AND NUMBER.</a:t>
            </a:r>
          </a:p>
        </p:txBody>
      </p:sp>
      <p:pic>
        <p:nvPicPr>
          <p:cNvPr id="4" name="Hình ảnh 3">
            <a:extLst>
              <a:ext uri="{FF2B5EF4-FFF2-40B4-BE49-F238E27FC236}">
                <a16:creationId xmlns:a16="http://schemas.microsoft.com/office/drawing/2014/main" id="{D93A2CDE-7612-4204-9B59-E5B59AA2E37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33900" y="1200150"/>
            <a:ext cx="5886450" cy="5886450"/>
          </a:xfrm>
          <a:prstGeom prst="rect">
            <a:avLst/>
          </a:prstGeom>
        </p:spPr>
      </p:pic>
    </p:spTree>
    <p:extLst>
      <p:ext uri="{BB962C8B-B14F-4D97-AF65-F5344CB8AC3E}">
        <p14:creationId xmlns:p14="http://schemas.microsoft.com/office/powerpoint/2010/main" val="35217682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Track 103">
            <a:hlinkClick r:id="" action="ppaction://media"/>
            <a:extLst>
              <a:ext uri="{FF2B5EF4-FFF2-40B4-BE49-F238E27FC236}">
                <a16:creationId xmlns:a16="http://schemas.microsoft.com/office/drawing/2014/main" id="{1DD24526-AE32-46C8-9605-0041DC0F252B}"/>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316302" y="185497"/>
            <a:ext cx="1125719" cy="1125717"/>
          </a:xfrm>
          <a:prstGeom prst="rect">
            <a:avLst/>
          </a:prstGeom>
        </p:spPr>
      </p:pic>
      <p:pic>
        <p:nvPicPr>
          <p:cNvPr id="11" name="Picture 10"/>
          <p:cNvPicPr>
            <a:picLocks noChangeAspect="1"/>
          </p:cNvPicPr>
          <p:nvPr/>
        </p:nvPicPr>
        <p:blipFill>
          <a:blip r:embed="rId6"/>
          <a:stretch>
            <a:fillRect/>
          </a:stretch>
        </p:blipFill>
        <p:spPr>
          <a:xfrm>
            <a:off x="0" y="1453216"/>
            <a:ext cx="12042476" cy="353683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Hộp Văn bản 5">
            <a:extLst>
              <a:ext uri="{FF2B5EF4-FFF2-40B4-BE49-F238E27FC236}">
                <a16:creationId xmlns:a16="http://schemas.microsoft.com/office/drawing/2014/main" id="{1AE7BDF0-D190-40E5-87FA-B60C54247FF2}"/>
              </a:ext>
            </a:extLst>
          </p:cNvPr>
          <p:cNvSpPr txBox="1"/>
          <p:nvPr/>
        </p:nvSpPr>
        <p:spPr>
          <a:xfrm>
            <a:off x="2554256" y="4405866"/>
            <a:ext cx="368489" cy="523220"/>
          </a:xfrm>
          <a:prstGeom prst="rect">
            <a:avLst/>
          </a:prstGeom>
          <a:noFill/>
        </p:spPr>
        <p:txBody>
          <a:bodyPr wrap="square" rtlCol="0">
            <a:spAutoFit/>
          </a:bodyPr>
          <a:lstStyle/>
          <a:p>
            <a:r>
              <a:rPr lang="en-US" sz="2800" b="1" dirty="0">
                <a:solidFill>
                  <a:srgbClr val="FF0000"/>
                </a:solidFill>
                <a:latin typeface="Times New Roman" panose="02020603050405020304" pitchFamily="18" charset="0"/>
                <a:cs typeface="Times New Roman" panose="02020603050405020304" pitchFamily="18" charset="0"/>
              </a:rPr>
              <a:t>2</a:t>
            </a:r>
          </a:p>
        </p:txBody>
      </p:sp>
      <p:sp>
        <p:nvSpPr>
          <p:cNvPr id="3" name="Hộp Văn bản 2">
            <a:extLst>
              <a:ext uri="{FF2B5EF4-FFF2-40B4-BE49-F238E27FC236}">
                <a16:creationId xmlns:a16="http://schemas.microsoft.com/office/drawing/2014/main" id="{D71D82D0-7CDD-46C5-ACD8-B77882DB1B06}"/>
              </a:ext>
            </a:extLst>
          </p:cNvPr>
          <p:cNvSpPr txBox="1"/>
          <p:nvPr/>
        </p:nvSpPr>
        <p:spPr>
          <a:xfrm>
            <a:off x="5560970" y="4395007"/>
            <a:ext cx="368489" cy="523220"/>
          </a:xfrm>
          <a:prstGeom prst="rect">
            <a:avLst/>
          </a:prstGeom>
          <a:noFill/>
        </p:spPr>
        <p:txBody>
          <a:bodyPr wrap="square" rtlCol="0">
            <a:spAutoFit/>
          </a:bodyPr>
          <a:lstStyle/>
          <a:p>
            <a:r>
              <a:rPr lang="en-US" sz="2800" b="1" dirty="0">
                <a:solidFill>
                  <a:srgbClr val="FF0000"/>
                </a:solidFill>
                <a:latin typeface="Times New Roman" panose="02020603050405020304" pitchFamily="18" charset="0"/>
                <a:cs typeface="Times New Roman" panose="02020603050405020304" pitchFamily="18" charset="0"/>
              </a:rPr>
              <a:t>1</a:t>
            </a:r>
          </a:p>
        </p:txBody>
      </p:sp>
      <p:sp>
        <p:nvSpPr>
          <p:cNvPr id="7" name="Hộp Văn bản 6">
            <a:extLst>
              <a:ext uri="{FF2B5EF4-FFF2-40B4-BE49-F238E27FC236}">
                <a16:creationId xmlns:a16="http://schemas.microsoft.com/office/drawing/2014/main" id="{97829098-5843-43A3-A8B7-5E706D8345F9}"/>
              </a:ext>
            </a:extLst>
          </p:cNvPr>
          <p:cNvSpPr txBox="1"/>
          <p:nvPr/>
        </p:nvSpPr>
        <p:spPr>
          <a:xfrm>
            <a:off x="8567684" y="4392471"/>
            <a:ext cx="368489" cy="523220"/>
          </a:xfrm>
          <a:prstGeom prst="rect">
            <a:avLst/>
          </a:prstGeom>
          <a:noFill/>
        </p:spPr>
        <p:txBody>
          <a:bodyPr wrap="square" rtlCol="0">
            <a:spAutoFit/>
          </a:bodyPr>
          <a:lstStyle/>
          <a:p>
            <a:r>
              <a:rPr lang="en-US" sz="2800" b="1" dirty="0">
                <a:solidFill>
                  <a:srgbClr val="FF0000"/>
                </a:solidFill>
                <a:latin typeface="Times New Roman" panose="02020603050405020304" pitchFamily="18" charset="0"/>
                <a:cs typeface="Times New Roman" panose="02020603050405020304" pitchFamily="18" charset="0"/>
              </a:rPr>
              <a:t>4</a:t>
            </a:r>
          </a:p>
        </p:txBody>
      </p:sp>
      <p:sp>
        <p:nvSpPr>
          <p:cNvPr id="9" name="Hộp Văn bản 8">
            <a:extLst>
              <a:ext uri="{FF2B5EF4-FFF2-40B4-BE49-F238E27FC236}">
                <a16:creationId xmlns:a16="http://schemas.microsoft.com/office/drawing/2014/main" id="{B4EF544B-9C1A-47BA-BD62-0D25318947EE}"/>
              </a:ext>
            </a:extLst>
          </p:cNvPr>
          <p:cNvSpPr txBox="1"/>
          <p:nvPr/>
        </p:nvSpPr>
        <p:spPr>
          <a:xfrm>
            <a:off x="11574398" y="4392471"/>
            <a:ext cx="368489" cy="523220"/>
          </a:xfrm>
          <a:prstGeom prst="rect">
            <a:avLst/>
          </a:prstGeom>
          <a:noFill/>
        </p:spPr>
        <p:txBody>
          <a:bodyPr wrap="square" rtlCol="0">
            <a:spAutoFit/>
          </a:bodyPr>
          <a:lstStyle/>
          <a:p>
            <a:r>
              <a:rPr lang="en-US" sz="2800" b="1" dirty="0">
                <a:solidFill>
                  <a:srgbClr val="FF0000"/>
                </a:solidFill>
                <a:latin typeface="Times New Roman" panose="02020603050405020304" pitchFamily="18" charset="0"/>
                <a:cs typeface="Times New Roman" panose="02020603050405020304" pitchFamily="18" charset="0"/>
              </a:rPr>
              <a:t>3</a:t>
            </a:r>
          </a:p>
        </p:txBody>
      </p:sp>
    </p:spTree>
    <p:extLst>
      <p:ext uri="{BB962C8B-B14F-4D97-AF65-F5344CB8AC3E}">
        <p14:creationId xmlns:p14="http://schemas.microsoft.com/office/powerpoint/2010/main" val="2834249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55013" fill="hold"/>
                                        <p:tgtEl>
                                          <p:spTgt spid="10"/>
                                        </p:tgtEl>
                                      </p:cBhvr>
                                    </p:cmd>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1000"/>
                                        <p:tgtEl>
                                          <p:spTgt spid="6"/>
                                        </p:tgtEl>
                                      </p:cBhvr>
                                    </p:animEffect>
                                    <p:anim calcmode="lin" valueType="num">
                                      <p:cBhvr>
                                        <p:cTn id="19" dur="1000" fill="hold"/>
                                        <p:tgtEl>
                                          <p:spTgt spid="6"/>
                                        </p:tgtEl>
                                        <p:attrNameLst>
                                          <p:attrName>ppt_x</p:attrName>
                                        </p:attrNameLst>
                                      </p:cBhvr>
                                      <p:tavLst>
                                        <p:tav tm="0">
                                          <p:val>
                                            <p:strVal val="#ppt_x"/>
                                          </p:val>
                                        </p:tav>
                                        <p:tav tm="100000">
                                          <p:val>
                                            <p:strVal val="#ppt_x"/>
                                          </p:val>
                                        </p:tav>
                                      </p:tavLst>
                                    </p:anim>
                                    <p:anim calcmode="lin" valueType="num">
                                      <p:cBhvr>
                                        <p:cTn id="20"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1000"/>
                                        <p:tgtEl>
                                          <p:spTgt spid="9"/>
                                        </p:tgtEl>
                                      </p:cBhvr>
                                    </p:animEffect>
                                    <p:anim calcmode="lin" valueType="num">
                                      <p:cBhvr>
                                        <p:cTn id="26" dur="1000" fill="hold"/>
                                        <p:tgtEl>
                                          <p:spTgt spid="9"/>
                                        </p:tgtEl>
                                        <p:attrNameLst>
                                          <p:attrName>ppt_x</p:attrName>
                                        </p:attrNameLst>
                                      </p:cBhvr>
                                      <p:tavLst>
                                        <p:tav tm="0">
                                          <p:val>
                                            <p:strVal val="#ppt_x"/>
                                          </p:val>
                                        </p:tav>
                                        <p:tav tm="100000">
                                          <p:val>
                                            <p:strVal val="#ppt_x"/>
                                          </p:val>
                                        </p:tav>
                                      </p:tavLst>
                                    </p:anim>
                                    <p:anim calcmode="lin" valueType="num">
                                      <p:cBhvr>
                                        <p:cTn id="27"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1000"/>
                                        <p:tgtEl>
                                          <p:spTgt spid="7"/>
                                        </p:tgtEl>
                                      </p:cBhvr>
                                    </p:animEffect>
                                    <p:anim calcmode="lin" valueType="num">
                                      <p:cBhvr>
                                        <p:cTn id="33" dur="1000" fill="hold"/>
                                        <p:tgtEl>
                                          <p:spTgt spid="7"/>
                                        </p:tgtEl>
                                        <p:attrNameLst>
                                          <p:attrName>ppt_x</p:attrName>
                                        </p:attrNameLst>
                                      </p:cBhvr>
                                      <p:tavLst>
                                        <p:tav tm="0">
                                          <p:val>
                                            <p:strVal val="#ppt_x"/>
                                          </p:val>
                                        </p:tav>
                                        <p:tav tm="100000">
                                          <p:val>
                                            <p:strVal val="#ppt_x"/>
                                          </p:val>
                                        </p:tav>
                                      </p:tavLst>
                                    </p:anim>
                                    <p:anim calcmode="lin" valueType="num">
                                      <p:cBhvr>
                                        <p:cTn id="3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p:cTn id="35" fill="hold" display="0">
                  <p:stCondLst>
                    <p:cond delay="indefinite"/>
                  </p:stCondLst>
                  <p:endCondLst>
                    <p:cond evt="onStopAudio" delay="0">
                      <p:tgtEl>
                        <p:sldTgt/>
                      </p:tgtEl>
                    </p:cond>
                  </p:endCondLst>
                </p:cTn>
                <p:tgtEl>
                  <p:spTgt spid="10"/>
                </p:tgtEl>
              </p:cMediaNode>
            </p:audio>
          </p:childTnLst>
        </p:cTn>
      </p:par>
    </p:tnLst>
    <p:bldLst>
      <p:bldP spid="6" grpId="0"/>
      <p:bldP spid="3" grpId="0"/>
      <p:bldP spid="7" grpId="0"/>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10551" y="1583286"/>
            <a:ext cx="7531497" cy="1204306"/>
          </a:xfrm>
        </p:spPr>
        <p:txBody>
          <a:bodyPr/>
          <a:lstStyle/>
          <a:p>
            <a:pPr algn="ctr"/>
            <a:br>
              <a:rPr lang="en-US" sz="9600" dirty="0">
                <a:solidFill>
                  <a:srgbClr val="39B4E1"/>
                </a:solidFill>
                <a:latin typeface="Times New Roman" panose="02020603050405020304" pitchFamily="18" charset="0"/>
                <a:cs typeface="Times New Roman" panose="02020603050405020304" pitchFamily="18" charset="0"/>
              </a:rPr>
            </a:br>
            <a:br>
              <a:rPr lang="en-US" sz="9600" dirty="0">
                <a:solidFill>
                  <a:srgbClr val="39B4E1"/>
                </a:solidFill>
                <a:latin typeface="Times New Roman" panose="02020603050405020304" pitchFamily="18" charset="0"/>
                <a:cs typeface="Times New Roman" panose="02020603050405020304" pitchFamily="18" charset="0"/>
              </a:rPr>
            </a:br>
            <a:br>
              <a:rPr lang="en-US" sz="9600" dirty="0">
                <a:solidFill>
                  <a:srgbClr val="39B4E1"/>
                </a:solidFill>
                <a:latin typeface="Times New Roman" panose="02020603050405020304" pitchFamily="18" charset="0"/>
                <a:cs typeface="Times New Roman" panose="02020603050405020304" pitchFamily="18" charset="0"/>
              </a:rPr>
            </a:br>
            <a:r>
              <a:rPr lang="en-US" sz="9600" b="1" dirty="0">
                <a:solidFill>
                  <a:srgbClr val="39B4E1"/>
                </a:solidFill>
                <a:latin typeface="Times New Roman" panose="02020603050405020304" pitchFamily="18" charset="0"/>
                <a:cs typeface="Times New Roman" panose="02020603050405020304" pitchFamily="18" charset="0"/>
              </a:rPr>
              <a:t>READ AND MATCH.</a:t>
            </a:r>
          </a:p>
        </p:txBody>
      </p:sp>
      <p:pic>
        <p:nvPicPr>
          <p:cNvPr id="4" name="Hình ảnh 3">
            <a:extLst>
              <a:ext uri="{FF2B5EF4-FFF2-40B4-BE49-F238E27FC236}">
                <a16:creationId xmlns:a16="http://schemas.microsoft.com/office/drawing/2014/main" id="{3B1323F1-0BC9-4D73-B508-95849804FEE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33900" y="1200150"/>
            <a:ext cx="5886450" cy="5886450"/>
          </a:xfrm>
          <a:prstGeom prst="rect">
            <a:avLst/>
          </a:prstGeom>
        </p:spPr>
      </p:pic>
    </p:spTree>
    <p:extLst>
      <p:ext uri="{BB962C8B-B14F-4D97-AF65-F5344CB8AC3E}">
        <p14:creationId xmlns:p14="http://schemas.microsoft.com/office/powerpoint/2010/main" val="15318615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hỗ dành sẵn cho Nội dung 2">
            <a:extLst>
              <a:ext uri="{FF2B5EF4-FFF2-40B4-BE49-F238E27FC236}">
                <a16:creationId xmlns:a16="http://schemas.microsoft.com/office/drawing/2014/main" id="{FE84736C-0209-4A02-847F-B1222A704684}"/>
              </a:ext>
            </a:extLst>
          </p:cNvPr>
          <p:cNvSpPr>
            <a:spLocks noGrp="1"/>
          </p:cNvSpPr>
          <p:nvPr>
            <p:ph idx="1"/>
          </p:nvPr>
        </p:nvSpPr>
        <p:spPr/>
        <p:txBody>
          <a:bodyPr/>
          <a:lstStyle/>
          <a:p>
            <a:endParaRPr lang="en-US"/>
          </a:p>
        </p:txBody>
      </p:sp>
      <p:pic>
        <p:nvPicPr>
          <p:cNvPr id="11" name="Picture 10"/>
          <p:cNvPicPr>
            <a:picLocks noChangeAspect="1"/>
          </p:cNvPicPr>
          <p:nvPr/>
        </p:nvPicPr>
        <p:blipFill>
          <a:blip r:embed="rId3"/>
          <a:stretch>
            <a:fillRect/>
          </a:stretch>
        </p:blipFill>
        <p:spPr>
          <a:xfrm>
            <a:off x="0" y="832052"/>
            <a:ext cx="12192000" cy="6029864"/>
          </a:xfrm>
          <a:prstGeom prst="rect">
            <a:avLst/>
          </a:prstGeom>
        </p:spPr>
      </p:pic>
      <p:cxnSp>
        <p:nvCxnSpPr>
          <p:cNvPr id="10" name="Đường nối Thẳng 9">
            <a:extLst>
              <a:ext uri="{FF2B5EF4-FFF2-40B4-BE49-F238E27FC236}">
                <a16:creationId xmlns:a16="http://schemas.microsoft.com/office/drawing/2014/main" id="{35E44DE3-46FF-49C0-970C-A93FD1326389}"/>
              </a:ext>
            </a:extLst>
          </p:cNvPr>
          <p:cNvCxnSpPr>
            <a:cxnSpLocks/>
          </p:cNvCxnSpPr>
          <p:nvPr/>
        </p:nvCxnSpPr>
        <p:spPr>
          <a:xfrm flipV="1">
            <a:off x="5322627" y="1774209"/>
            <a:ext cx="3480714" cy="4143148"/>
          </a:xfrm>
          <a:prstGeom prst="line">
            <a:avLst/>
          </a:prstGeom>
        </p:spPr>
        <p:style>
          <a:lnRef idx="3">
            <a:schemeClr val="accent2"/>
          </a:lnRef>
          <a:fillRef idx="0">
            <a:schemeClr val="accent2"/>
          </a:fillRef>
          <a:effectRef idx="2">
            <a:schemeClr val="accent2"/>
          </a:effectRef>
          <a:fontRef idx="minor">
            <a:schemeClr val="tx1"/>
          </a:fontRef>
        </p:style>
      </p:cxnSp>
      <p:cxnSp>
        <p:nvCxnSpPr>
          <p:cNvPr id="5" name="Đường nối Thẳng 4">
            <a:extLst>
              <a:ext uri="{FF2B5EF4-FFF2-40B4-BE49-F238E27FC236}">
                <a16:creationId xmlns:a16="http://schemas.microsoft.com/office/drawing/2014/main" id="{E988FB41-D0A4-4FA7-86D5-1F36E5D29A32}"/>
              </a:ext>
            </a:extLst>
          </p:cNvPr>
          <p:cNvCxnSpPr/>
          <p:nvPr/>
        </p:nvCxnSpPr>
        <p:spPr>
          <a:xfrm>
            <a:off x="5322627" y="1774209"/>
            <a:ext cx="3355208" cy="1624599"/>
          </a:xfrm>
          <a:prstGeom prst="line">
            <a:avLst/>
          </a:prstGeom>
        </p:spPr>
        <p:style>
          <a:lnRef idx="3">
            <a:schemeClr val="accent2"/>
          </a:lnRef>
          <a:fillRef idx="0">
            <a:schemeClr val="accent2"/>
          </a:fillRef>
          <a:effectRef idx="2">
            <a:schemeClr val="accent2"/>
          </a:effectRef>
          <a:fontRef idx="minor">
            <a:schemeClr val="tx1"/>
          </a:fontRef>
        </p:style>
      </p:cxnSp>
      <p:cxnSp>
        <p:nvCxnSpPr>
          <p:cNvPr id="8" name="Đường nối Thẳng 7">
            <a:extLst>
              <a:ext uri="{FF2B5EF4-FFF2-40B4-BE49-F238E27FC236}">
                <a16:creationId xmlns:a16="http://schemas.microsoft.com/office/drawing/2014/main" id="{98F4EC08-D1E3-4EB0-9642-08F40653F759}"/>
              </a:ext>
            </a:extLst>
          </p:cNvPr>
          <p:cNvCxnSpPr/>
          <p:nvPr/>
        </p:nvCxnSpPr>
        <p:spPr>
          <a:xfrm>
            <a:off x="5322627" y="3040916"/>
            <a:ext cx="3355208" cy="1639562"/>
          </a:xfrm>
          <a:prstGeom prst="line">
            <a:avLst/>
          </a:prstGeom>
        </p:spPr>
        <p:style>
          <a:lnRef idx="3">
            <a:schemeClr val="accent2"/>
          </a:lnRef>
          <a:fillRef idx="0">
            <a:schemeClr val="accent2"/>
          </a:fillRef>
          <a:effectRef idx="2">
            <a:schemeClr val="accent2"/>
          </a:effectRef>
          <a:fontRef idx="minor">
            <a:schemeClr val="tx1"/>
          </a:fontRef>
        </p:style>
      </p:cxnSp>
      <p:cxnSp>
        <p:nvCxnSpPr>
          <p:cNvPr id="9" name="Đường nối Thẳng 8">
            <a:extLst>
              <a:ext uri="{FF2B5EF4-FFF2-40B4-BE49-F238E27FC236}">
                <a16:creationId xmlns:a16="http://schemas.microsoft.com/office/drawing/2014/main" id="{CF5CADDB-95C3-48C0-9EC5-1999F2B4DF11}"/>
              </a:ext>
            </a:extLst>
          </p:cNvPr>
          <p:cNvCxnSpPr/>
          <p:nvPr/>
        </p:nvCxnSpPr>
        <p:spPr>
          <a:xfrm>
            <a:off x="5322627" y="4307623"/>
            <a:ext cx="3355208" cy="1639561"/>
          </a:xfrm>
          <a:prstGeom prst="line">
            <a:avLst/>
          </a:prstGeom>
        </p:spPr>
        <p:style>
          <a:lnRef idx="3">
            <a:schemeClr val="accent2"/>
          </a:lnRef>
          <a:fillRef idx="0">
            <a:schemeClr val="accent2"/>
          </a:fillRef>
          <a:effectRef idx="2">
            <a:schemeClr val="accent2"/>
          </a:effectRef>
          <a:fontRef idx="minor">
            <a:schemeClr val="tx1"/>
          </a:fontRef>
        </p:style>
      </p:cxnSp>
      <p:pic>
        <p:nvPicPr>
          <p:cNvPr id="14" name="Picture 13"/>
          <p:cNvPicPr>
            <a:picLocks noChangeAspect="1"/>
          </p:cNvPicPr>
          <p:nvPr/>
        </p:nvPicPr>
        <p:blipFill>
          <a:blip r:embed="rId4"/>
          <a:stretch>
            <a:fillRect/>
          </a:stretch>
        </p:blipFill>
        <p:spPr>
          <a:xfrm>
            <a:off x="3254510" y="126264"/>
            <a:ext cx="6162675" cy="571500"/>
          </a:xfrm>
          <a:prstGeom prst="rect">
            <a:avLst/>
          </a:prstGeom>
        </p:spPr>
      </p:pic>
    </p:spTree>
    <p:extLst>
      <p:ext uri="{BB962C8B-B14F-4D97-AF65-F5344CB8AC3E}">
        <p14:creationId xmlns:p14="http://schemas.microsoft.com/office/powerpoint/2010/main" val="1085548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left)">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left)">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image" Target="../media/image20.jpeg"/></Relationships>
</file>

<file path=ppt/theme/theme1.xml><?xml version="1.0" encoding="utf-8"?>
<a:theme xmlns:a="http://schemas.openxmlformats.org/drawingml/2006/main" name="Chủ đề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Secondary">
  <a:themeElements>
    <a:clrScheme name="Custom 12">
      <a:dk1>
        <a:sysClr val="windowText" lastClr="000000"/>
      </a:dk1>
      <a:lt1>
        <a:sysClr val="window" lastClr="FFFFFF"/>
      </a:lt1>
      <a:dk2>
        <a:srgbClr val="445EA2"/>
      </a:dk2>
      <a:lt2>
        <a:srgbClr val="EBEBEB"/>
      </a:lt2>
      <a:accent1>
        <a:srgbClr val="4495A2"/>
      </a:accent1>
      <a:accent2>
        <a:srgbClr val="7CA655"/>
      </a:accent2>
      <a:accent3>
        <a:srgbClr val="DFB240"/>
      </a:accent3>
      <a:accent4>
        <a:srgbClr val="DF8C40"/>
      </a:accent4>
      <a:accent5>
        <a:srgbClr val="DF5D40"/>
      </a:accent5>
      <a:accent6>
        <a:srgbClr val="8760AD"/>
      </a:accent6>
      <a:hlink>
        <a:srgbClr val="DF5D40"/>
      </a:hlink>
      <a:folHlink>
        <a:srgbClr val="8760AD"/>
      </a:folHlink>
    </a:clrScheme>
    <a:fontScheme name="Elementary">
      <a:majorFont>
        <a:latin typeface="Kristen ITC"/>
        <a:ea typeface=""/>
        <a:cs typeface=""/>
      </a:majorFont>
      <a:minorFont>
        <a:latin typeface="Quire Sans"/>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iritWeekCalendar_Elementary_JB_v2" id="{EEC30A67-62CF-4CD0-BA31-C53701EAF32D}" vid="{F1B8EAC4-5A8F-4A98-A64C-D35376179D5F}"/>
    </a:ext>
  </a:extLst>
</a:theme>
</file>

<file path=ppt/theme/theme3.xml><?xml version="1.0" encoding="utf-8"?>
<a:theme xmlns:a="http://schemas.openxmlformats.org/drawingml/2006/main" name="Angles">
  <a:themeElements>
    <a:clrScheme name="Angles">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Chủ đề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249</TotalTime>
  <Words>709</Words>
  <Application>Microsoft Office PowerPoint</Application>
  <PresentationFormat>Màn hình rộng</PresentationFormat>
  <Paragraphs>154</Paragraphs>
  <Slides>19</Slides>
  <Notes>18</Notes>
  <HiddenSlides>0</HiddenSlides>
  <MMClips>1</MMClips>
  <ScaleCrop>false</ScaleCrop>
  <HeadingPairs>
    <vt:vector size="6" baseType="variant">
      <vt:variant>
        <vt:lpstr>Phông được Dùng</vt:lpstr>
      </vt:variant>
      <vt:variant>
        <vt:i4>12</vt:i4>
      </vt:variant>
      <vt:variant>
        <vt:lpstr>Chủ đề</vt:lpstr>
      </vt:variant>
      <vt:variant>
        <vt:i4>4</vt:i4>
      </vt:variant>
      <vt:variant>
        <vt:lpstr>Tiêu đề Bản chiếu</vt:lpstr>
      </vt:variant>
      <vt:variant>
        <vt:i4>19</vt:i4>
      </vt:variant>
    </vt:vector>
  </HeadingPairs>
  <TitlesOfParts>
    <vt:vector size="35" baseType="lpstr">
      <vt:lpstr>Arial</vt:lpstr>
      <vt:lpstr>Calibri</vt:lpstr>
      <vt:lpstr>Calibri Light</vt:lpstr>
      <vt:lpstr>Franklin Gothic Book</vt:lpstr>
      <vt:lpstr>Franklin Gothic Medium</vt:lpstr>
      <vt:lpstr>Kristen ITC</vt:lpstr>
      <vt:lpstr>Poppins SemiBold</vt:lpstr>
      <vt:lpstr>Quire Sans</vt:lpstr>
      <vt:lpstr>Sport Day</vt:lpstr>
      <vt:lpstr>Tempus Sans ITC</vt:lpstr>
      <vt:lpstr>Times New Roman</vt:lpstr>
      <vt:lpstr>Wingdings</vt:lpstr>
      <vt:lpstr>Chủ đề Office</vt:lpstr>
      <vt:lpstr>Secondary</vt:lpstr>
      <vt:lpstr>Angles</vt:lpstr>
      <vt:lpstr>Office Theme</vt:lpstr>
      <vt:lpstr>Bản trình bày PowerPoint</vt:lpstr>
      <vt:lpstr>Contents</vt:lpstr>
      <vt:lpstr>   Warm-up AND REVIEW</vt:lpstr>
      <vt:lpstr>  Game time</vt:lpstr>
      <vt:lpstr>  Game time</vt:lpstr>
      <vt:lpstr>   LISTEN AND NUMBER.</vt:lpstr>
      <vt:lpstr>Bản trình bày PowerPoint</vt:lpstr>
      <vt:lpstr>   READ AND MATCH.</vt:lpstr>
      <vt:lpstr>Bản trình bày PowerPoint</vt:lpstr>
      <vt:lpstr>  Game time</vt:lpstr>
      <vt:lpstr>  Game time</vt:lpstr>
      <vt:lpstr>  Game time</vt:lpstr>
      <vt:lpstr>Bản trình bày PowerPoint</vt:lpstr>
      <vt:lpstr>   Let’s PLAY.</vt:lpstr>
      <vt:lpstr>Bản trình bày PowerPoint</vt:lpstr>
      <vt:lpstr>   Fun corner and  Wrap-up</vt:lpstr>
      <vt:lpstr>  Game time</vt:lpstr>
      <vt:lpstr>  Game time</vt:lpstr>
      <vt:lpstr>Bản trình bày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Bản trình bày PowerPoint</dc:title>
  <dc:creator>tran ngan</dc:creator>
  <cp:lastModifiedBy>Hi</cp:lastModifiedBy>
  <cp:revision>16</cp:revision>
  <dcterms:created xsi:type="dcterms:W3CDTF">2022-01-24T08:45:29Z</dcterms:created>
  <dcterms:modified xsi:type="dcterms:W3CDTF">2025-12-29T01:18:53Z</dcterms:modified>
</cp:coreProperties>
</file>