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0"/>
  </p:notesMasterIdLst>
  <p:sldIdLst>
    <p:sldId id="298" r:id="rId3"/>
    <p:sldId id="257" r:id="rId4"/>
    <p:sldId id="276" r:id="rId5"/>
    <p:sldId id="288" r:id="rId6"/>
    <p:sldId id="301" r:id="rId7"/>
    <p:sldId id="302"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73C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111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0BF66-A63F-40D2-B433-977E0D9223A2}" type="datetimeFigureOut">
              <a:rPr lang="en-US" smtClean="0"/>
              <a:t>13/11/2025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9CEDF-8780-426C-AABB-9187F3BE669B}" type="slidenum">
              <a:rPr lang="en-US" smtClean="0"/>
              <a:t>‹#›</a:t>
            </a:fld>
            <a:endParaRPr lang="en-US"/>
          </a:p>
        </p:txBody>
      </p:sp>
    </p:spTree>
    <p:extLst>
      <p:ext uri="{BB962C8B-B14F-4D97-AF65-F5344CB8AC3E}">
        <p14:creationId xmlns:p14="http://schemas.microsoft.com/office/powerpoint/2010/main" val="308708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Đây là bức thư Bác Hồ gửi HS cả nước nhân ngày khai giảng đầu tiên, sau khi nước ta giành được độc lập, chấm dứt ách thống trị hơn 80 năm của thực dân Pháp. Các em hãy nghe đọc thư Bác và nêu cảm nhận của mình về tình cảm và niềm tin của Bác Hồ đối với thiếu nhi Việt Nam. </a:t>
            </a:r>
            <a:endParaRPr lang="en-US" dirty="0"/>
          </a:p>
        </p:txBody>
      </p:sp>
      <p:sp>
        <p:nvSpPr>
          <p:cNvPr id="4" name="Slide Number Placeholder 3"/>
          <p:cNvSpPr>
            <a:spLocks noGrp="1"/>
          </p:cNvSpPr>
          <p:nvPr>
            <p:ph type="sldNum" sz="quarter" idx="5"/>
          </p:nvPr>
        </p:nvSpPr>
        <p:spPr/>
        <p:txBody>
          <a:bodyPr/>
          <a:lstStyle/>
          <a:p>
            <a:fld id="{7DA9CEDF-8780-426C-AABB-9187F3BE669B}" type="slidenum">
              <a:rPr lang="en-US" smtClean="0"/>
              <a:t>2</a:t>
            </a:fld>
            <a:endParaRPr lang="en-US"/>
          </a:p>
        </p:txBody>
      </p:sp>
    </p:spTree>
    <p:extLst>
      <p:ext uri="{BB962C8B-B14F-4D97-AF65-F5344CB8AC3E}">
        <p14:creationId xmlns:p14="http://schemas.microsoft.com/office/powerpoint/2010/main" val="89438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7144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2025/11/13</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9020862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2025/11/13</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982635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2025/11/13</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7664088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2025/11/13</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840299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835743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2025/11/13</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528055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2025/11/13</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7253022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2025/11/13</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1322249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2025/11/13</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3929238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2025/11/13</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213788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2025/11/13</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9437229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2025/11/13</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3262073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966463"/>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1" name="图片 130"/>
          <p:cNvPicPr>
            <a:picLocks noChangeAspect="1"/>
          </p:cNvPicPr>
          <p:nvPr userDrawn="1"/>
        </p:nvPicPr>
        <p:blipFill rotWithShape="1">
          <a:blip r:embed="rId1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spTree>
    <p:extLst>
      <p:ext uri="{BB962C8B-B14F-4D97-AF65-F5344CB8AC3E}">
        <p14:creationId xmlns:p14="http://schemas.microsoft.com/office/powerpoint/2010/main" val="160122493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C27734-86CE-3240-46CA-F99768CBAB7A}"/>
              </a:ext>
            </a:extLst>
          </p:cNvPr>
          <p:cNvPicPr>
            <a:picLocks noChangeAspect="1"/>
          </p:cNvPicPr>
          <p:nvPr/>
        </p:nvPicPr>
        <p:blipFill>
          <a:blip r:embed="rId2"/>
          <a:stretch>
            <a:fillRect/>
          </a:stretch>
        </p:blipFill>
        <p:spPr>
          <a:xfrm>
            <a:off x="0" y="0"/>
            <a:ext cx="5024284" cy="6903648"/>
          </a:xfrm>
          <a:prstGeom prst="rect">
            <a:avLst/>
          </a:prstGeom>
        </p:spPr>
      </p:pic>
      <p:pic>
        <p:nvPicPr>
          <p:cNvPr id="6" name="Picture 5">
            <a:extLst>
              <a:ext uri="{FF2B5EF4-FFF2-40B4-BE49-F238E27FC236}">
                <a16:creationId xmlns:a16="http://schemas.microsoft.com/office/drawing/2014/main" id="{0419DB9B-68EA-F45F-307B-B10188BEE772}"/>
              </a:ext>
            </a:extLst>
          </p:cNvPr>
          <p:cNvPicPr>
            <a:picLocks noChangeAspect="1"/>
          </p:cNvPicPr>
          <p:nvPr/>
        </p:nvPicPr>
        <p:blipFill>
          <a:blip r:embed="rId3"/>
          <a:stretch>
            <a:fillRect/>
          </a:stretch>
        </p:blipFill>
        <p:spPr>
          <a:xfrm>
            <a:off x="5977078" y="564360"/>
            <a:ext cx="6462320" cy="1774090"/>
          </a:xfrm>
          <a:prstGeom prst="rect">
            <a:avLst/>
          </a:prstGeom>
        </p:spPr>
      </p:pic>
      <p:sp>
        <p:nvSpPr>
          <p:cNvPr id="4" name="TextBox 3">
            <a:extLst>
              <a:ext uri="{FF2B5EF4-FFF2-40B4-BE49-F238E27FC236}">
                <a16:creationId xmlns:a16="http://schemas.microsoft.com/office/drawing/2014/main" id="{E7E4DC7A-12DA-949C-3F33-3EF1644039D1}"/>
              </a:ext>
            </a:extLst>
          </p:cNvPr>
          <p:cNvSpPr txBox="1"/>
          <p:nvPr/>
        </p:nvSpPr>
        <p:spPr>
          <a:xfrm>
            <a:off x="5417574" y="2682383"/>
            <a:ext cx="6685936"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Giáo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a:solidFill>
                  <a:srgbClr val="FF0000"/>
                </a:solidFill>
                <a:latin typeface="Times New Roman" panose="02020603050405020304" pitchFamily="18" charset="0"/>
                <a:cs typeface="Times New Roman" panose="02020603050405020304" pitchFamily="18" charset="0"/>
              </a:rPr>
              <a:t>Nguyễn </a:t>
            </a:r>
            <a:r>
              <a:rPr lang="en-US" sz="3600" b="1" smtClean="0">
                <a:solidFill>
                  <a:srgbClr val="FF0000"/>
                </a:solidFill>
                <a:latin typeface="Times New Roman" panose="02020603050405020304" pitchFamily="18" charset="0"/>
                <a:cs typeface="Times New Roman" panose="02020603050405020304" pitchFamily="18" charset="0"/>
              </a:rPr>
              <a:t>Thị Thu Hoài</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2890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4">
            <a:extLst>
              <a:ext uri="{28A0092B-C50C-407E-A947-70E740481C1C}">
                <a14:useLocalDpi xmlns:a14="http://schemas.microsoft.com/office/drawing/2010/main" val="0"/>
              </a:ext>
            </a:extLst>
          </a:blip>
          <a:srcRect r="23925"/>
          <a:stretch/>
        </p:blipFill>
        <p:spPr>
          <a:xfrm>
            <a:off x="806423" y="1037648"/>
            <a:ext cx="9274987" cy="5080000"/>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735270" y="2391747"/>
            <a:ext cx="1161288" cy="3541892"/>
          </a:xfrm>
          <a:prstGeom prst="rect">
            <a:avLst/>
          </a:prstGeom>
        </p:spPr>
      </p:pic>
      <p:pic>
        <p:nvPicPr>
          <p:cNvPr id="16" name="Picture 15"/>
          <p:cNvPicPr>
            <a:picLocks noChangeAspect="1"/>
          </p:cNvPicPr>
          <p:nvPr/>
        </p:nvPicPr>
        <p:blipFill rotWithShape="1">
          <a:blip r:embed="rId5">
            <a:extLst>
              <a:ext uri="{BEBA8EAE-BF5A-486C-A8C5-ECC9F3942E4B}">
                <a14:imgProps xmlns:a14="http://schemas.microsoft.com/office/drawing/2010/main">
                  <a14:imgLayer r:embed="rId6">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193670" y="-259196"/>
            <a:ext cx="1161288" cy="3541892"/>
          </a:xfrm>
          <a:prstGeom prst="rect">
            <a:avLst/>
          </a:prstGeom>
        </p:spPr>
      </p:pic>
      <p:pic>
        <p:nvPicPr>
          <p:cNvPr id="17" name="Picture 16"/>
          <p:cNvPicPr>
            <a:picLocks noChangeAspect="1"/>
          </p:cNvPicPr>
          <p:nvPr/>
        </p:nvPicPr>
        <p:blipFill rotWithShape="1">
          <a:blip r:embed="rId5">
            <a:extLst>
              <a:ext uri="{BEBA8EAE-BF5A-486C-A8C5-ECC9F3942E4B}">
                <a14:imgProps xmlns:a14="http://schemas.microsoft.com/office/drawing/2010/main">
                  <a14:imgLayer r:embed="rId6">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10820844" y="1254482"/>
            <a:ext cx="1161288" cy="3541892"/>
          </a:xfrm>
          <a:prstGeom prst="rect">
            <a:avLst/>
          </a:prstGeom>
        </p:spPr>
      </p:pic>
      <p:pic>
        <p:nvPicPr>
          <p:cNvPr id="9" name="Picture 8">
            <a:extLst>
              <a:ext uri="{FF2B5EF4-FFF2-40B4-BE49-F238E27FC236}">
                <a16:creationId xmlns:a16="http://schemas.microsoft.com/office/drawing/2014/main" id="{AB8CCF05-87B1-ACF4-AEEB-E5FAAEBFC3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323" y="4172004"/>
            <a:ext cx="4622483" cy="2944758"/>
          </a:xfrm>
          <a:prstGeom prst="rect">
            <a:avLst/>
          </a:prstGeom>
        </p:spPr>
      </p:pic>
      <p:pic>
        <p:nvPicPr>
          <p:cNvPr id="18" name="Picture 17">
            <a:extLst>
              <a:ext uri="{FF2B5EF4-FFF2-40B4-BE49-F238E27FC236}">
                <a16:creationId xmlns:a16="http://schemas.microsoft.com/office/drawing/2014/main" id="{B48B3BC6-05F9-8CFF-D4A7-F709C82E5A7E}"/>
              </a:ext>
            </a:extLst>
          </p:cNvPr>
          <p:cNvPicPr>
            <a:picLocks noChangeAspect="1"/>
          </p:cNvPicPr>
          <p:nvPr/>
        </p:nvPicPr>
        <p:blipFill>
          <a:blip r:embed="rId8"/>
          <a:stretch>
            <a:fillRect/>
          </a:stretch>
        </p:blipFill>
        <p:spPr>
          <a:xfrm>
            <a:off x="3015382" y="2113946"/>
            <a:ext cx="5364945" cy="2200847"/>
          </a:xfrm>
          <a:prstGeom prst="rect">
            <a:avLst/>
          </a:prstGeom>
        </p:spPr>
      </p:pic>
      <p:pic>
        <p:nvPicPr>
          <p:cNvPr id="20" name="Picture 19">
            <a:extLst>
              <a:ext uri="{FF2B5EF4-FFF2-40B4-BE49-F238E27FC236}">
                <a16:creationId xmlns:a16="http://schemas.microsoft.com/office/drawing/2014/main" id="{512DF78F-A26E-1C8E-CC4D-C565E0D0444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9883" y="-16739"/>
            <a:ext cx="2492234" cy="1491933"/>
          </a:xfrm>
          <a:prstGeom prst="rect">
            <a:avLst/>
          </a:prstGeom>
        </p:spPr>
      </p:pic>
    </p:spTree>
    <p:extLst>
      <p:ext uri="{BB962C8B-B14F-4D97-AF65-F5344CB8AC3E}">
        <p14:creationId xmlns:p14="http://schemas.microsoft.com/office/powerpoint/2010/main" val="39272794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7"/>
          <p:cNvSpPr/>
          <p:nvPr/>
        </p:nvSpPr>
        <p:spPr>
          <a:xfrm>
            <a:off x="712177" y="747346"/>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sp>
        <p:nvSpPr>
          <p:cNvPr id="5" name="Rectangle 4"/>
          <p:cNvSpPr/>
          <p:nvPr/>
        </p:nvSpPr>
        <p:spPr>
          <a:xfrm>
            <a:off x="904240" y="1032844"/>
            <a:ext cx="10576559" cy="5355312"/>
          </a:xfrm>
          <a:prstGeom prst="rect">
            <a:avLst/>
          </a:prstGeom>
        </p:spPr>
        <p:txBody>
          <a:bodyPr wrap="square">
            <a:spAutoFit/>
          </a:bodyPr>
          <a:lstStyle/>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Các em học sinh,</a:t>
            </a:r>
          </a:p>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Ngày hôm nay là ngày khai trường đầu tiên ở nước Việt Nam Dân chủ Cộng hoà. Tôi đã tưởng tượng thấy trước mắt cái cảnh nhộn nhịp tưng bừng của ngày tựu trường ở khắp các nơi. Các em hết thảy đều vui vẻ vì sau mấy tháng giời nghỉ học, sau bao nhiêu cuộc chuyển biến khác thường, các em lại được gặp thầy gặp bạn. Nhưng sung sướng hơn nữa, từ giờ phút này giở đi, các em bắt đầu được nhận một nền giáo dục hoàn toàn Việt Nam. [...]</a:t>
            </a:r>
          </a:p>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Các em được hưởng sự may mắn đó là nhờ sự hi sinh của biết bao nhiêu đồng bào các em. Vậy các em nghĩ sao? [...]</a:t>
            </a:r>
          </a:p>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a:t>
            </a:r>
            <a:r>
              <a:rPr lang="en-US" dirty="0">
                <a:solidFill>
                  <a:srgbClr val="000000"/>
                </a:solidFill>
                <a:latin typeface="Cambria" panose="02040503050406030204" pitchFamily="18" charset="0"/>
                <a:ea typeface="Cambria" panose="02040503050406030204" pitchFamily="18" charset="0"/>
                <a:cs typeface="Calibri" panose="020F0502020204030204" pitchFamily="34" charset="0"/>
              </a:rPr>
              <a:t>h</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a:t>
            </a:r>
          </a:p>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Ngày hôm nay, nhân buổi tựu trường của các em, tôi chỉ biết chúc các em một năm đầy vui vẻ và đầy kết quả tốt đẹp.</a:t>
            </a:r>
          </a:p>
          <a:p>
            <a:pPr algn="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Chào các em thân yêu</a:t>
            </a:r>
          </a:p>
          <a:p>
            <a:pPr algn="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Hồ Chí Minh</a:t>
            </a:r>
          </a:p>
          <a:p>
            <a:pPr algn="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(Theo Hồ Chí Minh toàn tập)</a:t>
            </a:r>
          </a:p>
        </p:txBody>
      </p:sp>
      <p:pic>
        <p:nvPicPr>
          <p:cNvPr id="2" name="Picture 1">
            <a:extLst>
              <a:ext uri="{FF2B5EF4-FFF2-40B4-BE49-F238E27FC236}">
                <a16:creationId xmlns:a16="http://schemas.microsoft.com/office/drawing/2014/main" id="{97DB7F11-4430-568F-E6C6-5E665D42C053}"/>
              </a:ext>
            </a:extLst>
          </p:cNvPr>
          <p:cNvPicPr>
            <a:picLocks noChangeAspect="1"/>
          </p:cNvPicPr>
          <p:nvPr/>
        </p:nvPicPr>
        <p:blipFill>
          <a:blip r:embed="rId2"/>
          <a:stretch>
            <a:fillRect/>
          </a:stretch>
        </p:blipFill>
        <p:spPr>
          <a:xfrm>
            <a:off x="2986765" y="-134165"/>
            <a:ext cx="6340390" cy="1213209"/>
          </a:xfrm>
          <a:prstGeom prst="rect">
            <a:avLst/>
          </a:prstGeom>
        </p:spPr>
      </p:pic>
      <p:pic>
        <p:nvPicPr>
          <p:cNvPr id="8" name="Picture 7">
            <a:extLst>
              <a:ext uri="{FF2B5EF4-FFF2-40B4-BE49-F238E27FC236}">
                <a16:creationId xmlns:a16="http://schemas.microsoft.com/office/drawing/2014/main" id="{0B5C5874-529A-61E9-E9D4-0D4DB030E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37" y="5196532"/>
            <a:ext cx="2966403" cy="1889750"/>
          </a:xfrm>
          <a:prstGeom prst="rect">
            <a:avLst/>
          </a:prstGeom>
        </p:spPr>
      </p:pic>
    </p:spTree>
    <p:extLst>
      <p:ext uri="{BB962C8B-B14F-4D97-AF65-F5344CB8AC3E}">
        <p14:creationId xmlns:p14="http://schemas.microsoft.com/office/powerpoint/2010/main" val="6151943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3592C-9E60-797D-1997-5C69327F874A}"/>
              </a:ext>
            </a:extLst>
          </p:cNvPr>
          <p:cNvPicPr>
            <a:picLocks noChangeAspect="1"/>
          </p:cNvPicPr>
          <p:nvPr/>
        </p:nvPicPr>
        <p:blipFill>
          <a:blip r:embed="rId2"/>
          <a:stretch>
            <a:fillRect/>
          </a:stretch>
        </p:blipFill>
        <p:spPr>
          <a:xfrm>
            <a:off x="3751418" y="129715"/>
            <a:ext cx="5407621" cy="981541"/>
          </a:xfrm>
          <a:prstGeom prst="rect">
            <a:avLst/>
          </a:prstGeom>
        </p:spPr>
      </p:pic>
      <p:sp>
        <p:nvSpPr>
          <p:cNvPr id="10" name="TextBox 9">
            <a:extLst>
              <a:ext uri="{FF2B5EF4-FFF2-40B4-BE49-F238E27FC236}">
                <a16:creationId xmlns:a16="http://schemas.microsoft.com/office/drawing/2014/main" id="{1CF0E696-E068-A7A5-97D6-908C2728EC9C}"/>
              </a:ext>
            </a:extLst>
          </p:cNvPr>
          <p:cNvSpPr txBox="1"/>
          <p:nvPr/>
        </p:nvSpPr>
        <p:spPr>
          <a:xfrm>
            <a:off x="424543" y="1628023"/>
            <a:ext cx="3003959" cy="954107"/>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defRPr/>
            </a:pPr>
            <a:r>
              <a:rPr lang="en-US" sz="2800" dirty="0" err="1">
                <a:solidFill>
                  <a:prstClr val="black"/>
                </a:solidFill>
                <a:latin typeface="Cambria" panose="02040503050406030204" pitchFamily="18" charset="0"/>
                <a:ea typeface="Cambria" panose="02040503050406030204" pitchFamily="18" charset="0"/>
                <a:cs typeface="Arial" panose="020B0604020202020204" pitchFamily="34" charset="0"/>
              </a:rPr>
              <a:t>Việt</a:t>
            </a:r>
            <a:r>
              <a:rPr lang="en-US" sz="2800" dirty="0">
                <a:solidFill>
                  <a:prstClr val="black"/>
                </a:solidFill>
                <a:latin typeface="Cambria" panose="02040503050406030204" pitchFamily="18" charset="0"/>
                <a:ea typeface="Cambria" panose="02040503050406030204" pitchFamily="18" charset="0"/>
                <a:cs typeface="Arial" panose="020B0604020202020204" pitchFamily="34" charset="0"/>
              </a:rPr>
              <a:t> Nam </a:t>
            </a:r>
            <a:r>
              <a:rPr lang="en-US" sz="2800" dirty="0" err="1">
                <a:solidFill>
                  <a:prstClr val="black"/>
                </a:solidFill>
                <a:latin typeface="Cambria" panose="02040503050406030204" pitchFamily="18" charset="0"/>
                <a:ea typeface="Cambria" panose="02040503050406030204" pitchFamily="18" charset="0"/>
                <a:cs typeface="Arial" panose="020B0604020202020204" pitchFamily="34" charset="0"/>
              </a:rPr>
              <a:t>Dân</a:t>
            </a:r>
            <a:r>
              <a:rPr lang="en-US" sz="28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prstClr val="black"/>
                </a:solidFill>
                <a:latin typeface="Cambria" panose="02040503050406030204" pitchFamily="18" charset="0"/>
                <a:ea typeface="Cambria" panose="02040503050406030204" pitchFamily="18" charset="0"/>
                <a:cs typeface="Arial" panose="020B0604020202020204" pitchFamily="34" charset="0"/>
              </a:rPr>
              <a:t>chủ</a:t>
            </a:r>
            <a:r>
              <a:rPr lang="en-US" sz="28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prstClr val="black"/>
                </a:solidFill>
                <a:latin typeface="Cambria" panose="02040503050406030204" pitchFamily="18" charset="0"/>
                <a:ea typeface="Cambria" panose="02040503050406030204" pitchFamily="18" charset="0"/>
                <a:cs typeface="Arial" panose="020B0604020202020204" pitchFamily="34" charset="0"/>
              </a:rPr>
              <a:t>Cộng</a:t>
            </a:r>
            <a:r>
              <a:rPr lang="en-US" sz="28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prstClr val="black"/>
                </a:solidFill>
                <a:latin typeface="Cambria" panose="02040503050406030204" pitchFamily="18" charset="0"/>
                <a:ea typeface="Cambria" panose="02040503050406030204" pitchFamily="18" charset="0"/>
                <a:cs typeface="Arial" panose="020B0604020202020204" pitchFamily="34" charset="0"/>
              </a:rPr>
              <a:t>hòa</a:t>
            </a:r>
            <a:r>
              <a:rPr lang="en-US" sz="2800" dirty="0">
                <a:solidFill>
                  <a:prstClr val="black"/>
                </a:solidFill>
                <a:latin typeface="Cambria" panose="02040503050406030204" pitchFamily="18" charset="0"/>
                <a:ea typeface="Cambria" panose="02040503050406030204" pitchFamily="18"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0D0DDDBD-2EC4-E4E7-DDA6-EFB2299F61BD}"/>
              </a:ext>
            </a:extLst>
          </p:cNvPr>
          <p:cNvSpPr/>
          <p:nvPr/>
        </p:nvSpPr>
        <p:spPr>
          <a:xfrm>
            <a:off x="4101016" y="1445538"/>
            <a:ext cx="7470498" cy="1323439"/>
          </a:xfrm>
          <a:prstGeom prst="rect">
            <a:avLst/>
          </a:prstGeom>
          <a:solidFill>
            <a:schemeClr val="bg1"/>
          </a:solidFill>
          <a:ln w="28575">
            <a:solidFill>
              <a:srgbClr val="662A0E"/>
            </a:solidFill>
            <a:prstDash val="dashDot"/>
          </a:ln>
        </p:spPr>
        <p:txBody>
          <a:bodyPr wrap="square">
            <a:spAutoFit/>
          </a:bodyPr>
          <a:lstStyle/>
          <a:p>
            <a:pPr lvl="0" algn="just">
              <a:defRPr/>
            </a:pPr>
            <a:r>
              <a:rPr lang="vi-VN" sz="4000" dirty="0">
                <a:solidFill>
                  <a:srgbClr val="202122"/>
                </a:solidFill>
                <a:latin typeface="Cambria" panose="02040503050406030204" pitchFamily="18" charset="0"/>
                <a:ea typeface="Cambria" panose="02040503050406030204" pitchFamily="18" charset="0"/>
                <a:cs typeface="Arial" panose="020B0604020202020204" pitchFamily="34" charset="0"/>
              </a:rPr>
              <a:t>tên nước ta từ 2/9/1945 đến 2/7/1976.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050" name="Picture 2" descr="Nước Việt Nam Dân chủ Cộng hòa ra đời (2/9/1945) - Biểu tượng của khát vọng  hòa bình, độc lập, tự do">
            <a:extLst>
              <a:ext uri="{FF2B5EF4-FFF2-40B4-BE49-F238E27FC236}">
                <a16:creationId xmlns:a16="http://schemas.microsoft.com/office/drawing/2014/main" id="{9DC6544A-68E2-50BB-E08C-E49370C40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745" y="3037114"/>
            <a:ext cx="5504769" cy="368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358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3592C-9E60-797D-1997-5C69327F874A}"/>
              </a:ext>
            </a:extLst>
          </p:cNvPr>
          <p:cNvPicPr>
            <a:picLocks noChangeAspect="1"/>
          </p:cNvPicPr>
          <p:nvPr/>
        </p:nvPicPr>
        <p:blipFill>
          <a:blip r:embed="rId2"/>
          <a:stretch>
            <a:fillRect/>
          </a:stretch>
        </p:blipFill>
        <p:spPr>
          <a:xfrm>
            <a:off x="3751418" y="129715"/>
            <a:ext cx="5407621" cy="981541"/>
          </a:xfrm>
          <a:prstGeom prst="rect">
            <a:avLst/>
          </a:prstGeom>
        </p:spPr>
      </p:pic>
      <p:sp>
        <p:nvSpPr>
          <p:cNvPr id="10" name="TextBox 9">
            <a:extLst>
              <a:ext uri="{FF2B5EF4-FFF2-40B4-BE49-F238E27FC236}">
                <a16:creationId xmlns:a16="http://schemas.microsoft.com/office/drawing/2014/main" id="{1CF0E696-E068-A7A5-97D6-908C2728EC9C}"/>
              </a:ext>
            </a:extLst>
          </p:cNvPr>
          <p:cNvSpPr txBox="1"/>
          <p:nvPr/>
        </p:nvSpPr>
        <p:spPr>
          <a:xfrm>
            <a:off x="424544" y="1628023"/>
            <a:ext cx="2547256" cy="646331"/>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tựu trường: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0D0DDDBD-2EC4-E4E7-DDA6-EFB2299F61BD}"/>
              </a:ext>
            </a:extLst>
          </p:cNvPr>
          <p:cNvSpPr/>
          <p:nvPr/>
        </p:nvSpPr>
        <p:spPr>
          <a:xfrm>
            <a:off x="3287486" y="1325795"/>
            <a:ext cx="8284028" cy="1323439"/>
          </a:xfrm>
          <a:prstGeom prst="rect">
            <a:avLst/>
          </a:prstGeom>
          <a:solidFill>
            <a:schemeClr val="bg1"/>
          </a:solidFill>
          <a:ln w="28575">
            <a:solidFill>
              <a:srgbClr val="662A0E"/>
            </a:solidFill>
            <a:prstDash val="dashDot"/>
          </a:ln>
        </p:spPr>
        <p:txBody>
          <a:bodyPr wrap="square">
            <a:spAutoFit/>
          </a:bodyPr>
          <a:lstStyle/>
          <a:p>
            <a:pPr lvl="0" algn="just">
              <a:defRPr/>
            </a:pPr>
            <a:r>
              <a:rPr lang="en-US" sz="4000">
                <a:solidFill>
                  <a:srgbClr val="202122"/>
                </a:solidFill>
                <a:latin typeface="Cambria" panose="02040503050406030204" pitchFamily="18" charset="0"/>
                <a:ea typeface="Cambria" panose="02040503050406030204" pitchFamily="18" charset="0"/>
                <a:cs typeface="Arial" panose="020B0604020202020204" pitchFamily="34" charset="0"/>
              </a:rPr>
              <a:t>(</a:t>
            </a:r>
            <a:r>
              <a:rPr lang="vi-VN" sz="4000">
                <a:solidFill>
                  <a:srgbClr val="202122"/>
                </a:solidFill>
                <a:latin typeface="Cambria" panose="02040503050406030204" pitchFamily="18" charset="0"/>
                <a:ea typeface="Cambria" panose="02040503050406030204" pitchFamily="18" charset="0"/>
                <a:cs typeface="Arial" panose="020B0604020202020204" pitchFamily="34" charset="0"/>
              </a:rPr>
              <a:t>học sinh) tập trung tại trường để chuẩn bị cho năm học mới.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122" name="Picture 2" descr="19 tỉnh, thành phố công bố lịch tựu trường và khai giảng">
            <a:extLst>
              <a:ext uri="{FF2B5EF4-FFF2-40B4-BE49-F238E27FC236}">
                <a16:creationId xmlns:a16="http://schemas.microsoft.com/office/drawing/2014/main" id="{DAF4F15A-3A10-4920-1AB6-9F2A7DBA8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969361"/>
            <a:ext cx="5162550" cy="343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9126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wipe(down)">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3592C-9E60-797D-1997-5C69327F874A}"/>
              </a:ext>
            </a:extLst>
          </p:cNvPr>
          <p:cNvPicPr>
            <a:picLocks noChangeAspect="1"/>
          </p:cNvPicPr>
          <p:nvPr/>
        </p:nvPicPr>
        <p:blipFill>
          <a:blip r:embed="rId2"/>
          <a:stretch>
            <a:fillRect/>
          </a:stretch>
        </p:blipFill>
        <p:spPr>
          <a:xfrm>
            <a:off x="3751418" y="129715"/>
            <a:ext cx="5407621" cy="981541"/>
          </a:xfrm>
          <a:prstGeom prst="rect">
            <a:avLst/>
          </a:prstGeom>
        </p:spPr>
      </p:pic>
      <p:sp>
        <p:nvSpPr>
          <p:cNvPr id="10" name="TextBox 9">
            <a:extLst>
              <a:ext uri="{FF2B5EF4-FFF2-40B4-BE49-F238E27FC236}">
                <a16:creationId xmlns:a16="http://schemas.microsoft.com/office/drawing/2014/main" id="{1CF0E696-E068-A7A5-97D6-908C2728EC9C}"/>
              </a:ext>
            </a:extLst>
          </p:cNvPr>
          <p:cNvSpPr txBox="1"/>
          <p:nvPr/>
        </p:nvSpPr>
        <p:spPr>
          <a:xfrm>
            <a:off x="1001486" y="1628023"/>
            <a:ext cx="1970314" cy="646331"/>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Cơ</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đồ</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0D0DDDBD-2EC4-E4E7-DDA6-EFB2299F61BD}"/>
              </a:ext>
            </a:extLst>
          </p:cNvPr>
          <p:cNvSpPr/>
          <p:nvPr/>
        </p:nvSpPr>
        <p:spPr>
          <a:xfrm>
            <a:off x="3287486" y="1325795"/>
            <a:ext cx="8284028" cy="1323439"/>
          </a:xfrm>
          <a:prstGeom prst="rect">
            <a:avLst/>
          </a:prstGeom>
          <a:solidFill>
            <a:schemeClr val="bg1"/>
          </a:solidFill>
          <a:ln w="28575">
            <a:solidFill>
              <a:srgbClr val="662A0E"/>
            </a:solidFill>
            <a:prstDash val="dashDot"/>
          </a:ln>
        </p:spPr>
        <p:txBody>
          <a:bodyPr wrap="square">
            <a:spAutoFit/>
          </a:bodyPr>
          <a:lstStyle/>
          <a:p>
            <a:pPr lvl="0" algn="just">
              <a:defRPr/>
            </a:pPr>
            <a:r>
              <a:rPr lang="vi-VN" sz="4000" dirty="0">
                <a:solidFill>
                  <a:srgbClr val="202122"/>
                </a:solidFill>
                <a:latin typeface="Cambria" panose="02040503050406030204" pitchFamily="18" charset="0"/>
                <a:ea typeface="Cambria" panose="02040503050406030204" pitchFamily="18" charset="0"/>
                <a:cs typeface="Arial" panose="020B0604020202020204" pitchFamily="34" charset="0"/>
              </a:rPr>
              <a:t>sự nghiệp lớn; ở đây có nghĩa là đất nước, giang sơn.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2A8846BA-D9A9-9859-00E0-811F853661E3}"/>
              </a:ext>
            </a:extLst>
          </p:cNvPr>
          <p:cNvSpPr txBox="1"/>
          <p:nvPr/>
        </p:nvSpPr>
        <p:spPr>
          <a:xfrm>
            <a:off x="838200" y="3380623"/>
            <a:ext cx="2133600" cy="646331"/>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Hoàn</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cầu</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C4526F16-1707-FF75-E752-A6D95BBFBDDB}"/>
              </a:ext>
            </a:extLst>
          </p:cNvPr>
          <p:cNvSpPr/>
          <p:nvPr/>
        </p:nvSpPr>
        <p:spPr>
          <a:xfrm>
            <a:off x="3396343" y="3372309"/>
            <a:ext cx="2917371" cy="707886"/>
          </a:xfrm>
          <a:prstGeom prst="rect">
            <a:avLst/>
          </a:prstGeom>
          <a:solidFill>
            <a:schemeClr val="bg1"/>
          </a:solidFill>
          <a:ln w="28575">
            <a:solidFill>
              <a:srgbClr val="662A0E"/>
            </a:solidFill>
            <a:prstDash val="dashDot"/>
          </a:ln>
        </p:spPr>
        <p:txBody>
          <a:bodyPr wrap="square">
            <a:spAutoFit/>
          </a:bodyPr>
          <a:lstStyle/>
          <a:p>
            <a:pPr lvl="0" algn="just">
              <a:defRPr/>
            </a:pPr>
            <a:r>
              <a:rPr lang="vi-VN" sz="4000" dirty="0">
                <a:solidFill>
                  <a:srgbClr val="202122"/>
                </a:solidFill>
                <a:latin typeface="Cambria" panose="02040503050406030204" pitchFamily="18" charset="0"/>
                <a:ea typeface="Cambria" panose="02040503050406030204" pitchFamily="18" charset="0"/>
                <a:cs typeface="Arial" panose="020B0604020202020204" pitchFamily="34" charset="0"/>
              </a:rPr>
              <a:t>thế giới.</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TextBox 4">
            <a:extLst>
              <a:ext uri="{FF2B5EF4-FFF2-40B4-BE49-F238E27FC236}">
                <a16:creationId xmlns:a16="http://schemas.microsoft.com/office/drawing/2014/main" id="{907C184C-B9D9-D4A1-64E1-99A5671E7910}"/>
              </a:ext>
            </a:extLst>
          </p:cNvPr>
          <p:cNvSpPr txBox="1"/>
          <p:nvPr/>
        </p:nvSpPr>
        <p:spPr>
          <a:xfrm>
            <a:off x="838199" y="4763108"/>
            <a:ext cx="3777343" cy="1200329"/>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các cường quốc năm châu</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Rectangle 5">
            <a:extLst>
              <a:ext uri="{FF2B5EF4-FFF2-40B4-BE49-F238E27FC236}">
                <a16:creationId xmlns:a16="http://schemas.microsoft.com/office/drawing/2014/main" id="{41F4FB67-2D8A-A275-8A4C-ADC9F41B2178}"/>
              </a:ext>
            </a:extLst>
          </p:cNvPr>
          <p:cNvSpPr/>
          <p:nvPr/>
        </p:nvSpPr>
        <p:spPr>
          <a:xfrm>
            <a:off x="4789714" y="4994280"/>
            <a:ext cx="7195457" cy="646331"/>
          </a:xfrm>
          <a:prstGeom prst="rect">
            <a:avLst/>
          </a:prstGeom>
          <a:solidFill>
            <a:schemeClr val="bg1"/>
          </a:solidFill>
          <a:ln w="28575">
            <a:solidFill>
              <a:srgbClr val="662A0E"/>
            </a:solidFill>
            <a:prstDash val="dashDot"/>
          </a:ln>
        </p:spPr>
        <p:txBody>
          <a:bodyPr wrap="square">
            <a:spAutoFit/>
          </a:bodyPr>
          <a:lstStyle/>
          <a:p>
            <a:pPr lvl="0" algn="just">
              <a:defRPr/>
            </a:pPr>
            <a:r>
              <a:rPr lang="vi-VN" sz="3600" dirty="0">
                <a:solidFill>
                  <a:srgbClr val="202122"/>
                </a:solidFill>
                <a:latin typeface="Cambria" panose="02040503050406030204" pitchFamily="18" charset="0"/>
                <a:ea typeface="Cambria" panose="02040503050406030204" pitchFamily="18" charset="0"/>
                <a:cs typeface="Arial" panose="020B0604020202020204" pitchFamily="34" charset="0"/>
              </a:rPr>
              <a:t>các nước giàu mạnh trên thế giới.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6077724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ef6b7c9486052b6069210c143670dcb"/>
          <p:cNvPicPr>
            <a:picLocks noChangeAspect="1"/>
          </p:cNvPicPr>
          <p:nvPr/>
        </p:nvPicPr>
        <p:blipFill>
          <a:blip r:embed="rId2" cstate="screen">
            <a:extLst>
              <a:ext uri="{28A0092B-C50C-407E-A947-70E740481C1C}">
                <a14:useLocalDpi xmlns:a14="http://schemas.microsoft.com/office/drawing/2010/main"/>
              </a:ext>
            </a:extLst>
          </a:blip>
          <a:srcRect t="-4082"/>
          <a:stretch>
            <a:fillRect/>
          </a:stretch>
        </p:blipFill>
        <p:spPr>
          <a:xfrm>
            <a:off x="10332720" y="4836160"/>
            <a:ext cx="1684020" cy="1878330"/>
          </a:xfrm>
          <a:prstGeom prst="rect">
            <a:avLst/>
          </a:prstGeom>
        </p:spPr>
      </p:pic>
      <p:pic>
        <p:nvPicPr>
          <p:cNvPr id="13" name="图片 12" descr="2e2443d50be4edde0f92218bf07fa4eb"/>
          <p:cNvPicPr>
            <a:picLocks noChangeAspect="1"/>
          </p:cNvPicPr>
          <p:nvPr/>
        </p:nvPicPr>
        <p:blipFill>
          <a:blip r:embed="rId3"/>
          <a:stretch>
            <a:fillRect/>
          </a:stretch>
        </p:blipFill>
        <p:spPr>
          <a:xfrm>
            <a:off x="10315854" y="61908"/>
            <a:ext cx="1263015" cy="1191260"/>
          </a:xfrm>
          <a:prstGeom prst="rect">
            <a:avLst/>
          </a:prstGeom>
        </p:spPr>
      </p:pic>
      <p:pic>
        <p:nvPicPr>
          <p:cNvPr id="36" name="图片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96082" y="1935909"/>
            <a:ext cx="340398" cy="340398"/>
          </a:xfrm>
          <a:prstGeom prst="rect">
            <a:avLst/>
          </a:prstGeom>
        </p:spPr>
      </p:pic>
      <p:pic>
        <p:nvPicPr>
          <p:cNvPr id="37" name="图片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47362" y="3068266"/>
            <a:ext cx="294678" cy="294678"/>
          </a:xfrm>
          <a:prstGeom prst="rect">
            <a:avLst/>
          </a:prstGeom>
        </p:spPr>
      </p:pic>
      <p:pic>
        <p:nvPicPr>
          <p:cNvPr id="40" name="图片 8" descr="4ef6b7c9486052b6069210c143670dcb"/>
          <p:cNvPicPr>
            <a:picLocks noChangeAspect="1"/>
          </p:cNvPicPr>
          <p:nvPr/>
        </p:nvPicPr>
        <p:blipFill rotWithShape="1">
          <a:blip r:embed="rId5" cstate="screen">
            <a:extLst>
              <a:ext uri="{28A0092B-C50C-407E-A947-70E740481C1C}">
                <a14:useLocalDpi xmlns:a14="http://schemas.microsoft.com/office/drawing/2010/main"/>
              </a:ext>
            </a:extLst>
          </a:blip>
          <a:srcRect t="-4082"/>
          <a:stretch>
            <a:fillRect/>
          </a:stretch>
        </p:blipFill>
        <p:spPr>
          <a:xfrm>
            <a:off x="-2085317" y="41998"/>
            <a:ext cx="4796016" cy="1878330"/>
          </a:xfrm>
          <a:prstGeom prst="rect">
            <a:avLst/>
          </a:prstGeom>
        </p:spPr>
      </p:pic>
      <p:sp>
        <p:nvSpPr>
          <p:cNvPr id="42" name="Freeform 5"/>
          <p:cNvSpPr/>
          <p:nvPr/>
        </p:nvSpPr>
        <p:spPr bwMode="auto">
          <a:xfrm rot="5400000">
            <a:off x="2638059" y="-1193713"/>
            <a:ext cx="4146148" cy="9039912"/>
          </a:xfrm>
          <a:custGeom>
            <a:avLst/>
            <a:gdLst>
              <a:gd name="T0" fmla="*/ 190 w 5338"/>
              <a:gd name="T1" fmla="*/ 1450 h 7303"/>
              <a:gd name="T2" fmla="*/ 691 w 5338"/>
              <a:gd name="T3" fmla="*/ 1903 h 7303"/>
              <a:gd name="T4" fmla="*/ 679 w 5338"/>
              <a:gd name="T5" fmla="*/ 2546 h 7303"/>
              <a:gd name="T6" fmla="*/ 652 w 5338"/>
              <a:gd name="T7" fmla="*/ 3121 h 7303"/>
              <a:gd name="T8" fmla="*/ 695 w 5338"/>
              <a:gd name="T9" fmla="*/ 3500 h 7303"/>
              <a:gd name="T10" fmla="*/ 359 w 5338"/>
              <a:gd name="T11" fmla="*/ 4150 h 7303"/>
              <a:gd name="T12" fmla="*/ 548 w 5338"/>
              <a:gd name="T13" fmla="*/ 4606 h 7303"/>
              <a:gd name="T14" fmla="*/ 77 w 5338"/>
              <a:gd name="T15" fmla="*/ 5657 h 7303"/>
              <a:gd name="T16" fmla="*/ 459 w 5338"/>
              <a:gd name="T17" fmla="*/ 5780 h 7303"/>
              <a:gd name="T18" fmla="*/ 542 w 5338"/>
              <a:gd name="T19" fmla="*/ 6497 h 7303"/>
              <a:gd name="T20" fmla="*/ 1683 w 5338"/>
              <a:gd name="T21" fmla="*/ 6701 h 7303"/>
              <a:gd name="T22" fmla="*/ 3033 w 5338"/>
              <a:gd name="T23" fmla="*/ 6713 h 7303"/>
              <a:gd name="T24" fmla="*/ 3410 w 5338"/>
              <a:gd name="T25" fmla="*/ 6819 h 7303"/>
              <a:gd name="T26" fmla="*/ 3863 w 5338"/>
              <a:gd name="T27" fmla="*/ 6857 h 7303"/>
              <a:gd name="T28" fmla="*/ 4784 w 5338"/>
              <a:gd name="T29" fmla="*/ 7002 h 7303"/>
              <a:gd name="T30" fmla="*/ 4802 w 5338"/>
              <a:gd name="T31" fmla="*/ 6282 h 7303"/>
              <a:gd name="T32" fmla="*/ 4837 w 5338"/>
              <a:gd name="T33" fmla="*/ 5955 h 7303"/>
              <a:gd name="T34" fmla="*/ 4943 w 5338"/>
              <a:gd name="T35" fmla="*/ 5645 h 7303"/>
              <a:gd name="T36" fmla="*/ 4896 w 5338"/>
              <a:gd name="T37" fmla="*/ 4472 h 7303"/>
              <a:gd name="T38" fmla="*/ 4800 w 5338"/>
              <a:gd name="T39" fmla="*/ 4019 h 7303"/>
              <a:gd name="T40" fmla="*/ 4755 w 5338"/>
              <a:gd name="T41" fmla="*/ 3661 h 7303"/>
              <a:gd name="T42" fmla="*/ 5103 w 5338"/>
              <a:gd name="T43" fmla="*/ 2345 h 7303"/>
              <a:gd name="T44" fmla="*/ 4949 w 5338"/>
              <a:gd name="T45" fmla="*/ 2027 h 7303"/>
              <a:gd name="T46" fmla="*/ 4388 w 5338"/>
              <a:gd name="T47" fmla="*/ 299 h 7303"/>
              <a:gd name="T48" fmla="*/ 3731 w 5338"/>
              <a:gd name="T49" fmla="*/ 651 h 7303"/>
              <a:gd name="T50" fmla="*/ 2977 w 5338"/>
              <a:gd name="T51" fmla="*/ 590 h 7303"/>
              <a:gd name="T52" fmla="*/ 2489 w 5338"/>
              <a:gd name="T53" fmla="*/ 79 h 7303"/>
              <a:gd name="T54" fmla="*/ 1531 w 5338"/>
              <a:gd name="T55" fmla="*/ 682 h 7303"/>
              <a:gd name="T56" fmla="*/ 2927 w 5338"/>
              <a:gd name="T57" fmla="*/ 629 h 7303"/>
              <a:gd name="T58" fmla="*/ 3265 w 5338"/>
              <a:gd name="T59" fmla="*/ 658 h 7303"/>
              <a:gd name="T60" fmla="*/ 4252 w 5338"/>
              <a:gd name="T61" fmla="*/ 310 h 7303"/>
              <a:gd name="T62" fmla="*/ 4902 w 5338"/>
              <a:gd name="T63" fmla="*/ 2040 h 7303"/>
              <a:gd name="T64" fmla="*/ 4941 w 5338"/>
              <a:gd name="T65" fmla="*/ 2568 h 7303"/>
              <a:gd name="T66" fmla="*/ 4713 w 5338"/>
              <a:gd name="T67" fmla="*/ 3671 h 7303"/>
              <a:gd name="T68" fmla="*/ 4742 w 5338"/>
              <a:gd name="T69" fmla="*/ 4066 h 7303"/>
              <a:gd name="T70" fmla="*/ 5166 w 5338"/>
              <a:gd name="T71" fmla="*/ 5264 h 7303"/>
              <a:gd name="T72" fmla="*/ 4716 w 5338"/>
              <a:gd name="T73" fmla="*/ 6039 h 7303"/>
              <a:gd name="T74" fmla="*/ 4670 w 5338"/>
              <a:gd name="T75" fmla="*/ 6346 h 7303"/>
              <a:gd name="T76" fmla="*/ 3857 w 5338"/>
              <a:gd name="T77" fmla="*/ 6816 h 7303"/>
              <a:gd name="T78" fmla="*/ 3401 w 5338"/>
              <a:gd name="T79" fmla="*/ 6773 h 7303"/>
              <a:gd name="T80" fmla="*/ 2270 w 5338"/>
              <a:gd name="T81" fmla="*/ 6905 h 7303"/>
              <a:gd name="T82" fmla="*/ 585 w 5338"/>
              <a:gd name="T83" fmla="*/ 6477 h 7303"/>
              <a:gd name="T84" fmla="*/ 495 w 5338"/>
              <a:gd name="T85" fmla="*/ 5762 h 7303"/>
              <a:gd name="T86" fmla="*/ 72 w 5338"/>
              <a:gd name="T87" fmla="*/ 5196 h 7303"/>
              <a:gd name="T88" fmla="*/ 416 w 5338"/>
              <a:gd name="T89" fmla="*/ 3946 h 7303"/>
              <a:gd name="T90" fmla="*/ 606 w 5338"/>
              <a:gd name="T91" fmla="*/ 3221 h 7303"/>
              <a:gd name="T92" fmla="*/ 786 w 5338"/>
              <a:gd name="T93" fmla="*/ 2528 h 7303"/>
              <a:gd name="T94" fmla="*/ 737 w 5338"/>
              <a:gd name="T95" fmla="*/ 1906 h 7303"/>
              <a:gd name="T96" fmla="*/ 462 w 5338"/>
              <a:gd name="T97" fmla="*/ 758 h 7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38" h="7303">
                <a:moveTo>
                  <a:pt x="1532" y="780"/>
                </a:moveTo>
                <a:cubicBezTo>
                  <a:pt x="1282" y="578"/>
                  <a:pt x="866" y="516"/>
                  <a:pt x="570" y="671"/>
                </a:cubicBezTo>
                <a:cubicBezTo>
                  <a:pt x="291" y="818"/>
                  <a:pt x="124" y="1167"/>
                  <a:pt x="190" y="1450"/>
                </a:cubicBezTo>
                <a:cubicBezTo>
                  <a:pt x="207" y="1519"/>
                  <a:pt x="236" y="1583"/>
                  <a:pt x="271" y="1646"/>
                </a:cubicBezTo>
                <a:cubicBezTo>
                  <a:pt x="306" y="1707"/>
                  <a:pt x="360" y="1751"/>
                  <a:pt x="421" y="1791"/>
                </a:cubicBezTo>
                <a:cubicBezTo>
                  <a:pt x="468" y="1822"/>
                  <a:pt x="647" y="1909"/>
                  <a:pt x="691" y="1903"/>
                </a:cubicBezTo>
                <a:cubicBezTo>
                  <a:pt x="487" y="1930"/>
                  <a:pt x="457" y="2081"/>
                  <a:pt x="519" y="2227"/>
                </a:cubicBezTo>
                <a:cubicBezTo>
                  <a:pt x="559" y="2321"/>
                  <a:pt x="634" y="2404"/>
                  <a:pt x="714" y="2474"/>
                </a:cubicBezTo>
                <a:cubicBezTo>
                  <a:pt x="772" y="2525"/>
                  <a:pt x="753" y="2517"/>
                  <a:pt x="679" y="2546"/>
                </a:cubicBezTo>
                <a:cubicBezTo>
                  <a:pt x="626" y="2567"/>
                  <a:pt x="602" y="2612"/>
                  <a:pt x="594" y="2659"/>
                </a:cubicBezTo>
                <a:cubicBezTo>
                  <a:pt x="569" y="2795"/>
                  <a:pt x="711" y="2951"/>
                  <a:pt x="806" y="3034"/>
                </a:cubicBezTo>
                <a:cubicBezTo>
                  <a:pt x="799" y="3027"/>
                  <a:pt x="668" y="3108"/>
                  <a:pt x="652" y="3121"/>
                </a:cubicBezTo>
                <a:cubicBezTo>
                  <a:pt x="616" y="3151"/>
                  <a:pt x="605" y="3196"/>
                  <a:pt x="601" y="3239"/>
                </a:cubicBezTo>
                <a:cubicBezTo>
                  <a:pt x="596" y="3288"/>
                  <a:pt x="617" y="3340"/>
                  <a:pt x="635" y="3385"/>
                </a:cubicBezTo>
                <a:cubicBezTo>
                  <a:pt x="650" y="3425"/>
                  <a:pt x="673" y="3462"/>
                  <a:pt x="695" y="3500"/>
                </a:cubicBezTo>
                <a:cubicBezTo>
                  <a:pt x="711" y="3527"/>
                  <a:pt x="730" y="3553"/>
                  <a:pt x="747" y="3580"/>
                </a:cubicBezTo>
                <a:cubicBezTo>
                  <a:pt x="768" y="3611"/>
                  <a:pt x="664" y="3677"/>
                  <a:pt x="646" y="3690"/>
                </a:cubicBezTo>
                <a:cubicBezTo>
                  <a:pt x="485" y="3818"/>
                  <a:pt x="371" y="3952"/>
                  <a:pt x="359" y="4150"/>
                </a:cubicBezTo>
                <a:cubicBezTo>
                  <a:pt x="355" y="4226"/>
                  <a:pt x="377" y="4302"/>
                  <a:pt x="402" y="4374"/>
                </a:cubicBezTo>
                <a:cubicBezTo>
                  <a:pt x="417" y="4417"/>
                  <a:pt x="441" y="4457"/>
                  <a:pt x="465" y="4497"/>
                </a:cubicBezTo>
                <a:cubicBezTo>
                  <a:pt x="488" y="4537"/>
                  <a:pt x="518" y="4572"/>
                  <a:pt x="548" y="4606"/>
                </a:cubicBezTo>
                <a:cubicBezTo>
                  <a:pt x="571" y="4632"/>
                  <a:pt x="504" y="4629"/>
                  <a:pt x="483" y="4635"/>
                </a:cubicBezTo>
                <a:cubicBezTo>
                  <a:pt x="277" y="4700"/>
                  <a:pt x="119" y="5008"/>
                  <a:pt x="70" y="5187"/>
                </a:cubicBezTo>
                <a:cubicBezTo>
                  <a:pt x="29" y="5333"/>
                  <a:pt x="17" y="5513"/>
                  <a:pt x="77" y="5657"/>
                </a:cubicBezTo>
                <a:cubicBezTo>
                  <a:pt x="104" y="5720"/>
                  <a:pt x="141" y="5774"/>
                  <a:pt x="210" y="5806"/>
                </a:cubicBezTo>
                <a:cubicBezTo>
                  <a:pt x="256" y="5827"/>
                  <a:pt x="312" y="5822"/>
                  <a:pt x="361" y="5813"/>
                </a:cubicBezTo>
                <a:cubicBezTo>
                  <a:pt x="395" y="5807"/>
                  <a:pt x="428" y="5792"/>
                  <a:pt x="459" y="5780"/>
                </a:cubicBezTo>
                <a:cubicBezTo>
                  <a:pt x="430" y="5792"/>
                  <a:pt x="383" y="5818"/>
                  <a:pt x="349" y="5841"/>
                </a:cubicBezTo>
                <a:cubicBezTo>
                  <a:pt x="155" y="5970"/>
                  <a:pt x="115" y="6161"/>
                  <a:pt x="212" y="6350"/>
                </a:cubicBezTo>
                <a:cubicBezTo>
                  <a:pt x="273" y="6469"/>
                  <a:pt x="401" y="6534"/>
                  <a:pt x="542" y="6497"/>
                </a:cubicBezTo>
                <a:cubicBezTo>
                  <a:pt x="582" y="6486"/>
                  <a:pt x="562" y="6617"/>
                  <a:pt x="576" y="6659"/>
                </a:cubicBezTo>
                <a:cubicBezTo>
                  <a:pt x="626" y="6811"/>
                  <a:pt x="860" y="6768"/>
                  <a:pt x="985" y="6744"/>
                </a:cubicBezTo>
                <a:cubicBezTo>
                  <a:pt x="1231" y="6699"/>
                  <a:pt x="1440" y="6597"/>
                  <a:pt x="1683" y="6701"/>
                </a:cubicBezTo>
                <a:cubicBezTo>
                  <a:pt x="1870" y="6780"/>
                  <a:pt x="2005" y="6880"/>
                  <a:pt x="2216" y="6908"/>
                </a:cubicBezTo>
                <a:cubicBezTo>
                  <a:pt x="2421" y="6935"/>
                  <a:pt x="2661" y="6924"/>
                  <a:pt x="2855" y="6853"/>
                </a:cubicBezTo>
                <a:cubicBezTo>
                  <a:pt x="2931" y="6825"/>
                  <a:pt x="2987" y="6772"/>
                  <a:pt x="3033" y="6713"/>
                </a:cubicBezTo>
                <a:cubicBezTo>
                  <a:pt x="3060" y="6679"/>
                  <a:pt x="3056" y="6689"/>
                  <a:pt x="3060" y="6700"/>
                </a:cubicBezTo>
                <a:cubicBezTo>
                  <a:pt x="3091" y="6788"/>
                  <a:pt x="3184" y="6839"/>
                  <a:pt x="3281" y="6848"/>
                </a:cubicBezTo>
                <a:cubicBezTo>
                  <a:pt x="3347" y="6854"/>
                  <a:pt x="3390" y="6764"/>
                  <a:pt x="3410" y="6819"/>
                </a:cubicBezTo>
                <a:cubicBezTo>
                  <a:pt x="3435" y="6887"/>
                  <a:pt x="3501" y="6933"/>
                  <a:pt x="3567" y="6967"/>
                </a:cubicBezTo>
                <a:cubicBezTo>
                  <a:pt x="3646" y="7007"/>
                  <a:pt x="3761" y="7029"/>
                  <a:pt x="3832" y="6967"/>
                </a:cubicBezTo>
                <a:cubicBezTo>
                  <a:pt x="3863" y="6940"/>
                  <a:pt x="3863" y="6892"/>
                  <a:pt x="3863" y="6857"/>
                </a:cubicBezTo>
                <a:cubicBezTo>
                  <a:pt x="3863" y="6845"/>
                  <a:pt x="3988" y="6971"/>
                  <a:pt x="4004" y="6989"/>
                </a:cubicBezTo>
                <a:cubicBezTo>
                  <a:pt x="4099" y="7092"/>
                  <a:pt x="4211" y="7188"/>
                  <a:pt x="4358" y="7225"/>
                </a:cubicBezTo>
                <a:cubicBezTo>
                  <a:pt x="4540" y="7271"/>
                  <a:pt x="4699" y="7129"/>
                  <a:pt x="4784" y="7002"/>
                </a:cubicBezTo>
                <a:cubicBezTo>
                  <a:pt x="4906" y="6822"/>
                  <a:pt x="4892" y="6623"/>
                  <a:pt x="4770" y="6453"/>
                </a:cubicBezTo>
                <a:cubicBezTo>
                  <a:pt x="4763" y="6443"/>
                  <a:pt x="4660" y="6349"/>
                  <a:pt x="4715" y="6335"/>
                </a:cubicBezTo>
                <a:cubicBezTo>
                  <a:pt x="4751" y="6326"/>
                  <a:pt x="4777" y="6306"/>
                  <a:pt x="4802" y="6282"/>
                </a:cubicBezTo>
                <a:cubicBezTo>
                  <a:pt x="4821" y="6265"/>
                  <a:pt x="4830" y="6229"/>
                  <a:pt x="4827" y="6207"/>
                </a:cubicBezTo>
                <a:cubicBezTo>
                  <a:pt x="4817" y="6149"/>
                  <a:pt x="4791" y="6109"/>
                  <a:pt x="4747" y="6064"/>
                </a:cubicBezTo>
                <a:cubicBezTo>
                  <a:pt x="4734" y="6051"/>
                  <a:pt x="4830" y="5980"/>
                  <a:pt x="4837" y="5955"/>
                </a:cubicBezTo>
                <a:cubicBezTo>
                  <a:pt x="4845" y="5927"/>
                  <a:pt x="4849" y="5902"/>
                  <a:pt x="4842" y="5873"/>
                </a:cubicBezTo>
                <a:cubicBezTo>
                  <a:pt x="4830" y="5821"/>
                  <a:pt x="4797" y="5784"/>
                  <a:pt x="4749" y="5753"/>
                </a:cubicBezTo>
                <a:cubicBezTo>
                  <a:pt x="4757" y="5758"/>
                  <a:pt x="4923" y="5659"/>
                  <a:pt x="4943" y="5645"/>
                </a:cubicBezTo>
                <a:cubicBezTo>
                  <a:pt x="5006" y="5602"/>
                  <a:pt x="5051" y="5542"/>
                  <a:pt x="5090" y="5481"/>
                </a:cubicBezTo>
                <a:cubicBezTo>
                  <a:pt x="5176" y="5344"/>
                  <a:pt x="5194" y="5173"/>
                  <a:pt x="5187" y="5019"/>
                </a:cubicBezTo>
                <a:cubicBezTo>
                  <a:pt x="5176" y="4808"/>
                  <a:pt x="5054" y="4622"/>
                  <a:pt x="4896" y="4472"/>
                </a:cubicBezTo>
                <a:cubicBezTo>
                  <a:pt x="4836" y="4415"/>
                  <a:pt x="4748" y="4388"/>
                  <a:pt x="4807" y="4301"/>
                </a:cubicBezTo>
                <a:cubicBezTo>
                  <a:pt x="4827" y="4272"/>
                  <a:pt x="4826" y="4229"/>
                  <a:pt x="4820" y="4196"/>
                </a:cubicBezTo>
                <a:cubicBezTo>
                  <a:pt x="4807" y="4129"/>
                  <a:pt x="4735" y="4079"/>
                  <a:pt x="4800" y="4019"/>
                </a:cubicBezTo>
                <a:cubicBezTo>
                  <a:pt x="4857" y="3966"/>
                  <a:pt x="4880" y="3884"/>
                  <a:pt x="4861" y="3813"/>
                </a:cubicBezTo>
                <a:cubicBezTo>
                  <a:pt x="4858" y="3802"/>
                  <a:pt x="4853" y="3790"/>
                  <a:pt x="4848" y="3780"/>
                </a:cubicBezTo>
                <a:cubicBezTo>
                  <a:pt x="4840" y="3764"/>
                  <a:pt x="4738" y="3669"/>
                  <a:pt x="4755" y="3661"/>
                </a:cubicBezTo>
                <a:cubicBezTo>
                  <a:pt x="4944" y="3572"/>
                  <a:pt x="5196" y="3358"/>
                  <a:pt x="5106" y="3140"/>
                </a:cubicBezTo>
                <a:cubicBezTo>
                  <a:pt x="5045" y="2990"/>
                  <a:pt x="4861" y="2894"/>
                  <a:pt x="4863" y="2721"/>
                </a:cubicBezTo>
                <a:cubicBezTo>
                  <a:pt x="4864" y="2579"/>
                  <a:pt x="5068" y="2486"/>
                  <a:pt x="5103" y="2345"/>
                </a:cubicBezTo>
                <a:cubicBezTo>
                  <a:pt x="5117" y="2292"/>
                  <a:pt x="5101" y="2240"/>
                  <a:pt x="5082" y="2190"/>
                </a:cubicBezTo>
                <a:cubicBezTo>
                  <a:pt x="5070" y="2159"/>
                  <a:pt x="5041" y="2121"/>
                  <a:pt x="5012" y="2100"/>
                </a:cubicBezTo>
                <a:cubicBezTo>
                  <a:pt x="5002" y="2093"/>
                  <a:pt x="4906" y="2048"/>
                  <a:pt x="4949" y="2027"/>
                </a:cubicBezTo>
                <a:cubicBezTo>
                  <a:pt x="5003" y="2001"/>
                  <a:pt x="5051" y="1967"/>
                  <a:pt x="5097" y="1932"/>
                </a:cubicBezTo>
                <a:cubicBezTo>
                  <a:pt x="5338" y="1747"/>
                  <a:pt x="5331" y="1446"/>
                  <a:pt x="5281" y="1189"/>
                </a:cubicBezTo>
                <a:cubicBezTo>
                  <a:pt x="5195" y="752"/>
                  <a:pt x="4925" y="339"/>
                  <a:pt x="4388" y="299"/>
                </a:cubicBezTo>
                <a:cubicBezTo>
                  <a:pt x="4242" y="289"/>
                  <a:pt x="4101" y="314"/>
                  <a:pt x="3980" y="389"/>
                </a:cubicBezTo>
                <a:cubicBezTo>
                  <a:pt x="3927" y="422"/>
                  <a:pt x="3885" y="470"/>
                  <a:pt x="3847" y="517"/>
                </a:cubicBezTo>
                <a:cubicBezTo>
                  <a:pt x="3836" y="531"/>
                  <a:pt x="3750" y="679"/>
                  <a:pt x="3731" y="651"/>
                </a:cubicBezTo>
                <a:cubicBezTo>
                  <a:pt x="3664" y="552"/>
                  <a:pt x="3559" y="515"/>
                  <a:pt x="3433" y="536"/>
                </a:cubicBezTo>
                <a:cubicBezTo>
                  <a:pt x="3354" y="549"/>
                  <a:pt x="3283" y="667"/>
                  <a:pt x="3235" y="586"/>
                </a:cubicBezTo>
                <a:cubicBezTo>
                  <a:pt x="3183" y="500"/>
                  <a:pt x="3042" y="554"/>
                  <a:pt x="2977" y="590"/>
                </a:cubicBezTo>
                <a:cubicBezTo>
                  <a:pt x="2922" y="621"/>
                  <a:pt x="2968" y="575"/>
                  <a:pt x="2976" y="537"/>
                </a:cubicBezTo>
                <a:cubicBezTo>
                  <a:pt x="2984" y="498"/>
                  <a:pt x="2971" y="455"/>
                  <a:pt x="2962" y="417"/>
                </a:cubicBezTo>
                <a:cubicBezTo>
                  <a:pt x="2913" y="218"/>
                  <a:pt x="2687" y="126"/>
                  <a:pt x="2489" y="79"/>
                </a:cubicBezTo>
                <a:cubicBezTo>
                  <a:pt x="2154" y="0"/>
                  <a:pt x="1815" y="110"/>
                  <a:pt x="1589" y="338"/>
                </a:cubicBezTo>
                <a:cubicBezTo>
                  <a:pt x="1483" y="444"/>
                  <a:pt x="1443" y="572"/>
                  <a:pt x="1533" y="690"/>
                </a:cubicBezTo>
                <a:cubicBezTo>
                  <a:pt x="1532" y="689"/>
                  <a:pt x="1533" y="684"/>
                  <a:pt x="1531" y="682"/>
                </a:cubicBezTo>
                <a:cubicBezTo>
                  <a:pt x="1305" y="384"/>
                  <a:pt x="1886" y="114"/>
                  <a:pt x="2123" y="73"/>
                </a:cubicBezTo>
                <a:cubicBezTo>
                  <a:pt x="2291" y="45"/>
                  <a:pt x="2465" y="74"/>
                  <a:pt x="2624" y="124"/>
                </a:cubicBezTo>
                <a:cubicBezTo>
                  <a:pt x="2831" y="190"/>
                  <a:pt x="3096" y="414"/>
                  <a:pt x="2927" y="629"/>
                </a:cubicBezTo>
                <a:cubicBezTo>
                  <a:pt x="2926" y="631"/>
                  <a:pt x="2931" y="637"/>
                  <a:pt x="2930" y="638"/>
                </a:cubicBezTo>
                <a:cubicBezTo>
                  <a:pt x="3030" y="551"/>
                  <a:pt x="3211" y="490"/>
                  <a:pt x="3263" y="655"/>
                </a:cubicBezTo>
                <a:cubicBezTo>
                  <a:pt x="3263" y="655"/>
                  <a:pt x="3265" y="658"/>
                  <a:pt x="3265" y="658"/>
                </a:cubicBezTo>
                <a:cubicBezTo>
                  <a:pt x="3391" y="493"/>
                  <a:pt x="3657" y="497"/>
                  <a:pt x="3749" y="692"/>
                </a:cubicBezTo>
                <a:cubicBezTo>
                  <a:pt x="3749" y="692"/>
                  <a:pt x="3749" y="692"/>
                  <a:pt x="3749" y="692"/>
                </a:cubicBezTo>
                <a:cubicBezTo>
                  <a:pt x="3852" y="489"/>
                  <a:pt x="3995" y="338"/>
                  <a:pt x="4252" y="310"/>
                </a:cubicBezTo>
                <a:cubicBezTo>
                  <a:pt x="4509" y="282"/>
                  <a:pt x="4760" y="373"/>
                  <a:pt x="4944" y="531"/>
                </a:cubicBezTo>
                <a:cubicBezTo>
                  <a:pt x="5217" y="766"/>
                  <a:pt x="5316" y="1157"/>
                  <a:pt x="5308" y="1486"/>
                </a:cubicBezTo>
                <a:cubicBezTo>
                  <a:pt x="5301" y="1740"/>
                  <a:pt x="5142" y="1924"/>
                  <a:pt x="4902" y="2040"/>
                </a:cubicBezTo>
                <a:cubicBezTo>
                  <a:pt x="4902" y="2040"/>
                  <a:pt x="4904" y="2048"/>
                  <a:pt x="4905" y="2048"/>
                </a:cubicBezTo>
                <a:cubicBezTo>
                  <a:pt x="5039" y="2103"/>
                  <a:pt x="5115" y="2196"/>
                  <a:pt x="5101" y="2337"/>
                </a:cubicBezTo>
                <a:cubicBezTo>
                  <a:pt x="5091" y="2431"/>
                  <a:pt x="5005" y="2502"/>
                  <a:pt x="4941" y="2568"/>
                </a:cubicBezTo>
                <a:cubicBezTo>
                  <a:pt x="4882" y="2629"/>
                  <a:pt x="4841" y="2706"/>
                  <a:pt x="4867" y="2788"/>
                </a:cubicBezTo>
                <a:cubicBezTo>
                  <a:pt x="4901" y="2892"/>
                  <a:pt x="4988" y="2966"/>
                  <a:pt x="5057" y="3053"/>
                </a:cubicBezTo>
                <a:cubicBezTo>
                  <a:pt x="5265" y="3315"/>
                  <a:pt x="4938" y="3565"/>
                  <a:pt x="4713" y="3671"/>
                </a:cubicBezTo>
                <a:cubicBezTo>
                  <a:pt x="4713" y="3671"/>
                  <a:pt x="4715" y="3679"/>
                  <a:pt x="4716" y="3679"/>
                </a:cubicBezTo>
                <a:cubicBezTo>
                  <a:pt x="4912" y="3763"/>
                  <a:pt x="4890" y="3949"/>
                  <a:pt x="4739" y="4058"/>
                </a:cubicBezTo>
                <a:cubicBezTo>
                  <a:pt x="4738" y="4059"/>
                  <a:pt x="4741" y="4065"/>
                  <a:pt x="4742" y="4066"/>
                </a:cubicBezTo>
                <a:cubicBezTo>
                  <a:pt x="4830" y="4162"/>
                  <a:pt x="4845" y="4267"/>
                  <a:pt x="4752" y="4354"/>
                </a:cubicBezTo>
                <a:cubicBezTo>
                  <a:pt x="4751" y="4354"/>
                  <a:pt x="4753" y="4361"/>
                  <a:pt x="4754" y="4362"/>
                </a:cubicBezTo>
                <a:cubicBezTo>
                  <a:pt x="5059" y="4594"/>
                  <a:pt x="5238" y="4887"/>
                  <a:pt x="5166" y="5264"/>
                </a:cubicBezTo>
                <a:cubicBezTo>
                  <a:pt x="5122" y="5495"/>
                  <a:pt x="4963" y="5668"/>
                  <a:pt x="4717" y="5739"/>
                </a:cubicBezTo>
                <a:cubicBezTo>
                  <a:pt x="4716" y="5739"/>
                  <a:pt x="4718" y="5747"/>
                  <a:pt x="4719" y="5747"/>
                </a:cubicBezTo>
                <a:cubicBezTo>
                  <a:pt x="4878" y="5817"/>
                  <a:pt x="4875" y="5987"/>
                  <a:pt x="4716" y="6039"/>
                </a:cubicBezTo>
                <a:cubicBezTo>
                  <a:pt x="4715" y="6039"/>
                  <a:pt x="4718" y="6047"/>
                  <a:pt x="4718" y="6047"/>
                </a:cubicBezTo>
                <a:cubicBezTo>
                  <a:pt x="4852" y="6156"/>
                  <a:pt x="4849" y="6293"/>
                  <a:pt x="4668" y="6338"/>
                </a:cubicBezTo>
                <a:cubicBezTo>
                  <a:pt x="4667" y="6338"/>
                  <a:pt x="4670" y="6345"/>
                  <a:pt x="4670" y="6346"/>
                </a:cubicBezTo>
                <a:cubicBezTo>
                  <a:pt x="4844" y="6528"/>
                  <a:pt x="4913" y="6735"/>
                  <a:pt x="4802" y="6959"/>
                </a:cubicBezTo>
                <a:cubicBezTo>
                  <a:pt x="4745" y="7075"/>
                  <a:pt x="4639" y="7168"/>
                  <a:pt x="4507" y="7211"/>
                </a:cubicBezTo>
                <a:cubicBezTo>
                  <a:pt x="4232" y="7303"/>
                  <a:pt x="3997" y="6977"/>
                  <a:pt x="3857" y="6816"/>
                </a:cubicBezTo>
                <a:cubicBezTo>
                  <a:pt x="3856" y="6816"/>
                  <a:pt x="3856" y="6817"/>
                  <a:pt x="3856" y="6817"/>
                </a:cubicBezTo>
                <a:cubicBezTo>
                  <a:pt x="3895" y="7118"/>
                  <a:pt x="3425" y="6988"/>
                  <a:pt x="3404" y="6780"/>
                </a:cubicBezTo>
                <a:cubicBezTo>
                  <a:pt x="3404" y="6779"/>
                  <a:pt x="3401" y="6773"/>
                  <a:pt x="3401" y="6773"/>
                </a:cubicBezTo>
                <a:cubicBezTo>
                  <a:pt x="3310" y="6907"/>
                  <a:pt x="3080" y="6813"/>
                  <a:pt x="3056" y="6675"/>
                </a:cubicBezTo>
                <a:cubicBezTo>
                  <a:pt x="3056" y="6674"/>
                  <a:pt x="3053" y="6668"/>
                  <a:pt x="3054" y="6668"/>
                </a:cubicBezTo>
                <a:cubicBezTo>
                  <a:pt x="2898" y="6915"/>
                  <a:pt x="2551" y="6921"/>
                  <a:pt x="2270" y="6905"/>
                </a:cubicBezTo>
                <a:cubicBezTo>
                  <a:pt x="2093" y="6894"/>
                  <a:pt x="1952" y="6838"/>
                  <a:pt x="1803" y="6755"/>
                </a:cubicBezTo>
                <a:cubicBezTo>
                  <a:pt x="1698" y="6697"/>
                  <a:pt x="1581" y="6633"/>
                  <a:pt x="1453" y="6638"/>
                </a:cubicBezTo>
                <a:cubicBezTo>
                  <a:pt x="1195" y="6648"/>
                  <a:pt x="464" y="6981"/>
                  <a:pt x="585" y="6477"/>
                </a:cubicBezTo>
                <a:cubicBezTo>
                  <a:pt x="585" y="6477"/>
                  <a:pt x="582" y="6469"/>
                  <a:pt x="582" y="6469"/>
                </a:cubicBezTo>
                <a:cubicBezTo>
                  <a:pt x="315" y="6586"/>
                  <a:pt x="125" y="6316"/>
                  <a:pt x="167" y="6081"/>
                </a:cubicBezTo>
                <a:cubicBezTo>
                  <a:pt x="194" y="5931"/>
                  <a:pt x="365" y="5836"/>
                  <a:pt x="495" y="5762"/>
                </a:cubicBezTo>
                <a:cubicBezTo>
                  <a:pt x="496" y="5762"/>
                  <a:pt x="492" y="5754"/>
                  <a:pt x="492" y="5754"/>
                </a:cubicBezTo>
                <a:cubicBezTo>
                  <a:pt x="374" y="5811"/>
                  <a:pt x="239" y="5847"/>
                  <a:pt x="135" y="5748"/>
                </a:cubicBezTo>
                <a:cubicBezTo>
                  <a:pt x="0" y="5619"/>
                  <a:pt x="33" y="5358"/>
                  <a:pt x="72" y="5196"/>
                </a:cubicBezTo>
                <a:cubicBezTo>
                  <a:pt x="113" y="5031"/>
                  <a:pt x="342" y="4583"/>
                  <a:pt x="580" y="4639"/>
                </a:cubicBezTo>
                <a:cubicBezTo>
                  <a:pt x="580" y="4639"/>
                  <a:pt x="579" y="4631"/>
                  <a:pt x="578" y="4630"/>
                </a:cubicBezTo>
                <a:cubicBezTo>
                  <a:pt x="394" y="4444"/>
                  <a:pt x="304" y="4180"/>
                  <a:pt x="416" y="3946"/>
                </a:cubicBezTo>
                <a:cubicBezTo>
                  <a:pt x="484" y="3804"/>
                  <a:pt x="643" y="3706"/>
                  <a:pt x="765" y="3605"/>
                </a:cubicBezTo>
                <a:cubicBezTo>
                  <a:pt x="766" y="3604"/>
                  <a:pt x="763" y="3598"/>
                  <a:pt x="763" y="3597"/>
                </a:cubicBezTo>
                <a:cubicBezTo>
                  <a:pt x="686" y="3486"/>
                  <a:pt x="593" y="3358"/>
                  <a:pt x="606" y="3221"/>
                </a:cubicBezTo>
                <a:cubicBezTo>
                  <a:pt x="616" y="3118"/>
                  <a:pt x="734" y="3074"/>
                  <a:pt x="827" y="3050"/>
                </a:cubicBezTo>
                <a:cubicBezTo>
                  <a:pt x="828" y="3050"/>
                  <a:pt x="826" y="3042"/>
                  <a:pt x="825" y="3042"/>
                </a:cubicBezTo>
                <a:cubicBezTo>
                  <a:pt x="654" y="2908"/>
                  <a:pt x="450" y="2580"/>
                  <a:pt x="786" y="2528"/>
                </a:cubicBezTo>
                <a:cubicBezTo>
                  <a:pt x="787" y="2528"/>
                  <a:pt x="785" y="2520"/>
                  <a:pt x="784" y="2519"/>
                </a:cubicBezTo>
                <a:cubicBezTo>
                  <a:pt x="685" y="2452"/>
                  <a:pt x="607" y="2369"/>
                  <a:pt x="545" y="2272"/>
                </a:cubicBezTo>
                <a:cubicBezTo>
                  <a:pt x="412" y="2063"/>
                  <a:pt x="519" y="1935"/>
                  <a:pt x="737" y="1906"/>
                </a:cubicBezTo>
                <a:cubicBezTo>
                  <a:pt x="737" y="1906"/>
                  <a:pt x="735" y="1898"/>
                  <a:pt x="734" y="1898"/>
                </a:cubicBezTo>
                <a:cubicBezTo>
                  <a:pt x="401" y="1806"/>
                  <a:pt x="174" y="1668"/>
                  <a:pt x="177" y="1303"/>
                </a:cubicBezTo>
                <a:cubicBezTo>
                  <a:pt x="178" y="1098"/>
                  <a:pt x="306" y="899"/>
                  <a:pt x="462" y="758"/>
                </a:cubicBezTo>
                <a:cubicBezTo>
                  <a:pt x="744" y="504"/>
                  <a:pt x="1255" y="564"/>
                  <a:pt x="1534" y="789"/>
                </a:cubicBezTo>
                <a:cubicBezTo>
                  <a:pt x="1533" y="788"/>
                  <a:pt x="1534" y="782"/>
                  <a:pt x="1532" y="780"/>
                </a:cubicBezTo>
              </a:path>
            </a:pathLst>
          </a:custGeom>
          <a:solidFill>
            <a:schemeClr val="bg1"/>
          </a:solidFill>
          <a:ln w="12700">
            <a:solidFill>
              <a:srgbClr val="53B5E7"/>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pic>
        <p:nvPicPr>
          <p:cNvPr id="5" name="Picture 4"/>
          <p:cNvPicPr>
            <a:picLocks noChangeAspect="1"/>
          </p:cNvPicPr>
          <p:nvPr/>
        </p:nvPicPr>
        <p:blipFill>
          <a:blip r:embed="rId6"/>
          <a:stretch>
            <a:fillRect/>
          </a:stretch>
        </p:blipFill>
        <p:spPr>
          <a:xfrm>
            <a:off x="3099542" y="308206"/>
            <a:ext cx="6322100" cy="944962"/>
          </a:xfrm>
          <a:prstGeom prst="rect">
            <a:avLst/>
          </a:prstGeom>
        </p:spPr>
      </p:pic>
      <p:pic>
        <p:nvPicPr>
          <p:cNvPr id="2" name="Picture 1">
            <a:extLst>
              <a:ext uri="{FF2B5EF4-FFF2-40B4-BE49-F238E27FC236}">
                <a16:creationId xmlns:a16="http://schemas.microsoft.com/office/drawing/2014/main" id="{F64AAF00-6F70-479E-3031-71C3A1B12C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837713" y="3840596"/>
            <a:ext cx="4593364" cy="3112881"/>
          </a:xfrm>
          <a:prstGeom prst="rect">
            <a:avLst/>
          </a:prstGeom>
        </p:spPr>
      </p:pic>
      <p:sp>
        <p:nvSpPr>
          <p:cNvPr id="3" name="TextBox 2">
            <a:extLst>
              <a:ext uri="{FF2B5EF4-FFF2-40B4-BE49-F238E27FC236}">
                <a16:creationId xmlns:a16="http://schemas.microsoft.com/office/drawing/2014/main" id="{4DF3310C-7662-947D-49B3-4E7F62FD6487}"/>
              </a:ext>
            </a:extLst>
          </p:cNvPr>
          <p:cNvSpPr txBox="1"/>
          <p:nvPr/>
        </p:nvSpPr>
        <p:spPr>
          <a:xfrm>
            <a:off x="1393370" y="1839685"/>
            <a:ext cx="6749143" cy="3108543"/>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Bài đọc là bức thư Bác Hồ gửi học sinh</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nhân ngày khai giảng đầu tiên sau khi nước ta giành được độc lập. Bác Hồ khuyên học sinh cần cố gắng học tập, rèn luyện để kế tục sự nghiệp</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của cha ông, xây dựng nước Việt Nam</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văn minh, giàu đẹp.</a:t>
            </a:r>
          </a:p>
        </p:txBody>
      </p:sp>
    </p:spTree>
    <p:extLst>
      <p:ext uri="{BB962C8B-B14F-4D97-AF65-F5344CB8AC3E}">
        <p14:creationId xmlns:p14="http://schemas.microsoft.com/office/powerpoint/2010/main" val="23595879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537</Words>
  <Application>Microsoft Office PowerPoint</Application>
  <PresentationFormat>Widescreen</PresentationFormat>
  <Paragraphs>22</Paragraphs>
  <Slides>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微软雅黑</vt:lpstr>
      <vt:lpstr>Arial</vt:lpstr>
      <vt:lpstr>Calibri</vt:lpstr>
      <vt:lpstr>Calibri Light</vt:lpstr>
      <vt:lpstr>Cambria</vt:lpstr>
      <vt:lpstr>等线</vt:lpstr>
      <vt:lpstr>等线 Light</vt:lpstr>
      <vt:lpstr>Times New Roman</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Chinh</dc:creator>
  <cp:lastModifiedBy>DELL</cp:lastModifiedBy>
  <cp:revision>81</cp:revision>
  <dcterms:created xsi:type="dcterms:W3CDTF">2022-03-12T06:00:56Z</dcterms:created>
  <dcterms:modified xsi:type="dcterms:W3CDTF">2025-11-12T23:11:37Z</dcterms:modified>
</cp:coreProperties>
</file>