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77" r:id="rId3"/>
    <p:sldId id="265" r:id="rId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13/11/2025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6620564" y="9340587"/>
            <a:ext cx="166743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69955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613"/>
            <a:ext cx="18288000" cy="10448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29331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718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91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315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53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35628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85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09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09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71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90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10.png"/><Relationship Id="rId4" Type="http://schemas.openxmlformats.org/officeDocument/2006/relationships/image" Target="../media/image36.sv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2799000" y="1017442"/>
            <a:ext cx="12690000" cy="8252117"/>
          </a:xfrm>
          <a:custGeom>
            <a:avLst/>
            <a:gdLst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5501411" fill="none" extrusionOk="0">
                <a:moveTo>
                  <a:pt x="0" y="830658"/>
                </a:moveTo>
                <a:cubicBezTo>
                  <a:pt x="-44295" y="463092"/>
                  <a:pt x="383028" y="101701"/>
                  <a:pt x="830658" y="0"/>
                </a:cubicBezTo>
                <a:cubicBezTo>
                  <a:pt x="3183201" y="383574"/>
                  <a:pt x="6005489" y="256311"/>
                  <a:pt x="7629342" y="0"/>
                </a:cubicBezTo>
                <a:cubicBezTo>
                  <a:pt x="8121669" y="84886"/>
                  <a:pt x="8488788" y="409898"/>
                  <a:pt x="8460000" y="830658"/>
                </a:cubicBezTo>
                <a:cubicBezTo>
                  <a:pt x="8352199" y="2627842"/>
                  <a:pt x="8340052" y="3980907"/>
                  <a:pt x="8460000" y="4670753"/>
                </a:cubicBezTo>
                <a:cubicBezTo>
                  <a:pt x="8494489" y="5165597"/>
                  <a:pt x="7980262" y="5436833"/>
                  <a:pt x="7629342" y="5501411"/>
                </a:cubicBezTo>
                <a:cubicBezTo>
                  <a:pt x="7182359" y="5758641"/>
                  <a:pt x="3885899" y="5703550"/>
                  <a:pt x="830658" y="5501411"/>
                </a:cubicBezTo>
                <a:cubicBezTo>
                  <a:pt x="239588" y="5536671"/>
                  <a:pt x="1930" y="4988043"/>
                  <a:pt x="0" y="4670753"/>
                </a:cubicBezTo>
                <a:cubicBezTo>
                  <a:pt x="-17527" y="2915796"/>
                  <a:pt x="-3142" y="1554670"/>
                  <a:pt x="0" y="830658"/>
                </a:cubicBezTo>
                <a:close/>
              </a:path>
              <a:path w="8460000" h="5501411" stroke="0" extrusionOk="0">
                <a:moveTo>
                  <a:pt x="0" y="830658"/>
                </a:moveTo>
                <a:cubicBezTo>
                  <a:pt x="31077" y="468221"/>
                  <a:pt x="357372" y="90222"/>
                  <a:pt x="830658" y="0"/>
                </a:cubicBezTo>
                <a:cubicBezTo>
                  <a:pt x="1789950" y="97057"/>
                  <a:pt x="6430443" y="219926"/>
                  <a:pt x="7629342" y="0"/>
                </a:cubicBezTo>
                <a:cubicBezTo>
                  <a:pt x="8108640" y="-19221"/>
                  <a:pt x="8428126" y="384913"/>
                  <a:pt x="8460000" y="830658"/>
                </a:cubicBezTo>
                <a:cubicBezTo>
                  <a:pt x="8609137" y="2087009"/>
                  <a:pt x="8314265" y="4123792"/>
                  <a:pt x="8460000" y="4670753"/>
                </a:cubicBezTo>
                <a:cubicBezTo>
                  <a:pt x="8456082" y="5115208"/>
                  <a:pt x="8059748" y="5606199"/>
                  <a:pt x="7629342" y="5501411"/>
                </a:cubicBezTo>
                <a:cubicBezTo>
                  <a:pt x="4708568" y="5477514"/>
                  <a:pt x="3829344" y="5573989"/>
                  <a:pt x="830658" y="5501411"/>
                </a:cubicBezTo>
                <a:cubicBezTo>
                  <a:pt x="328578" y="5568841"/>
                  <a:pt x="-24920" y="5065605"/>
                  <a:pt x="0" y="4670753"/>
                </a:cubicBezTo>
                <a:cubicBezTo>
                  <a:pt x="-117768" y="3885467"/>
                  <a:pt x="26512" y="2014188"/>
                  <a:pt x="0" y="830658"/>
                </a:cubicBezTo>
                <a:close/>
              </a:path>
              <a:path w="8460000" h="5501411" fill="none" stroke="0" extrusionOk="0">
                <a:moveTo>
                  <a:pt x="0" y="830658"/>
                </a:moveTo>
                <a:cubicBezTo>
                  <a:pt x="19982" y="466413"/>
                  <a:pt x="377424" y="84281"/>
                  <a:pt x="830658" y="0"/>
                </a:cubicBezTo>
                <a:cubicBezTo>
                  <a:pt x="3421580" y="274921"/>
                  <a:pt x="6023356" y="123849"/>
                  <a:pt x="7629342" y="0"/>
                </a:cubicBezTo>
                <a:cubicBezTo>
                  <a:pt x="8108106" y="19065"/>
                  <a:pt x="8491849" y="309145"/>
                  <a:pt x="8460000" y="830658"/>
                </a:cubicBezTo>
                <a:cubicBezTo>
                  <a:pt x="8455208" y="2485242"/>
                  <a:pt x="8377250" y="3880600"/>
                  <a:pt x="8460000" y="4670753"/>
                </a:cubicBezTo>
                <a:cubicBezTo>
                  <a:pt x="8512184" y="5158142"/>
                  <a:pt x="7982769" y="5509047"/>
                  <a:pt x="7629342" y="5501411"/>
                </a:cubicBezTo>
                <a:cubicBezTo>
                  <a:pt x="6696902" y="5463633"/>
                  <a:pt x="3981419" y="5253096"/>
                  <a:pt x="830658" y="5501411"/>
                </a:cubicBezTo>
                <a:cubicBezTo>
                  <a:pt x="295629" y="5538383"/>
                  <a:pt x="-25317" y="5028448"/>
                  <a:pt x="0" y="4670753"/>
                </a:cubicBezTo>
                <a:cubicBezTo>
                  <a:pt x="44401" y="2941042"/>
                  <a:pt x="78677" y="1538094"/>
                  <a:pt x="0" y="83065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2600172374">
                  <a:custGeom>
                    <a:avLst/>
                    <a:gdLst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690000" h="8252117" fill="none" extrusionOk="0">
                        <a:moveTo>
                          <a:pt x="0" y="1245987"/>
                        </a:moveTo>
                        <a:cubicBezTo>
                          <a:pt x="-91561" y="746351"/>
                          <a:pt x="580393" y="206022"/>
                          <a:pt x="1245987" y="0"/>
                        </a:cubicBezTo>
                        <a:cubicBezTo>
                          <a:pt x="4566989" y="826979"/>
                          <a:pt x="9119959" y="584234"/>
                          <a:pt x="11444013" y="0"/>
                        </a:cubicBezTo>
                        <a:cubicBezTo>
                          <a:pt x="12201526" y="175434"/>
                          <a:pt x="12743050" y="627872"/>
                          <a:pt x="12690000" y="1245987"/>
                        </a:cubicBezTo>
                        <a:cubicBezTo>
                          <a:pt x="12489971" y="4026161"/>
                          <a:pt x="12414803" y="5989909"/>
                          <a:pt x="12690000" y="7006129"/>
                        </a:cubicBezTo>
                        <a:cubicBezTo>
                          <a:pt x="12794555" y="7803661"/>
                          <a:pt x="11912439" y="8120544"/>
                          <a:pt x="11444013" y="8252117"/>
                        </a:cubicBezTo>
                        <a:cubicBezTo>
                          <a:pt x="10916263" y="8785885"/>
                          <a:pt x="5882262" y="8666296"/>
                          <a:pt x="1245987" y="8252117"/>
                        </a:cubicBezTo>
                        <a:cubicBezTo>
                          <a:pt x="287324" y="8324210"/>
                          <a:pt x="3792" y="7416349"/>
                          <a:pt x="0" y="7006129"/>
                        </a:cubicBezTo>
                        <a:cubicBezTo>
                          <a:pt x="-22923" y="4557237"/>
                          <a:pt x="1555" y="2381296"/>
                          <a:pt x="0" y="1245987"/>
                        </a:cubicBezTo>
                        <a:close/>
                      </a:path>
                      <a:path w="12690000" h="8252117" stroke="0" extrusionOk="0">
                        <a:moveTo>
                          <a:pt x="0" y="1245987"/>
                        </a:moveTo>
                        <a:cubicBezTo>
                          <a:pt x="35515" y="758160"/>
                          <a:pt x="439558" y="223338"/>
                          <a:pt x="1245987" y="0"/>
                        </a:cubicBezTo>
                        <a:cubicBezTo>
                          <a:pt x="2776951" y="153265"/>
                          <a:pt x="9914864" y="545563"/>
                          <a:pt x="11444013" y="0"/>
                        </a:cubicBezTo>
                        <a:cubicBezTo>
                          <a:pt x="12061765" y="-48259"/>
                          <a:pt x="12533334" y="648131"/>
                          <a:pt x="12690000" y="1245987"/>
                        </a:cubicBezTo>
                        <a:cubicBezTo>
                          <a:pt x="12981971" y="3076134"/>
                          <a:pt x="12421385" y="6252149"/>
                          <a:pt x="12690000" y="7006129"/>
                        </a:cubicBezTo>
                        <a:cubicBezTo>
                          <a:pt x="12567684" y="7627677"/>
                          <a:pt x="12102716" y="8450627"/>
                          <a:pt x="11444013" y="8252117"/>
                        </a:cubicBezTo>
                        <a:cubicBezTo>
                          <a:pt x="7037532" y="8391308"/>
                          <a:pt x="5522348" y="8441320"/>
                          <a:pt x="1245987" y="8252117"/>
                        </a:cubicBezTo>
                        <a:cubicBezTo>
                          <a:pt x="517400" y="8404545"/>
                          <a:pt x="-24060" y="7533688"/>
                          <a:pt x="0" y="7006129"/>
                        </a:cubicBezTo>
                        <a:cubicBezTo>
                          <a:pt x="-119325" y="5864997"/>
                          <a:pt x="-76113" y="3191011"/>
                          <a:pt x="0" y="1245987"/>
                        </a:cubicBezTo>
                        <a:close/>
                      </a:path>
                      <a:path w="12690000" h="8252117" fill="none" stroke="0" extrusionOk="0">
                        <a:moveTo>
                          <a:pt x="0" y="1245987"/>
                        </a:moveTo>
                        <a:cubicBezTo>
                          <a:pt x="100678" y="805034"/>
                          <a:pt x="611898" y="67671"/>
                          <a:pt x="1245987" y="0"/>
                        </a:cubicBezTo>
                        <a:cubicBezTo>
                          <a:pt x="5224356" y="98448"/>
                          <a:pt x="9394681" y="179430"/>
                          <a:pt x="11444013" y="0"/>
                        </a:cubicBezTo>
                        <a:cubicBezTo>
                          <a:pt x="12236927" y="113307"/>
                          <a:pt x="12661924" y="425467"/>
                          <a:pt x="12690000" y="1245987"/>
                        </a:cubicBezTo>
                        <a:cubicBezTo>
                          <a:pt x="12621459" y="3696315"/>
                          <a:pt x="12609917" y="5946445"/>
                          <a:pt x="12690000" y="7006129"/>
                        </a:cubicBezTo>
                        <a:cubicBezTo>
                          <a:pt x="12798981" y="7701451"/>
                          <a:pt x="12050104" y="8281212"/>
                          <a:pt x="11444013" y="8252117"/>
                        </a:cubicBezTo>
                        <a:cubicBezTo>
                          <a:pt x="9330776" y="8212650"/>
                          <a:pt x="5830035" y="7232590"/>
                          <a:pt x="1245987" y="8252117"/>
                        </a:cubicBezTo>
                        <a:cubicBezTo>
                          <a:pt x="422270" y="8321135"/>
                          <a:pt x="-52445" y="7500696"/>
                          <a:pt x="0" y="7006129"/>
                        </a:cubicBezTo>
                        <a:cubicBezTo>
                          <a:pt x="158078" y="4421490"/>
                          <a:pt x="37329" y="2372703"/>
                          <a:pt x="0" y="1245987"/>
                        </a:cubicBezTo>
                        <a:close/>
                      </a:path>
                      <a:path w="12690000" h="8252117" fill="none" stroke="0" extrusionOk="0">
                        <a:moveTo>
                          <a:pt x="0" y="1245987"/>
                        </a:moveTo>
                        <a:cubicBezTo>
                          <a:pt x="35331" y="735605"/>
                          <a:pt x="565050" y="284720"/>
                          <a:pt x="1245987" y="0"/>
                        </a:cubicBezTo>
                        <a:cubicBezTo>
                          <a:pt x="4832252" y="738343"/>
                          <a:pt x="9374253" y="360964"/>
                          <a:pt x="11444013" y="0"/>
                        </a:cubicBezTo>
                        <a:cubicBezTo>
                          <a:pt x="12254225" y="115380"/>
                          <a:pt x="12741743" y="577174"/>
                          <a:pt x="12690000" y="1245987"/>
                        </a:cubicBezTo>
                        <a:cubicBezTo>
                          <a:pt x="12640407" y="3814216"/>
                          <a:pt x="12495396" y="5885169"/>
                          <a:pt x="12690000" y="7006129"/>
                        </a:cubicBezTo>
                        <a:cubicBezTo>
                          <a:pt x="12784928" y="7756546"/>
                          <a:pt x="11903290" y="8237234"/>
                          <a:pt x="11444013" y="8252117"/>
                        </a:cubicBezTo>
                        <a:cubicBezTo>
                          <a:pt x="10513930" y="8920370"/>
                          <a:pt x="6197825" y="8119780"/>
                          <a:pt x="1245987" y="8252117"/>
                        </a:cubicBezTo>
                        <a:cubicBezTo>
                          <a:pt x="324157" y="8347270"/>
                          <a:pt x="-49041" y="7423846"/>
                          <a:pt x="0" y="7006129"/>
                        </a:cubicBezTo>
                        <a:cubicBezTo>
                          <a:pt x="10442" y="4424855"/>
                          <a:pt x="47004" y="2363817"/>
                          <a:pt x="0" y="124598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4CA360-7308-2400-E119-326FD3AC7005}"/>
              </a:ext>
            </a:extLst>
          </p:cNvPr>
          <p:cNvSpPr txBox="1"/>
          <p:nvPr/>
        </p:nvSpPr>
        <p:spPr>
          <a:xfrm>
            <a:off x="4665394" y="2765330"/>
            <a:ext cx="892912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</a:t>
            </a:r>
            <a:r>
              <a:rPr lang="en-US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chọn một số từ ngữ  gốc và yêu cầu chuyển thành nghĩa chuyển</a:t>
            </a:r>
          </a:p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Chia lớp thành 2 nhóm, của một số đại diện tham gia (nhất là những em còn yếu)</a:t>
            </a:r>
          </a:p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Yêu cầu các nhóm cùng nhau được nghĩa chuyển của từ đó.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4CAC3D-BB2C-C844-F50B-C12C70C48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318" y="4797519"/>
            <a:ext cx="4894656" cy="51953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78C8CC-324A-3DF2-7200-C2CF1ED46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4514" y="4338084"/>
            <a:ext cx="4469331" cy="56547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79E47B-1579-C974-E506-0F2269C81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876300"/>
            <a:ext cx="8309568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984019" y="1474765"/>
            <a:ext cx="14983774" cy="7655346"/>
          </a:xfrm>
          <a:custGeom>
            <a:avLst/>
            <a:gdLst/>
            <a:ahLst/>
            <a:cxnLst/>
            <a:rect l="l" t="t" r="r" b="b"/>
            <a:pathLst>
              <a:path w="14983774" h="7655346">
                <a:moveTo>
                  <a:pt x="0" y="0"/>
                </a:moveTo>
                <a:lnTo>
                  <a:pt x="14983774" y="0"/>
                </a:lnTo>
                <a:lnTo>
                  <a:pt x="14983774" y="7655346"/>
                </a:lnTo>
                <a:lnTo>
                  <a:pt x="0" y="76553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32126" y="8396795"/>
            <a:ext cx="6751715" cy="4357925"/>
          </a:xfrm>
          <a:custGeom>
            <a:avLst/>
            <a:gdLst/>
            <a:ahLst/>
            <a:cxnLst/>
            <a:rect l="l" t="t" r="r" b="b"/>
            <a:pathLst>
              <a:path w="6751715" h="4357925">
                <a:moveTo>
                  <a:pt x="0" y="0"/>
                </a:moveTo>
                <a:lnTo>
                  <a:pt x="6751715" y="0"/>
                </a:lnTo>
                <a:lnTo>
                  <a:pt x="6751715" y="4357925"/>
                </a:lnTo>
                <a:lnTo>
                  <a:pt x="0" y="43579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97360" y="4017288"/>
            <a:ext cx="3513904" cy="10225646"/>
          </a:xfrm>
          <a:custGeom>
            <a:avLst/>
            <a:gdLst/>
            <a:ahLst/>
            <a:cxnLst/>
            <a:rect l="l" t="t" r="r" b="b"/>
            <a:pathLst>
              <a:path w="3513904" h="10225646">
                <a:moveTo>
                  <a:pt x="0" y="0"/>
                </a:moveTo>
                <a:lnTo>
                  <a:pt x="3513904" y="0"/>
                </a:lnTo>
                <a:lnTo>
                  <a:pt x="3513904" y="10225646"/>
                </a:lnTo>
                <a:lnTo>
                  <a:pt x="0" y="102256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7F42A2-426E-96BE-9BF2-23689863A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1400" y="2324100"/>
            <a:ext cx="11962525" cy="5522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52</Words>
  <Application>Microsoft Office PowerPoint</Application>
  <PresentationFormat>Custom</PresentationFormat>
  <Paragraphs>3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Arial</vt:lpstr>
      <vt:lpstr>Calibri</vt:lpstr>
      <vt:lpstr>Calibri Light</vt:lpstr>
      <vt:lpstr>Cambria</vt:lpstr>
      <vt:lpstr>iCiel Altus</vt:lpstr>
      <vt:lpstr>思源黑体 CN Medium</vt:lpstr>
      <vt:lpstr>Office Theme</vt:lpstr>
      <vt:lpstr>2_Office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DELL</cp:lastModifiedBy>
  <cp:revision>32</cp:revision>
  <dcterms:created xsi:type="dcterms:W3CDTF">2006-08-16T00:00:00Z</dcterms:created>
  <dcterms:modified xsi:type="dcterms:W3CDTF">2025-11-13T08:24:31Z</dcterms:modified>
  <dc:identifier>DAGGBMTwqNQ</dc:identifier>
</cp:coreProperties>
</file>