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
  </p:notesMasterIdLst>
  <p:sldIdLst>
    <p:sldId id="262" r:id="rId3"/>
    <p:sldId id="285" r:id="rId4"/>
    <p:sldId id="289" r:id="rId5"/>
    <p:sldId id="269" r:id="rId6"/>
    <p:sldId id="34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3</a:t>
            </a:fld>
            <a:endParaRPr lang="en-US"/>
          </a:p>
        </p:txBody>
      </p:sp>
    </p:spTree>
    <p:extLst>
      <p:ext uri="{BB962C8B-B14F-4D97-AF65-F5344CB8AC3E}">
        <p14:creationId xmlns:p14="http://schemas.microsoft.com/office/powerpoint/2010/main" val="1843025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4.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297180" y="16716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504</Words>
  <Application>Microsoft Office PowerPoint</Application>
  <PresentationFormat>Widescreen</PresentationFormat>
  <Paragraphs>11</Paragraphs>
  <Slides>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vt:i4>
      </vt:variant>
    </vt:vector>
  </HeadingPairs>
  <TitlesOfParts>
    <vt:vector size="15" baseType="lpstr">
      <vt:lpstr>微软雅黑</vt:lpstr>
      <vt:lpstr>#9Slide05 Bodega Script</vt:lpstr>
      <vt:lpstr>Arial</vt:lpstr>
      <vt:lpstr>Calibri</vt:lpstr>
      <vt:lpstr>Calibri Light</vt:lpstr>
      <vt:lpstr>Cambria</vt:lpstr>
      <vt:lpstr>iCiel Pequena</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32</cp:revision>
  <dcterms:created xsi:type="dcterms:W3CDTF">2024-09-05T01:52:44Z</dcterms:created>
  <dcterms:modified xsi:type="dcterms:W3CDTF">2025-11-13T23:20:26Z</dcterms:modified>
</cp:coreProperties>
</file>