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7644" r:id="rId3"/>
    <p:sldId id="7662" r:id="rId4"/>
    <p:sldId id="7664" r:id="rId5"/>
    <p:sldId id="7665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AEC"/>
    <a:srgbClr val="E53333"/>
    <a:srgbClr val="135995"/>
    <a:srgbClr val="4D9161"/>
    <a:srgbClr val="33493C"/>
    <a:srgbClr val="F1D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/>
    <p:restoredTop sz="94633"/>
  </p:normalViewPr>
  <p:slideViewPr>
    <p:cSldViewPr snapToGrid="0" snapToObjects="1" showGuides="1">
      <p:cViewPr varScale="1">
        <p:scale>
          <a:sx n="87" d="100"/>
          <a:sy n="87" d="100"/>
        </p:scale>
        <p:origin x="274" y="58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07C92-92DB-4865-884D-191FA9ED2330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3E079-AABC-4496-BD21-87748C05E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12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2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70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33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833895-2EE1-A143-93B4-FD15908C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3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8176E-F5DF-774C-B355-0AA56F2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685E8B-DA12-4949-BE60-1D3CAAC8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E4766-0E24-7747-AAC2-C6FFA6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33624-D76D-7E40-9B73-0ED0268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10EBED-4848-C244-A701-09F2851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136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A3F6CB-FE33-2F48-966E-2748F6161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A0D72-302B-4A4D-97DB-EECD3E5D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D65D0-3D99-F54A-B2DA-34F28AFF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B15F4-60EC-3F4E-B314-6E31601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3209C-A96C-1F4B-8109-542B2E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486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4AE-7EDF-4A69-AD39-38A9F609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5BC32-4B42-4F47-A2DD-3829E1E1F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85EA4-A426-4AD4-A498-108A4661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DE6F-AF5B-47CA-BDAF-347B12BC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BC47-1EE3-4AB6-92B4-76CEADF9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0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24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E507B-8EF9-5A45-A7A7-4819713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58AFCA-29AA-3E4B-BD83-C832ABE5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7D35DE-AD6B-B542-8541-668B1D7B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75A51-30D3-6C44-AAC4-C87AB5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A7E92-DECB-A340-99DA-0C90C0C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A7E75F-4E49-4240-AD66-D2883CC8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51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F90D0-1BE0-BA48-82C9-0B8C0733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D8CC1C-B463-4044-AEBB-947BD919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BF10EF-16DE-6846-A06E-1693B384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F7A8B7-C4FE-F24E-911A-9E2EE2D1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73C3BC-AE42-F64B-B54F-3287AAC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4F4B9F-4709-5A46-A9D4-4826E1D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F01BBE-5D47-2F4C-88B9-AA4087E4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04F0B3-B19C-E346-8202-F4AC30AD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471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7FC6-267C-5A49-8512-8866F37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64BA4-654E-DF4D-ADF5-131F244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9057CD-4581-924E-B897-637418DF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642219-3993-924A-B4B1-A21D9CDE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511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47A491-F390-7E48-BBCE-24C00CF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E830B-A946-BD45-B21F-C97EA38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C00BC8-48BB-C744-9AF3-836A15D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342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83F0-E3FD-7E40-8A2A-5EA972AE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6F400-E0F1-E040-9175-5D2DAA46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EBF29-02DB-4542-96F9-B1A8BC19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4C6A2D-0F64-4647-B185-CD17E13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87D34-DF38-7C48-83AC-4F1FE249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5ADA30-4C7A-E440-85B5-C8732AFD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766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4E4F6-5908-1543-B5C1-F9111C86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A3AE-00F2-3642-BBBC-0C214EE4E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18793E-9DE3-A140-9325-95C18E37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12BC96-BF1E-0A4D-8F8D-83D4AB90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46E36-2D93-DA46-AA31-6A8FED9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3EAD5-F86F-EF49-988B-48276EE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410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41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EE9F2-FD95-4754-A423-64D69F11E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A0F2D442-2F6B-47AD-9B71-4CA5D9217149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4BF9CCD5-F526-E955-6F1F-FBE38CAD8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95275" y="403948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CE4A2-B6B2-C7B3-EFE8-050908DAD821}"/>
              </a:ext>
            </a:extLst>
          </p:cNvPr>
          <p:cNvSpPr txBox="1"/>
          <p:nvPr/>
        </p:nvSpPr>
        <p:spPr>
          <a:xfrm>
            <a:off x="5162550" y="476250"/>
            <a:ext cx="322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thang</a:t>
            </a:r>
          </a:p>
        </p:txBody>
      </p:sp>
      <p:pic>
        <p:nvPicPr>
          <p:cNvPr id="6" name="Picture 5" descr="A cartoon of a child playing with a toy car&#10;&#10;Description automatically generated">
            <a:extLst>
              <a:ext uri="{FF2B5EF4-FFF2-40B4-BE49-F238E27FC236}">
                <a16:creationId xmlns:a16="http://schemas.microsoft.com/office/drawing/2014/main" id="{5C1CF062-1D9F-A360-579C-68AB30E45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5525" y="3138487"/>
            <a:ext cx="7505700" cy="324802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0B3419C-7C10-52E0-7802-2534D5B162E7}"/>
              </a:ext>
            </a:extLst>
          </p:cNvPr>
          <p:cNvSpPr/>
          <p:nvPr/>
        </p:nvSpPr>
        <p:spPr>
          <a:xfrm>
            <a:off x="781050" y="1781176"/>
            <a:ext cx="2962275" cy="1428750"/>
          </a:xfrm>
          <a:prstGeom prst="wedgeRoundRectCallout">
            <a:avLst>
              <a:gd name="adj1" fmla="val 29675"/>
              <a:gd name="adj2" fmla="val 63219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7057526-2D9B-E6CB-1396-26B19046944C}"/>
              </a:ext>
            </a:extLst>
          </p:cNvPr>
          <p:cNvSpPr/>
          <p:nvPr/>
        </p:nvSpPr>
        <p:spPr>
          <a:xfrm>
            <a:off x="4562475" y="2438399"/>
            <a:ext cx="2962275" cy="1219201"/>
          </a:xfrm>
          <a:prstGeom prst="wedgeRoundRectCallout">
            <a:avLst>
              <a:gd name="adj1" fmla="val 31283"/>
              <a:gd name="adj2" fmla="val 81886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Ô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thang, Mai à?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928269-4B9B-7B03-1BB1-6978A2170B94}"/>
              </a:ext>
            </a:extLst>
          </p:cNvPr>
          <p:cNvGrpSpPr/>
          <p:nvPr/>
        </p:nvGrpSpPr>
        <p:grpSpPr>
          <a:xfrm>
            <a:off x="8201025" y="1419226"/>
            <a:ext cx="3587750" cy="1428750"/>
            <a:chOff x="8201025" y="1419226"/>
            <a:chExt cx="3587750" cy="1428750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3AA9283-C432-6813-1691-DE49FCF444F1}"/>
                </a:ext>
              </a:extLst>
            </p:cNvPr>
            <p:cNvSpPr/>
            <p:nvPr/>
          </p:nvSpPr>
          <p:spPr>
            <a:xfrm>
              <a:off x="8201025" y="1419226"/>
              <a:ext cx="3228975" cy="1428750"/>
            </a:xfrm>
            <a:prstGeom prst="wedgeRoundRectCallout">
              <a:avLst>
                <a:gd name="adj1" fmla="val -34634"/>
                <a:gd name="adj2" fmla="val 67219"/>
                <a:gd name="adj3" fmla="val 16667"/>
              </a:avLst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thang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xuất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thang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nhỉ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66ABAF-AA47-04B2-D324-64B103ADF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17275" y="1595437"/>
              <a:ext cx="571500" cy="1019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76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E4011346-26DD-4DEF-8D70-C0F5193FE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CF6B4B21-DA75-44A7-BB7F-5C60D7F0A449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78CC788-77C6-FD0C-EDC7-6E99530CD4E7}"/>
              </a:ext>
            </a:extLst>
          </p:cNvPr>
          <p:cNvSpPr txBox="1"/>
          <p:nvPr/>
        </p:nvSpPr>
        <p:spPr>
          <a:xfrm>
            <a:off x="1006475" y="927168"/>
            <a:ext cx="837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thang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6F8CC0A-CD7C-74D8-75C8-6CB7F9B6004B}"/>
              </a:ext>
            </a:extLst>
          </p:cNvPr>
          <p:cNvGrpSpPr/>
          <p:nvPr/>
        </p:nvGrpSpPr>
        <p:grpSpPr>
          <a:xfrm>
            <a:off x="1006475" y="1573499"/>
            <a:ext cx="5143500" cy="2484353"/>
            <a:chOff x="5834062" y="781705"/>
            <a:chExt cx="5143500" cy="2484353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987BED0-E725-4CEB-3E19-DB7900AF639C}"/>
                </a:ext>
              </a:extLst>
            </p:cNvPr>
            <p:cNvCxnSpPr/>
            <p:nvPr/>
          </p:nvCxnSpPr>
          <p:spPr>
            <a:xfrm>
              <a:off x="6838950" y="1304925"/>
              <a:ext cx="2333625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A2BE61E-8FDF-479C-53FF-6AA91A562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7900" y="1304925"/>
              <a:ext cx="781050" cy="146685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0A78222-100E-894E-9B04-771F49A44B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72575" y="1304925"/>
              <a:ext cx="1581150" cy="146685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F532A7D-4D80-A26F-67C9-E2477FED5E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57900" y="2771775"/>
              <a:ext cx="4695825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9552251-DDE6-526A-E54C-374BDCCB5155}"/>
                </a:ext>
              </a:extLst>
            </p:cNvPr>
            <p:cNvSpPr txBox="1"/>
            <p:nvPr/>
          </p:nvSpPr>
          <p:spPr>
            <a:xfrm>
              <a:off x="6667500" y="856888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034D3ED-9DAD-C865-9236-057B311E8BF6}"/>
                </a:ext>
              </a:extLst>
            </p:cNvPr>
            <p:cNvSpPr txBox="1"/>
            <p:nvPr/>
          </p:nvSpPr>
          <p:spPr>
            <a:xfrm>
              <a:off x="10529887" y="2742838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BC16EFD-5755-7FB2-EF7F-73AE6DBFC4CA}"/>
                </a:ext>
              </a:extLst>
            </p:cNvPr>
            <p:cNvSpPr txBox="1"/>
            <p:nvPr/>
          </p:nvSpPr>
          <p:spPr>
            <a:xfrm>
              <a:off x="5834062" y="2738730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75122B0-C5A9-1A5B-825C-C3FF67CB54BE}"/>
                </a:ext>
              </a:extLst>
            </p:cNvPr>
            <p:cNvSpPr txBox="1"/>
            <p:nvPr/>
          </p:nvSpPr>
          <p:spPr>
            <a:xfrm>
              <a:off x="8948737" y="781705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721C337-7ECA-43C4-765C-E4668F5CABE0}"/>
              </a:ext>
            </a:extLst>
          </p:cNvPr>
          <p:cNvCxnSpPr>
            <a:cxnSpLocks/>
          </p:cNvCxnSpPr>
          <p:nvPr/>
        </p:nvCxnSpPr>
        <p:spPr>
          <a:xfrm>
            <a:off x="2024064" y="2096719"/>
            <a:ext cx="0" cy="14379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F1EAFC66-3A93-622A-60C4-77A06A03DF57}"/>
              </a:ext>
            </a:extLst>
          </p:cNvPr>
          <p:cNvSpPr txBox="1"/>
          <p:nvPr/>
        </p:nvSpPr>
        <p:spPr>
          <a:xfrm>
            <a:off x="1839913" y="3530524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3A390CE6-E772-389D-7D3A-4F4C7C684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363" y="2499347"/>
            <a:ext cx="642317" cy="1064222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902C6088-5C17-7447-D5FE-489FE316C988}"/>
              </a:ext>
            </a:extLst>
          </p:cNvPr>
          <p:cNvSpPr txBox="1"/>
          <p:nvPr/>
        </p:nvSpPr>
        <p:spPr>
          <a:xfrm>
            <a:off x="6149976" y="1809243"/>
            <a:ext cx="581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DC.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AH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19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42" grpId="0"/>
      <p:bldP spid="14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6FE1CE-3CAB-6FA0-82D7-B4A2290CB881}"/>
              </a:ext>
            </a:extLst>
          </p:cNvPr>
          <p:cNvSpPr/>
          <p:nvPr/>
        </p:nvSpPr>
        <p:spPr>
          <a:xfrm>
            <a:off x="726098" y="49183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532EF-C9E5-CF55-9110-A003E3524A54}"/>
              </a:ext>
            </a:extLst>
          </p:cNvPr>
          <p:cNvSpPr txBox="1"/>
          <p:nvPr/>
        </p:nvSpPr>
        <p:spPr>
          <a:xfrm>
            <a:off x="1306468" y="429560"/>
            <a:ext cx="10790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/>
              </a:rPr>
              <a:t>Dưới đây là một số hình ảnh thực tế có dạng hình thang. Em hãy tìm thêm một số hình ảnh thực tế có dạng hình thang.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E5B3EE-05A2-3C55-F63E-5DAB1674A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468" y="1971675"/>
            <a:ext cx="10028782" cy="276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6FE1CE-3CAB-6FA0-82D7-B4A2290CB881}"/>
              </a:ext>
            </a:extLst>
          </p:cNvPr>
          <p:cNvSpPr/>
          <p:nvPr/>
        </p:nvSpPr>
        <p:spPr>
          <a:xfrm>
            <a:off x="726098" y="49183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532EF-C9E5-CF55-9110-A003E3524A54}"/>
              </a:ext>
            </a:extLst>
          </p:cNvPr>
          <p:cNvSpPr txBox="1"/>
          <p:nvPr/>
        </p:nvSpPr>
        <p:spPr>
          <a:xfrm>
            <a:off x="1306468" y="429560"/>
            <a:ext cx="1079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"/>
              </a:rPr>
              <a:t>a) Hình thang vuông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F1323-DDB2-FD46-A1C8-9FC2B5EB0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98" y="1638300"/>
            <a:ext cx="5469573" cy="3724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05859-B36D-BD8C-2ECC-ACD9E7DCD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75" y="1015050"/>
            <a:ext cx="2876550" cy="2000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758E34-70AD-B4D0-9081-23B538038EA9}"/>
              </a:ext>
            </a:extLst>
          </p:cNvPr>
          <p:cNvSpPr txBox="1"/>
          <p:nvPr/>
        </p:nvSpPr>
        <p:spPr>
          <a:xfrm>
            <a:off x="7372350" y="3015300"/>
            <a:ext cx="429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ABCD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8553B4-37C1-08DE-A0FC-B6814DA982C0}"/>
              </a:ext>
            </a:extLst>
          </p:cNvPr>
          <p:cNvSpPr/>
          <p:nvPr/>
        </p:nvSpPr>
        <p:spPr>
          <a:xfrm>
            <a:off x="5457825" y="3695700"/>
            <a:ext cx="6210300" cy="1114425"/>
          </a:xfrm>
          <a:prstGeom prst="roundRect">
            <a:avLst/>
          </a:prstGeom>
          <a:solidFill>
            <a:srgbClr val="90E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3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6FE1CE-3CAB-6FA0-82D7-B4A2290CB881}"/>
              </a:ext>
            </a:extLst>
          </p:cNvPr>
          <p:cNvSpPr/>
          <p:nvPr/>
        </p:nvSpPr>
        <p:spPr>
          <a:xfrm>
            <a:off x="726098" y="49183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532EF-C9E5-CF55-9110-A003E3524A54}"/>
              </a:ext>
            </a:extLst>
          </p:cNvPr>
          <p:cNvSpPr txBox="1"/>
          <p:nvPr/>
        </p:nvSpPr>
        <p:spPr>
          <a:xfrm>
            <a:off x="1306468" y="429560"/>
            <a:ext cx="10790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"/>
              </a:rPr>
              <a:t>b) Sử dụng ê ke để kiểm tra xem mỗi hình thang bên có phải là hình thang vuông hay không.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B2D8B-0464-9F11-E6AA-6FEFEA90E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076" y="1895474"/>
            <a:ext cx="7947012" cy="3248025"/>
          </a:xfrm>
          <a:prstGeom prst="rect">
            <a:avLst/>
          </a:prstGeom>
        </p:spPr>
      </p:pic>
      <p:pic>
        <p:nvPicPr>
          <p:cNvPr id="11" name="Picture 1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D3BD6884-73BC-5FD7-E09A-23300241A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185" y="2266950"/>
            <a:ext cx="748146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163</Words>
  <Application>Microsoft Office PowerPoint</Application>
  <PresentationFormat>Widescreen</PresentationFormat>
  <Paragraphs>24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宋体</vt:lpstr>
      <vt:lpstr>Arial</vt:lpstr>
      <vt:lpstr>Calibri</vt:lpstr>
      <vt:lpstr>Cambria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DELL</cp:lastModifiedBy>
  <cp:revision>74</cp:revision>
  <dcterms:created xsi:type="dcterms:W3CDTF">2019-09-08T10:16:45Z</dcterms:created>
  <dcterms:modified xsi:type="dcterms:W3CDTF">2025-11-28T13:09:29Z</dcterms:modified>
</cp:coreProperties>
</file>