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8"/>
  </p:notesMasterIdLst>
  <p:sldIdLst>
    <p:sldId id="256" r:id="rId4"/>
    <p:sldId id="280" r:id="rId5"/>
    <p:sldId id="259" r:id="rId6"/>
    <p:sldId id="269" r:id="rId7"/>
    <p:sldId id="322" r:id="rId8"/>
    <p:sldId id="261" r:id="rId9"/>
    <p:sldId id="303" r:id="rId10"/>
    <p:sldId id="343" r:id="rId11"/>
    <p:sldId id="283" r:id="rId12"/>
    <p:sldId id="282" r:id="rId13"/>
    <p:sldId id="262" r:id="rId14"/>
    <p:sldId id="263" r:id="rId15"/>
    <p:sldId id="265" r:id="rId16"/>
    <p:sldId id="26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28/11/2025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4155167"/>
              <a:gd name="connsiteY0" fmla="*/ 0 h 646113"/>
              <a:gd name="connsiteX1" fmla="*/ 468940 w 4155167"/>
              <a:gd name="connsiteY1" fmla="*/ 0 h 646113"/>
              <a:gd name="connsiteX2" fmla="*/ 937881 w 4155167"/>
              <a:gd name="connsiteY2" fmla="*/ 0 h 646113"/>
              <a:gd name="connsiteX3" fmla="*/ 1531476 w 4155167"/>
              <a:gd name="connsiteY3" fmla="*/ 0 h 646113"/>
              <a:gd name="connsiteX4" fmla="*/ 2166623 w 4155167"/>
              <a:gd name="connsiteY4" fmla="*/ 0 h 646113"/>
              <a:gd name="connsiteX5" fmla="*/ 2843321 w 4155167"/>
              <a:gd name="connsiteY5" fmla="*/ 0 h 646113"/>
              <a:gd name="connsiteX6" fmla="*/ 3395365 w 4155167"/>
              <a:gd name="connsiteY6" fmla="*/ 0 h 646113"/>
              <a:gd name="connsiteX7" fmla="*/ 4155167 w 4155167"/>
              <a:gd name="connsiteY7" fmla="*/ 0 h 646113"/>
              <a:gd name="connsiteX8" fmla="*/ 4155167 w 4155167"/>
              <a:gd name="connsiteY8" fmla="*/ 335979 h 646113"/>
              <a:gd name="connsiteX9" fmla="*/ 4155167 w 4155167"/>
              <a:gd name="connsiteY9" fmla="*/ 646113 h 646113"/>
              <a:gd name="connsiteX10" fmla="*/ 3686227 w 4155167"/>
              <a:gd name="connsiteY10" fmla="*/ 646113 h 646113"/>
              <a:gd name="connsiteX11" fmla="*/ 3092631 w 4155167"/>
              <a:gd name="connsiteY11" fmla="*/ 646113 h 646113"/>
              <a:gd name="connsiteX12" fmla="*/ 2582139 w 4155167"/>
              <a:gd name="connsiteY12" fmla="*/ 646113 h 646113"/>
              <a:gd name="connsiteX13" fmla="*/ 2071648 w 4155167"/>
              <a:gd name="connsiteY13" fmla="*/ 646113 h 646113"/>
              <a:gd name="connsiteX14" fmla="*/ 1519604 w 4155167"/>
              <a:gd name="connsiteY14" fmla="*/ 646113 h 646113"/>
              <a:gd name="connsiteX15" fmla="*/ 884457 w 4155167"/>
              <a:gd name="connsiteY15" fmla="*/ 646113 h 646113"/>
              <a:gd name="connsiteX16" fmla="*/ 0 w 4155167"/>
              <a:gd name="connsiteY16" fmla="*/ 646113 h 646113"/>
              <a:gd name="connsiteX17" fmla="*/ 0 w 4155167"/>
              <a:gd name="connsiteY17" fmla="*/ 316595 h 646113"/>
              <a:gd name="connsiteX18" fmla="*/ 0 w 4155167"/>
              <a:gd name="connsiteY18" fmla="*/ 0 h 64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55167" h="646113" fill="none" extrusionOk="0">
                <a:moveTo>
                  <a:pt x="0" y="0"/>
                </a:moveTo>
                <a:cubicBezTo>
                  <a:pt x="233956" y="-33287"/>
                  <a:pt x="262960" y="49065"/>
                  <a:pt x="468940" y="0"/>
                </a:cubicBezTo>
                <a:cubicBezTo>
                  <a:pt x="674920" y="-49065"/>
                  <a:pt x="775650" y="14808"/>
                  <a:pt x="937881" y="0"/>
                </a:cubicBezTo>
                <a:cubicBezTo>
                  <a:pt x="1100112" y="-14808"/>
                  <a:pt x="1405991" y="55353"/>
                  <a:pt x="1531476" y="0"/>
                </a:cubicBezTo>
                <a:cubicBezTo>
                  <a:pt x="1656962" y="-55353"/>
                  <a:pt x="1881762" y="24496"/>
                  <a:pt x="2166623" y="0"/>
                </a:cubicBezTo>
                <a:cubicBezTo>
                  <a:pt x="2451484" y="-24496"/>
                  <a:pt x="2697263" y="61370"/>
                  <a:pt x="2843321" y="0"/>
                </a:cubicBezTo>
                <a:cubicBezTo>
                  <a:pt x="2989379" y="-61370"/>
                  <a:pt x="3160528" y="2061"/>
                  <a:pt x="3395365" y="0"/>
                </a:cubicBezTo>
                <a:cubicBezTo>
                  <a:pt x="3630202" y="-2061"/>
                  <a:pt x="3928980" y="70172"/>
                  <a:pt x="4155167" y="0"/>
                </a:cubicBezTo>
                <a:cubicBezTo>
                  <a:pt x="4191262" y="86088"/>
                  <a:pt x="4120324" y="258905"/>
                  <a:pt x="4155167" y="335979"/>
                </a:cubicBezTo>
                <a:cubicBezTo>
                  <a:pt x="4190010" y="413053"/>
                  <a:pt x="4140760" y="558382"/>
                  <a:pt x="4155167" y="646113"/>
                </a:cubicBezTo>
                <a:cubicBezTo>
                  <a:pt x="4011016" y="687326"/>
                  <a:pt x="3804144" y="604525"/>
                  <a:pt x="3686227" y="646113"/>
                </a:cubicBezTo>
                <a:cubicBezTo>
                  <a:pt x="3568310" y="687701"/>
                  <a:pt x="3216730" y="635556"/>
                  <a:pt x="3092631" y="646113"/>
                </a:cubicBezTo>
                <a:cubicBezTo>
                  <a:pt x="2968532" y="656670"/>
                  <a:pt x="2696522" y="604882"/>
                  <a:pt x="2582139" y="646113"/>
                </a:cubicBezTo>
                <a:cubicBezTo>
                  <a:pt x="2467756" y="687344"/>
                  <a:pt x="2237993" y="627882"/>
                  <a:pt x="2071648" y="646113"/>
                </a:cubicBezTo>
                <a:cubicBezTo>
                  <a:pt x="1905303" y="664344"/>
                  <a:pt x="1767263" y="619798"/>
                  <a:pt x="1519604" y="646113"/>
                </a:cubicBezTo>
                <a:cubicBezTo>
                  <a:pt x="1271945" y="672428"/>
                  <a:pt x="1109741" y="645193"/>
                  <a:pt x="884457" y="646113"/>
                </a:cubicBezTo>
                <a:cubicBezTo>
                  <a:pt x="659173" y="647033"/>
                  <a:pt x="333325" y="577469"/>
                  <a:pt x="0" y="646113"/>
                </a:cubicBezTo>
                <a:cubicBezTo>
                  <a:pt x="-5625" y="576958"/>
                  <a:pt x="38234" y="437240"/>
                  <a:pt x="0" y="316595"/>
                </a:cubicBezTo>
                <a:cubicBezTo>
                  <a:pt x="-38234" y="195950"/>
                  <a:pt x="4855" y="134691"/>
                  <a:pt x="0" y="0"/>
                </a:cubicBezTo>
                <a:close/>
              </a:path>
              <a:path w="4155167" h="646113" stroke="0" extrusionOk="0">
                <a:moveTo>
                  <a:pt x="0" y="0"/>
                </a:moveTo>
                <a:cubicBezTo>
                  <a:pt x="266331" y="-4070"/>
                  <a:pt x="436818" y="57833"/>
                  <a:pt x="635147" y="0"/>
                </a:cubicBezTo>
                <a:cubicBezTo>
                  <a:pt x="833476" y="-57833"/>
                  <a:pt x="978240" y="24400"/>
                  <a:pt x="1104087" y="0"/>
                </a:cubicBezTo>
                <a:cubicBezTo>
                  <a:pt x="1229934" y="-24400"/>
                  <a:pt x="1492248" y="13098"/>
                  <a:pt x="1697683" y="0"/>
                </a:cubicBezTo>
                <a:cubicBezTo>
                  <a:pt x="1903118" y="-13098"/>
                  <a:pt x="2038288" y="50624"/>
                  <a:pt x="2374381" y="0"/>
                </a:cubicBezTo>
                <a:cubicBezTo>
                  <a:pt x="2710474" y="-50624"/>
                  <a:pt x="2804179" y="29791"/>
                  <a:pt x="2926425" y="0"/>
                </a:cubicBezTo>
                <a:cubicBezTo>
                  <a:pt x="3048671" y="-29791"/>
                  <a:pt x="3268222" y="36017"/>
                  <a:pt x="3395365" y="0"/>
                </a:cubicBezTo>
                <a:cubicBezTo>
                  <a:pt x="3522508" y="-36017"/>
                  <a:pt x="3880980" y="2471"/>
                  <a:pt x="4155167" y="0"/>
                </a:cubicBezTo>
                <a:cubicBezTo>
                  <a:pt x="4169913" y="129617"/>
                  <a:pt x="4148868" y="222826"/>
                  <a:pt x="4155167" y="335979"/>
                </a:cubicBezTo>
                <a:cubicBezTo>
                  <a:pt x="4161466" y="449132"/>
                  <a:pt x="4132827" y="502085"/>
                  <a:pt x="4155167" y="646113"/>
                </a:cubicBezTo>
                <a:cubicBezTo>
                  <a:pt x="3949357" y="706547"/>
                  <a:pt x="3836631" y="598232"/>
                  <a:pt x="3561572" y="646113"/>
                </a:cubicBezTo>
                <a:cubicBezTo>
                  <a:pt x="3286514" y="693994"/>
                  <a:pt x="3177304" y="618001"/>
                  <a:pt x="3051080" y="646113"/>
                </a:cubicBezTo>
                <a:cubicBezTo>
                  <a:pt x="2924856" y="674225"/>
                  <a:pt x="2739032" y="608465"/>
                  <a:pt x="2457484" y="646113"/>
                </a:cubicBezTo>
                <a:cubicBezTo>
                  <a:pt x="2175936" y="683761"/>
                  <a:pt x="2003069" y="609209"/>
                  <a:pt x="1863889" y="646113"/>
                </a:cubicBezTo>
                <a:cubicBezTo>
                  <a:pt x="1724710" y="683017"/>
                  <a:pt x="1485478" y="612598"/>
                  <a:pt x="1353397" y="646113"/>
                </a:cubicBezTo>
                <a:cubicBezTo>
                  <a:pt x="1221316" y="679628"/>
                  <a:pt x="1042744" y="579965"/>
                  <a:pt x="801354" y="646113"/>
                </a:cubicBezTo>
                <a:cubicBezTo>
                  <a:pt x="559964" y="712261"/>
                  <a:pt x="359891" y="584778"/>
                  <a:pt x="0" y="646113"/>
                </a:cubicBezTo>
                <a:cubicBezTo>
                  <a:pt x="-4299" y="552473"/>
                  <a:pt x="36466" y="465518"/>
                  <a:pt x="0" y="335979"/>
                </a:cubicBezTo>
                <a:cubicBezTo>
                  <a:pt x="-36466" y="206440"/>
                  <a:pt x="6962" y="8499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448065 h 2688336"/>
              <a:gd name="connsiteX1" fmla="*/ 448065 w 7936992"/>
              <a:gd name="connsiteY1" fmla="*/ 0 h 2688336"/>
              <a:gd name="connsiteX2" fmla="*/ 4629912 w 7936992"/>
              <a:gd name="connsiteY2" fmla="*/ 0 h 2688336"/>
              <a:gd name="connsiteX3" fmla="*/ 4629912 w 7936992"/>
              <a:gd name="connsiteY3" fmla="*/ 0 h 2688336"/>
              <a:gd name="connsiteX4" fmla="*/ 6614160 w 7936992"/>
              <a:gd name="connsiteY4" fmla="*/ 0 h 2688336"/>
              <a:gd name="connsiteX5" fmla="*/ 7488927 w 7936992"/>
              <a:gd name="connsiteY5" fmla="*/ 0 h 2688336"/>
              <a:gd name="connsiteX6" fmla="*/ 7936992 w 7936992"/>
              <a:gd name="connsiteY6" fmla="*/ 448065 h 2688336"/>
              <a:gd name="connsiteX7" fmla="*/ 7936992 w 7936992"/>
              <a:gd name="connsiteY7" fmla="*/ 1568196 h 2688336"/>
              <a:gd name="connsiteX8" fmla="*/ 8468929 w 7936992"/>
              <a:gd name="connsiteY8" fmla="*/ 1597920 h 2688336"/>
              <a:gd name="connsiteX9" fmla="*/ 7936992 w 7936992"/>
              <a:gd name="connsiteY9" fmla="*/ 2240280 h 2688336"/>
              <a:gd name="connsiteX10" fmla="*/ 7936992 w 7936992"/>
              <a:gd name="connsiteY10" fmla="*/ 2240271 h 2688336"/>
              <a:gd name="connsiteX11" fmla="*/ 7488927 w 7936992"/>
              <a:gd name="connsiteY11" fmla="*/ 2688336 h 2688336"/>
              <a:gd name="connsiteX12" fmla="*/ 6614160 w 7936992"/>
              <a:gd name="connsiteY12" fmla="*/ 2688336 h 2688336"/>
              <a:gd name="connsiteX13" fmla="*/ 4629912 w 7936992"/>
              <a:gd name="connsiteY13" fmla="*/ 2688336 h 2688336"/>
              <a:gd name="connsiteX14" fmla="*/ 4629912 w 7936992"/>
              <a:gd name="connsiteY14" fmla="*/ 2688336 h 2688336"/>
              <a:gd name="connsiteX15" fmla="*/ 448065 w 7936992"/>
              <a:gd name="connsiteY15" fmla="*/ 2688336 h 2688336"/>
              <a:gd name="connsiteX16" fmla="*/ 0 w 7936992"/>
              <a:gd name="connsiteY16" fmla="*/ 2240271 h 2688336"/>
              <a:gd name="connsiteX17" fmla="*/ 0 w 7936992"/>
              <a:gd name="connsiteY17" fmla="*/ 2240280 h 2688336"/>
              <a:gd name="connsiteX18" fmla="*/ 0 w 7936992"/>
              <a:gd name="connsiteY18" fmla="*/ 1568196 h 2688336"/>
              <a:gd name="connsiteX19" fmla="*/ 0 w 7936992"/>
              <a:gd name="connsiteY19" fmla="*/ 1568196 h 2688336"/>
              <a:gd name="connsiteX20" fmla="*/ 0 w 7936992"/>
              <a:gd name="connsiteY20" fmla="*/ 448065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2688336" fill="none" extrusionOk="0">
                <a:moveTo>
                  <a:pt x="0" y="448065"/>
                </a:moveTo>
                <a:cubicBezTo>
                  <a:pt x="-630" y="209785"/>
                  <a:pt x="196679" y="-25568"/>
                  <a:pt x="448065" y="0"/>
                </a:cubicBezTo>
                <a:cubicBezTo>
                  <a:pt x="1195680" y="-81168"/>
                  <a:pt x="3771789" y="-77428"/>
                  <a:pt x="4629912" y="0"/>
                </a:cubicBezTo>
                <a:lnTo>
                  <a:pt x="4629912" y="0"/>
                </a:lnTo>
                <a:cubicBezTo>
                  <a:pt x="4930792" y="-87360"/>
                  <a:pt x="5697351" y="141828"/>
                  <a:pt x="6614160" y="0"/>
                </a:cubicBezTo>
                <a:cubicBezTo>
                  <a:pt x="6786877" y="53165"/>
                  <a:pt x="7118352" y="11869"/>
                  <a:pt x="7488927" y="0"/>
                </a:cubicBezTo>
                <a:cubicBezTo>
                  <a:pt x="7741116" y="7067"/>
                  <a:pt x="7930451" y="199066"/>
                  <a:pt x="7936992" y="448065"/>
                </a:cubicBezTo>
                <a:cubicBezTo>
                  <a:pt x="7987637" y="861499"/>
                  <a:pt x="7894180" y="1012751"/>
                  <a:pt x="7936992" y="1568196"/>
                </a:cubicBezTo>
                <a:cubicBezTo>
                  <a:pt x="8127714" y="1537031"/>
                  <a:pt x="8211049" y="1616988"/>
                  <a:pt x="8468929" y="1597920"/>
                </a:cubicBezTo>
                <a:cubicBezTo>
                  <a:pt x="8253414" y="1932569"/>
                  <a:pt x="8018717" y="2060739"/>
                  <a:pt x="7936992" y="2240280"/>
                </a:cubicBezTo>
                <a:lnTo>
                  <a:pt x="7936992" y="2240271"/>
                </a:lnTo>
                <a:cubicBezTo>
                  <a:pt x="7917864" y="2481972"/>
                  <a:pt x="7726953" y="2681287"/>
                  <a:pt x="7488927" y="2688336"/>
                </a:cubicBezTo>
                <a:cubicBezTo>
                  <a:pt x="7056220" y="2745422"/>
                  <a:pt x="6947860" y="2722853"/>
                  <a:pt x="6614160" y="2688336"/>
                </a:cubicBezTo>
                <a:cubicBezTo>
                  <a:pt x="5955803" y="2592396"/>
                  <a:pt x="5101780" y="2807239"/>
                  <a:pt x="4629912" y="2688336"/>
                </a:cubicBezTo>
                <a:lnTo>
                  <a:pt x="4629912" y="2688336"/>
                </a:lnTo>
                <a:cubicBezTo>
                  <a:pt x="3410246" y="2706929"/>
                  <a:pt x="1810056" y="2572947"/>
                  <a:pt x="448065" y="2688336"/>
                </a:cubicBezTo>
                <a:cubicBezTo>
                  <a:pt x="213605" y="2709640"/>
                  <a:pt x="9982" y="2473941"/>
                  <a:pt x="0" y="2240271"/>
                </a:cubicBezTo>
                <a:lnTo>
                  <a:pt x="0" y="2240280"/>
                </a:lnTo>
                <a:cubicBezTo>
                  <a:pt x="-3446" y="1931463"/>
                  <a:pt x="853" y="1882062"/>
                  <a:pt x="0" y="1568196"/>
                </a:cubicBezTo>
                <a:lnTo>
                  <a:pt x="0" y="1568196"/>
                </a:lnTo>
                <a:cubicBezTo>
                  <a:pt x="11618" y="1153059"/>
                  <a:pt x="-68573" y="976423"/>
                  <a:pt x="0" y="448065"/>
                </a:cubicBezTo>
                <a:close/>
              </a:path>
              <a:path w="7936992" h="2688336" stroke="0" extrusionOk="0">
                <a:moveTo>
                  <a:pt x="0" y="448065"/>
                </a:moveTo>
                <a:cubicBezTo>
                  <a:pt x="-16156" y="184314"/>
                  <a:pt x="177904" y="-37955"/>
                  <a:pt x="448065" y="0"/>
                </a:cubicBezTo>
                <a:cubicBezTo>
                  <a:pt x="1475775" y="-3784"/>
                  <a:pt x="3364710" y="21896"/>
                  <a:pt x="4629912" y="0"/>
                </a:cubicBezTo>
                <a:lnTo>
                  <a:pt x="4629912" y="0"/>
                </a:lnTo>
                <a:cubicBezTo>
                  <a:pt x="5353104" y="-108395"/>
                  <a:pt x="5952112" y="124120"/>
                  <a:pt x="6614160" y="0"/>
                </a:cubicBezTo>
                <a:cubicBezTo>
                  <a:pt x="6862894" y="40279"/>
                  <a:pt x="7273402" y="-17685"/>
                  <a:pt x="7488927" y="0"/>
                </a:cubicBezTo>
                <a:cubicBezTo>
                  <a:pt x="7729848" y="-9537"/>
                  <a:pt x="7907577" y="214136"/>
                  <a:pt x="7936992" y="448065"/>
                </a:cubicBezTo>
                <a:cubicBezTo>
                  <a:pt x="7964433" y="842830"/>
                  <a:pt x="8034594" y="1455253"/>
                  <a:pt x="7936992" y="1568196"/>
                </a:cubicBezTo>
                <a:cubicBezTo>
                  <a:pt x="7996148" y="1535909"/>
                  <a:pt x="8300129" y="1626536"/>
                  <a:pt x="8468929" y="1597920"/>
                </a:cubicBezTo>
                <a:cubicBezTo>
                  <a:pt x="8358662" y="1679281"/>
                  <a:pt x="8111048" y="2010908"/>
                  <a:pt x="7936992" y="2240280"/>
                </a:cubicBezTo>
                <a:lnTo>
                  <a:pt x="7936992" y="2240271"/>
                </a:lnTo>
                <a:cubicBezTo>
                  <a:pt x="7947165" y="2497667"/>
                  <a:pt x="7704835" y="2712944"/>
                  <a:pt x="7488927" y="2688336"/>
                </a:cubicBezTo>
                <a:cubicBezTo>
                  <a:pt x="7392899" y="2610524"/>
                  <a:pt x="6758264" y="2617913"/>
                  <a:pt x="6614160" y="2688336"/>
                </a:cubicBezTo>
                <a:cubicBezTo>
                  <a:pt x="6199176" y="2564624"/>
                  <a:pt x="5234981" y="2677116"/>
                  <a:pt x="4629912" y="2688336"/>
                </a:cubicBezTo>
                <a:lnTo>
                  <a:pt x="4629912" y="2688336"/>
                </a:lnTo>
                <a:cubicBezTo>
                  <a:pt x="3934452" y="2692656"/>
                  <a:pt x="2470654" y="2850061"/>
                  <a:pt x="448065" y="2688336"/>
                </a:cubicBezTo>
                <a:cubicBezTo>
                  <a:pt x="195237" y="2683404"/>
                  <a:pt x="-12165" y="2484849"/>
                  <a:pt x="0" y="2240271"/>
                </a:cubicBezTo>
                <a:lnTo>
                  <a:pt x="0" y="2240280"/>
                </a:lnTo>
                <a:cubicBezTo>
                  <a:pt x="-42338" y="1930132"/>
                  <a:pt x="46814" y="1887363"/>
                  <a:pt x="0" y="1568196"/>
                </a:cubicBezTo>
                <a:lnTo>
                  <a:pt x="0" y="1568196"/>
                </a:lnTo>
                <a:cubicBezTo>
                  <a:pt x="-83329" y="1351070"/>
                  <a:pt x="-81011" y="564633"/>
                  <a:pt x="0" y="44806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479</Words>
  <Application>Microsoft Office PowerPoint</Application>
  <PresentationFormat>Widescreen</PresentationFormat>
  <Paragraphs>94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Merriweather Black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DELL</cp:lastModifiedBy>
  <cp:revision>34</cp:revision>
  <dcterms:created xsi:type="dcterms:W3CDTF">2024-07-15T04:42:25Z</dcterms:created>
  <dcterms:modified xsi:type="dcterms:W3CDTF">2025-11-28T13:17:38Z</dcterms:modified>
</cp:coreProperties>
</file>