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3.wav" ContentType="audio/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706" r:id="rId4"/>
  </p:sldMasterIdLst>
  <p:notesMasterIdLst>
    <p:notesMasterId r:id="rId19"/>
  </p:notesMasterIdLst>
  <p:sldIdLst>
    <p:sldId id="2703" r:id="rId5"/>
    <p:sldId id="282" r:id="rId6"/>
    <p:sldId id="2670" r:id="rId7"/>
    <p:sldId id="2698" r:id="rId8"/>
    <p:sldId id="2701" r:id="rId9"/>
    <p:sldId id="2682" r:id="rId10"/>
    <p:sldId id="868" r:id="rId11"/>
    <p:sldId id="2642" r:id="rId12"/>
    <p:sldId id="2679" r:id="rId13"/>
    <p:sldId id="2695" r:id="rId14"/>
    <p:sldId id="300" r:id="rId15"/>
    <p:sldId id="2669" r:id="rId16"/>
    <p:sldId id="294" r:id="rId17"/>
    <p:sldId id="8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A9E5-FD7E-4A83-8F53-8A5CAFF9AF7B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3FFC-5586-4B4B-855E-849F2AC72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4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3FFC-5586-4B4B-855E-849F2AC723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0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? Việt</a:t>
            </a:r>
            <a:r>
              <a:rPr lang="en-US" baseline="0" smtClean="0"/>
              <a:t> đã đổ vào bình bao nhiêu phần lít nước.</a:t>
            </a:r>
          </a:p>
          <a:p>
            <a:r>
              <a:rPr lang="en-US" baseline="0" smtClean="0"/>
              <a:t>? Còn bạn Mai đã đổ mấy phần lít nước vào bình?</a:t>
            </a:r>
          </a:p>
          <a:p>
            <a:r>
              <a:rPr lang="en-US" baseline="0" smtClean="0"/>
              <a:t>? Muốn biết cả 2 bạn đã đổ bao nhiêu phần lít nước vào bình ta làm như thế nào?</a:t>
            </a:r>
          </a:p>
          <a:p>
            <a:r>
              <a:rPr lang="en-US" baseline="0" smtClean="0"/>
              <a:t>? Em có nhận xét gì về mẫu của 2 PS trên?</a:t>
            </a:r>
          </a:p>
          <a:p>
            <a:r>
              <a:rPr lang="en-US" baseline="0" smtClean="0"/>
              <a:t>GV: Vận dụng kiến thức đã học, các em hãy làm việc các nhân…………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3FFC-5586-4B4B-855E-849F2AC723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3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7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1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07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3FFC-5586-4B4B-855E-849F2AC723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5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8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4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8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73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80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1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86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5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07/11/2025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8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07/11/2025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9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64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07/11/2025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7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8" y="2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90380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4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65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74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54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3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5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9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21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3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6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7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/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FB95C3-3069-8F7C-CF35-2D1D2CF950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D35E4F8-3E41-A54E-AAFA-B3CBFC358D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3CD3AAC-C2BE-43F9-97BD-F33D0CC203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10D69-2BD9-4B33-B2C8-F6AA33F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50DE-3FD8-4B75-BD4A-6ECDD1FF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A72A-B650-45F4-8847-26AAA0AA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382-C7B3-49D9-8DB3-F2F049F85F2E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A5F4-4CFE-4580-B6D2-016DAF93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83F7-5C23-4FC0-9F24-5D6FDCCA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641-6C2F-426C-ACF0-9CD8BECF6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4803ED-D011-4DE4-8638-65BD3AFC17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07/11/2025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rung%20chuog%20vang\rung%20chuong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4.wdp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D38AAB5F-3D3C-442F-038F-4BD1003C9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4941D-A066-E90C-10FE-B1CCB9944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63A17-D0E4-5289-B870-7C9B6250E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383" y="2431077"/>
            <a:ext cx="907163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53440" y="702236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2208" y="2328842"/>
                <a:ext cx="10131028" cy="3399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4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400" b="1" i="0" u="none" strike="noStrike" kern="1200" cap="none" spc="0" normalizeH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bể, vòi thứ hai chảy đươc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bể.</a:t>
                </a:r>
                <a:r>
                  <a:rPr kumimoji="0" lang="en-US" sz="4400" b="1" i="0" u="none" strike="noStrike" kern="1200" cap="none" spc="0" normalizeH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Hỏi cả hai vòi chảy được bao nhiêu phần bể nước.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08" y="2328842"/>
                <a:ext cx="10131028" cy="3399392"/>
              </a:xfrm>
              <a:prstGeom prst="rect">
                <a:avLst/>
              </a:prstGeom>
              <a:blipFill>
                <a:blip r:embed="rId6"/>
                <a:stretch>
                  <a:fillRect l="-2468" t="-3405" r="-1385" b="-7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698" y="44413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2976" y="1398064"/>
            <a:ext cx="171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96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131976" y="345237"/>
            <a:ext cx="11962614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1155" y="962459"/>
            <a:ext cx="350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537" y="2349121"/>
                <a:ext cx="647621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Vòi nước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bể</a:t>
                </a:r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37" y="2349121"/>
                <a:ext cx="6476214" cy="978538"/>
              </a:xfrm>
              <a:prstGeom prst="rect">
                <a:avLst/>
              </a:prstGeom>
              <a:blipFill>
                <a:blip r:embed="rId4"/>
                <a:stretch>
                  <a:fillRect l="-3293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537" y="3395494"/>
                <a:ext cx="647621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Vòi nước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bể</a:t>
                </a:r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37" y="3395494"/>
                <a:ext cx="6476214" cy="978538"/>
              </a:xfrm>
              <a:prstGeom prst="rect">
                <a:avLst/>
              </a:prstGeom>
              <a:blipFill>
                <a:blip r:embed="rId5"/>
                <a:stretch>
                  <a:fillRect l="-3293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534291" y="2512240"/>
            <a:ext cx="494824" cy="16308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5505258" y="2908173"/>
            <a:ext cx="4458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bể nước.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19EE5-B6AE-1BBF-2757-388FEF24E2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0240" y="2562259"/>
            <a:ext cx="72000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0"/>
            <a:ext cx="38814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Picture1"/>
          <p:cNvPicPr>
            <a:picLocks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16"/>
          <p:cNvSpPr>
            <a:spLocks noChangeArrowheads="1"/>
          </p:cNvSpPr>
          <p:nvPr/>
        </p:nvSpPr>
        <p:spPr bwMode="auto">
          <a:xfrm>
            <a:off x="1828800" y="4876801"/>
            <a:ext cx="8686800" cy="1128713"/>
          </a:xfrm>
          <a:prstGeom prst="ribbon">
            <a:avLst>
              <a:gd name="adj1" fmla="val 18236"/>
              <a:gd name="adj2" fmla="val 750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LỚP </a:t>
            </a:r>
            <a:r>
              <a:rPr lang="en-US" sz="4000" smtClean="0">
                <a:solidFill>
                  <a:schemeClr val="bg1"/>
                </a:solidFill>
              </a:rPr>
              <a:t>5A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78" name="WordArt 13"/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ung chuông vàng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</p:spTree>
  </p:cSld>
  <p:clrMapOvr>
    <a:masterClrMapping/>
  </p:clrMapOvr>
  <p:transition spd="med" advClick="0">
    <p:wheel spokes="2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>
            <a:fillRect/>
          </a:stretch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1247" y="1581752"/>
            <a:ext cx="7004911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1197204" y="1828800"/>
                <a:ext cx="4458878" cy="3073138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04" y="1828800"/>
                <a:ext cx="4458878" cy="3073138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:a14="http://schemas.microsoft.com/office/drawing/2010/main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6221690" y="1979629"/>
                <a:ext cx="4732255" cy="2500718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800" b="1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690" y="1979629"/>
                <a:ext cx="4732255" cy="2500718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:a14="http://schemas.microsoft.com/office/drawing/2010/main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28041" y="634491"/>
            <a:ext cx="160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60140-68DD-B42B-7382-9AB485217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1892" y="2215404"/>
            <a:ext cx="655986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98" y="44413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32CEEA-BD50-B78C-090D-F9D38C88CD50}"/>
              </a:ext>
            </a:extLst>
          </p:cNvPr>
          <p:cNvSpPr txBox="1"/>
          <p:nvPr/>
        </p:nvSpPr>
        <p:spPr>
          <a:xfrm>
            <a:off x="853440" y="2208620"/>
            <a:ext cx="1048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và Việt, ai đổ nhiều nước hơn và nhiều hơn bao nhiêu lít nước?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995" y="444137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98" y="44413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32CEEA-BD50-B78C-090D-F9D38C88CD50}"/>
              </a:ext>
            </a:extLst>
          </p:cNvPr>
          <p:cNvSpPr txBox="1"/>
          <p:nvPr/>
        </p:nvSpPr>
        <p:spPr>
          <a:xfrm>
            <a:off x="853440" y="2208620"/>
            <a:ext cx="10485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cộng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trừ) hai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số khác mẫu số, ta quy đồng mẫu số rồi cộng (hoặc trừ) hai phân số đã quy đồng mẫu số.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1213399" y="4541252"/>
            <a:ext cx="100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-thanh-đưa-đồ-vậ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31C5D0-52F8-2327-C915-3F18842A3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8902" y="2589573"/>
            <a:ext cx="6943946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rry Bitty City | City cake, Trunk or treat, Strawberry shortcak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94698" y="483325"/>
            <a:ext cx="10808565" cy="5891349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1057" y="2701555"/>
                <a:ext cx="168739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7" y="2701555"/>
                <a:ext cx="1687398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698" y="444137"/>
            <a:ext cx="22682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0144" y="2701555"/>
                <a:ext cx="184555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44" y="2701555"/>
                <a:ext cx="1845559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31758" y="2752339"/>
            <a:ext cx="71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535" y="4082742"/>
            <a:ext cx="71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28292" y="2752339"/>
                <a:ext cx="184555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92" y="2752339"/>
                <a:ext cx="1845559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11976" y="3874323"/>
                <a:ext cx="184555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976" y="3874323"/>
                <a:ext cx="1845559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84437" y="3931820"/>
                <a:ext cx="184555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37" y="3931820"/>
                <a:ext cx="1845559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00456" y="3925647"/>
                <a:ext cx="1845559" cy="93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56" y="3925647"/>
                <a:ext cx="1845559" cy="936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62976" y="1398064"/>
            <a:ext cx="390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119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275</Words>
  <Application>Microsoft Office PowerPoint</Application>
  <PresentationFormat>Widescreen</PresentationFormat>
  <Paragraphs>39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MS Gothic</vt:lpstr>
      <vt:lpstr>.VnBahamasBH</vt:lpstr>
      <vt:lpstr>Arial</vt:lpstr>
      <vt:lpstr>Calibri</vt:lpstr>
      <vt:lpstr>Calibri Light</vt:lpstr>
      <vt:lpstr>Cambria</vt:lpstr>
      <vt:lpstr>Cambria Math</vt:lpstr>
      <vt:lpstr>等线</vt:lpstr>
      <vt:lpstr>SVN-Cookies</vt:lpstr>
      <vt:lpstr>Times New Roman</vt:lpstr>
      <vt:lpstr>UTM Avo</vt:lpstr>
      <vt:lpstr>杨任东竹石体-Medium</vt:lpstr>
      <vt:lpstr>Office 主题​​</vt:lpstr>
      <vt:lpstr>6_Office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86</cp:revision>
  <dcterms:created xsi:type="dcterms:W3CDTF">2023-12-27T11:55:47Z</dcterms:created>
  <dcterms:modified xsi:type="dcterms:W3CDTF">2025-11-07T09:04:13Z</dcterms:modified>
</cp:coreProperties>
</file>