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9" r:id="rId2"/>
  </p:sldMasterIdLst>
  <p:notesMasterIdLst>
    <p:notesMasterId r:id="rId11"/>
  </p:notesMasterIdLst>
  <p:sldIdLst>
    <p:sldId id="4492" r:id="rId3"/>
    <p:sldId id="257" r:id="rId4"/>
    <p:sldId id="3199" r:id="rId5"/>
    <p:sldId id="3196" r:id="rId6"/>
    <p:sldId id="293" r:id="rId7"/>
    <p:sldId id="3198" r:id="rId8"/>
    <p:sldId id="338" r:id="rId9"/>
    <p:sldId id="32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79BA-7650-4699-AFD9-391B4FB8E3AC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7CD21-CEB1-48D5-9B6C-B2B5540623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6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90683-1CDB-376B-648A-E36FFC98E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3F1EEB1-3E43-CCDF-081A-8DDB304618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3BA9DD0-CCAE-A1F3-B772-3427525205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3BCB32-2757-74F0-2FEF-7EF6760B4F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50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1677495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833373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4904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444014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0471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1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1D8BD707-D9CF-40AE-B4C6-C98DA3205C09}" type="datetimeFigureOut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11/14/2025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1" y="4237568"/>
            <a:ext cx="1930401" cy="243416"/>
          </a:xfrm>
          <a:prstGeom prst="rect">
            <a:avLst/>
          </a:prstGeom>
        </p:spPr>
        <p:txBody>
          <a:bodyPr/>
          <a:lstStyle/>
          <a:p>
            <a:pPr defTabSz="609677"/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2" y="4237568"/>
            <a:ext cx="1422399" cy="243416"/>
          </a:xfrm>
          <a:prstGeom prst="rect">
            <a:avLst/>
          </a:prstGeom>
        </p:spPr>
        <p:txBody>
          <a:bodyPr/>
          <a:lstStyle/>
          <a:p>
            <a:pPr defTabSz="609677"/>
            <a:fld id="{B6F15528-21DE-4FAA-801E-634DDDAF4B2B}" type="slidenum">
              <a:rPr lang="en-US" sz="3375" smtClean="0">
                <a:solidFill>
                  <a:prstClr val="black">
                    <a:tint val="75000"/>
                  </a:prstClr>
                </a:solidFill>
              </a:rPr>
              <a:pPr defTabSz="609677"/>
              <a:t>‹#›</a:t>
            </a:fld>
            <a:endParaRPr lang="en-US" sz="337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20857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EFBC9-D223-46B3-947E-67294E01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2828E3-4546-4A1A-AA62-3ADD19ECC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3FC284A-BD95-428B-9B6F-1D7903E92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95B16-B2C5-4816-BAC6-EF93849ABAF8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1BCC9-8F36-4D7F-82B5-06B5144D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FB7BB1-36C8-40E5-B1C1-A2292D3A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B1452-793B-4D42-A4DF-B536F35ADC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383288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48601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27520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508883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435561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925567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115146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055926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226921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CA667D6-FE2A-1233-02C4-033DF6194F2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BF160CE-7C63-C03F-A30C-4AC1C46BDEA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8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96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TOÁN</a:t>
            </a:r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PHAN THỊ XINH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3C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7D9166-884F-49D6-56CD-9629341D22C5}"/>
              </a:ext>
            </a:extLst>
          </p:cNvPr>
          <p:cNvSpPr txBox="1"/>
          <p:nvPr/>
        </p:nvSpPr>
        <p:spPr>
          <a:xfrm>
            <a:off x="2062263" y="1074508"/>
            <a:ext cx="76653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FU Futura_05" panose="00000800000000000000" pitchFamily="2" charset="0"/>
                <a:ea typeface="+mn-ea"/>
                <a:cs typeface="+mn-cs"/>
              </a:rPr>
              <a:t>KHỞI ĐỘNG</a:t>
            </a:r>
            <a:endParaRPr kumimoji="0" lang="en-SG" sz="1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3 SFU Futura_05" panose="00000800000000000000" pitchFamily="2" charset="0"/>
              <a:ea typeface="+mn-ea"/>
              <a:cs typeface="+mn-cs"/>
            </a:endParaRPr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4129F75-1C0E-2F8B-A3CB-1D0B61788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7229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ptik_7556818499960704272_v2">
            <a:hlinkClick r:id="" action="ppaction://media"/>
            <a:extLst>
              <a:ext uri="{FF2B5EF4-FFF2-40B4-BE49-F238E27FC236}">
                <a16:creationId xmlns:a16="http://schemas.microsoft.com/office/drawing/2014/main" id="{870E09D7-A2D6-635B-877A-553BD1013B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34356" r="104" b="3418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28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79581C9-FC5D-4A73-AAC4-8CD24C3006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6797FE1-0FDE-4C1B-9F9D-173B6BFCC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885" y="3642823"/>
            <a:ext cx="3639987" cy="36399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8" y="2986822"/>
            <a:ext cx="2339912" cy="38711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8" y="-1"/>
            <a:ext cx="2068798" cy="20687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121" y="5939731"/>
            <a:ext cx="932769" cy="9571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rcRect l="31320" t="-4423" r="41092" b="75882"/>
          <a:stretch/>
        </p:blipFill>
        <p:spPr>
          <a:xfrm>
            <a:off x="4696869" y="807465"/>
            <a:ext cx="2798258" cy="14074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59EEAB-9245-82BA-E239-4A979759DA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4338" y="2240280"/>
            <a:ext cx="8529043" cy="38834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7CAD4A-DC4D-CD36-A4AE-DC6B3FBA23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823" y="1440895"/>
            <a:ext cx="26093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2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AE6789B-E98D-45F4-B917-10B2C67822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23780C-B5A9-34F0-5ACF-7CA19E7F5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81" y="644957"/>
            <a:ext cx="9845893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6868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ết kế chưa có tên (2)">
            <a:hlinkClick r:id="" action="ppaction://media"/>
            <a:extLst>
              <a:ext uri="{FF2B5EF4-FFF2-40B4-BE49-F238E27FC236}">
                <a16:creationId xmlns:a16="http://schemas.microsoft.com/office/drawing/2014/main" id="{98FD00B8-77D1-0529-3DB0-DDAA8DEABD9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0339D08-1829-4D6B-C580-837A398BA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552" y="1"/>
            <a:ext cx="1450428" cy="1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04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2AFAC5A0-A45D-C86E-DDBC-B1AD73C70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7" y="2519461"/>
            <a:ext cx="1257952" cy="2887301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EAF1FA59-DC66-0929-C226-BA5038C8D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72" y="2253288"/>
            <a:ext cx="2031654" cy="196954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1D034B2E-D4C5-F662-DF10-152B17E5D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581" y="2307407"/>
            <a:ext cx="2132549" cy="1898262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378850D-DA86-1674-6C23-85804EB2A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279" y="2343024"/>
            <a:ext cx="2084968" cy="186264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4C2FEFD-CED7-3AA4-55A6-AA4E41206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911" y="2305794"/>
            <a:ext cx="2132549" cy="1899876"/>
          </a:xfrm>
          <a:prstGeom prst="rect">
            <a:avLst/>
          </a:prstGeom>
        </p:spPr>
      </p:pic>
      <p:pic>
        <p:nvPicPr>
          <p:cNvPr id="7" name="Picture 6" descr="A picture containing text, doll, toy, clipart&#10;&#10;Description automatically generated">
            <a:extLst>
              <a:ext uri="{FF2B5EF4-FFF2-40B4-BE49-F238E27FC236}">
                <a16:creationId xmlns:a16="http://schemas.microsoft.com/office/drawing/2014/main" id="{4333D062-C3CC-C047-377D-CD2A4D1324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281" y="2710367"/>
            <a:ext cx="1635148" cy="2753302"/>
          </a:xfrm>
          <a:prstGeom prst="rect">
            <a:avLst/>
          </a:prstGeom>
        </p:spPr>
      </p:pic>
      <p:pic>
        <p:nvPicPr>
          <p:cNvPr id="8" name="Picture 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8F663E3-6CB3-7D97-BA54-36A5B2B467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82" y="3642250"/>
            <a:ext cx="358403" cy="350520"/>
          </a:xfrm>
          <a:prstGeom prst="rect">
            <a:avLst/>
          </a:prstGeom>
        </p:spPr>
      </p:pic>
      <p:pic>
        <p:nvPicPr>
          <p:cNvPr id="9" name="Picture 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ADAE13A-65C2-293E-163C-C26457A08E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56" y="3642250"/>
            <a:ext cx="358403" cy="350520"/>
          </a:xfrm>
          <a:prstGeom prst="rect">
            <a:avLst/>
          </a:prstGeom>
        </p:spPr>
      </p:pic>
      <p:pic>
        <p:nvPicPr>
          <p:cNvPr id="10" name="Picture 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0646168-6F36-67F8-428B-2835B2393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735" y="3642250"/>
            <a:ext cx="358403" cy="350520"/>
          </a:xfrm>
          <a:prstGeom prst="rect">
            <a:avLst/>
          </a:prstGeom>
        </p:spPr>
      </p:pic>
      <p:pic>
        <p:nvPicPr>
          <p:cNvPr id="11" name="Picture 1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A0D3743-B256-BCCD-4274-8539F4E9B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196" y="3642250"/>
            <a:ext cx="358403" cy="350520"/>
          </a:xfrm>
          <a:prstGeom prst="rect">
            <a:avLst/>
          </a:prstGeom>
        </p:spPr>
      </p:pic>
      <p:pic>
        <p:nvPicPr>
          <p:cNvPr id="12" name="Picture 1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4F44CA2-7C30-435A-1039-641DCC40DB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799" y="3398048"/>
            <a:ext cx="358403" cy="350520"/>
          </a:xfrm>
          <a:prstGeom prst="rect">
            <a:avLst/>
          </a:prstGeom>
        </p:spPr>
      </p:pic>
      <p:pic>
        <p:nvPicPr>
          <p:cNvPr id="13" name="Picture 1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B690505-B951-3B37-A6DC-3C157012D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55" y="3384404"/>
            <a:ext cx="358403" cy="350520"/>
          </a:xfrm>
          <a:prstGeom prst="rect">
            <a:avLst/>
          </a:prstGeom>
        </p:spPr>
      </p:pic>
      <p:pic>
        <p:nvPicPr>
          <p:cNvPr id="15" name="Picture 1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742C2FF-FA79-F196-67EC-E4D2CDF558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577" y="3411692"/>
            <a:ext cx="358403" cy="350520"/>
          </a:xfrm>
          <a:prstGeom prst="rect">
            <a:avLst/>
          </a:prstGeom>
        </p:spPr>
      </p:pic>
      <p:pic>
        <p:nvPicPr>
          <p:cNvPr id="19" name="Picture 1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6531A99-DC1C-9081-2819-A632AEF6F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55" y="3162807"/>
            <a:ext cx="358403" cy="350520"/>
          </a:xfrm>
          <a:prstGeom prst="rect">
            <a:avLst/>
          </a:prstGeom>
        </p:spPr>
      </p:pic>
      <p:pic>
        <p:nvPicPr>
          <p:cNvPr id="22" name="Picture 2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7E788CC-5C79-AF00-BC07-F4836CFA1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997" y="3149163"/>
            <a:ext cx="358403" cy="350520"/>
          </a:xfrm>
          <a:prstGeom prst="rect">
            <a:avLst/>
          </a:prstGeom>
        </p:spPr>
      </p:pic>
      <p:pic>
        <p:nvPicPr>
          <p:cNvPr id="24" name="Picture 2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0A0499A-F71C-0349-E42D-FEEC57A80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55" y="2939071"/>
            <a:ext cx="358403" cy="350520"/>
          </a:xfrm>
          <a:prstGeom prst="rect">
            <a:avLst/>
          </a:prstGeom>
        </p:spPr>
      </p:pic>
      <p:pic>
        <p:nvPicPr>
          <p:cNvPr id="25" name="Picture 2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6C80298-95B2-07DA-B0BD-E51C57B7B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78" y="3586952"/>
            <a:ext cx="358403" cy="350520"/>
          </a:xfrm>
          <a:prstGeom prst="rect">
            <a:avLst/>
          </a:prstGeom>
        </p:spPr>
      </p:pic>
      <p:pic>
        <p:nvPicPr>
          <p:cNvPr id="27" name="Picture 2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9CD6204-6447-DD21-0880-B3ED10195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252" y="3586952"/>
            <a:ext cx="358403" cy="350520"/>
          </a:xfrm>
          <a:prstGeom prst="rect">
            <a:avLst/>
          </a:prstGeom>
        </p:spPr>
      </p:pic>
      <p:pic>
        <p:nvPicPr>
          <p:cNvPr id="29" name="Picture 2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9B25DBF-A9A6-B830-7DB5-15D10D1E41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31" y="3586952"/>
            <a:ext cx="358403" cy="350520"/>
          </a:xfrm>
          <a:prstGeom prst="rect">
            <a:avLst/>
          </a:prstGeom>
        </p:spPr>
      </p:pic>
      <p:pic>
        <p:nvPicPr>
          <p:cNvPr id="35" name="Picture 3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24BC090-8A8E-AB6B-6DA2-F5F12952D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92" y="3586952"/>
            <a:ext cx="358403" cy="350520"/>
          </a:xfrm>
          <a:prstGeom prst="rect">
            <a:avLst/>
          </a:prstGeom>
        </p:spPr>
      </p:pic>
      <p:pic>
        <p:nvPicPr>
          <p:cNvPr id="36" name="Picture 3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EE0D690-4970-DD63-C173-0F2BC3213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595" y="3342750"/>
            <a:ext cx="358403" cy="350520"/>
          </a:xfrm>
          <a:prstGeom prst="rect">
            <a:avLst/>
          </a:prstGeom>
        </p:spPr>
      </p:pic>
      <p:pic>
        <p:nvPicPr>
          <p:cNvPr id="37" name="Picture 3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DDBF7AAE-D09D-04CE-0DD0-39013003B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51" y="3329106"/>
            <a:ext cx="358403" cy="350520"/>
          </a:xfrm>
          <a:prstGeom prst="rect">
            <a:avLst/>
          </a:prstGeom>
        </p:spPr>
      </p:pic>
      <p:pic>
        <p:nvPicPr>
          <p:cNvPr id="40" name="Picture 3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8EEF927B-675B-797F-F14B-8AFD891B3C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373" y="3356394"/>
            <a:ext cx="358403" cy="350520"/>
          </a:xfrm>
          <a:prstGeom prst="rect">
            <a:avLst/>
          </a:prstGeom>
        </p:spPr>
      </p:pic>
      <p:pic>
        <p:nvPicPr>
          <p:cNvPr id="41" name="Picture 4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B626EB3-A3E1-919A-52D0-DC64819F8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351" y="3107509"/>
            <a:ext cx="358403" cy="350520"/>
          </a:xfrm>
          <a:prstGeom prst="rect">
            <a:avLst/>
          </a:prstGeom>
        </p:spPr>
      </p:pic>
      <p:pic>
        <p:nvPicPr>
          <p:cNvPr id="42" name="Picture 4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C611F0C-C6EB-85E1-D28F-224509BAF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93" y="3093865"/>
            <a:ext cx="358403" cy="350520"/>
          </a:xfrm>
          <a:prstGeom prst="rect">
            <a:avLst/>
          </a:prstGeom>
        </p:spPr>
      </p:pic>
      <p:pic>
        <p:nvPicPr>
          <p:cNvPr id="43" name="Picture 4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01AB4C7-EB4A-E819-1319-531EEABB91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51" y="2883773"/>
            <a:ext cx="358403" cy="350520"/>
          </a:xfrm>
          <a:prstGeom prst="rect">
            <a:avLst/>
          </a:prstGeom>
        </p:spPr>
      </p:pic>
      <p:pic>
        <p:nvPicPr>
          <p:cNvPr id="46" name="Picture 4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53C0CABB-EC92-0DC5-0915-4DB8C92D8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44" y="3573308"/>
            <a:ext cx="358403" cy="350520"/>
          </a:xfrm>
          <a:prstGeom prst="rect">
            <a:avLst/>
          </a:prstGeom>
        </p:spPr>
      </p:pic>
      <p:pic>
        <p:nvPicPr>
          <p:cNvPr id="47" name="Picture 4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954C84C-2D42-1070-A414-3CBDCDE68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18" y="3573308"/>
            <a:ext cx="358403" cy="350520"/>
          </a:xfrm>
          <a:prstGeom prst="rect">
            <a:avLst/>
          </a:prstGeom>
        </p:spPr>
      </p:pic>
      <p:pic>
        <p:nvPicPr>
          <p:cNvPr id="48" name="Picture 4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5009A5E1-0B64-A451-117A-0A3D6C8ABC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797" y="3573308"/>
            <a:ext cx="358403" cy="350520"/>
          </a:xfrm>
          <a:prstGeom prst="rect">
            <a:avLst/>
          </a:prstGeom>
        </p:spPr>
      </p:pic>
      <p:pic>
        <p:nvPicPr>
          <p:cNvPr id="49" name="Picture 4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5E7DC00-033E-AF04-58FE-E3574BEE51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58" y="3573308"/>
            <a:ext cx="358403" cy="350520"/>
          </a:xfrm>
          <a:prstGeom prst="rect">
            <a:avLst/>
          </a:prstGeom>
        </p:spPr>
      </p:pic>
      <p:pic>
        <p:nvPicPr>
          <p:cNvPr id="50" name="Picture 4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98B337C4-FFFC-F359-EC92-4E13F95DA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861" y="3329106"/>
            <a:ext cx="358403" cy="350520"/>
          </a:xfrm>
          <a:prstGeom prst="rect">
            <a:avLst/>
          </a:prstGeom>
        </p:spPr>
      </p:pic>
      <p:pic>
        <p:nvPicPr>
          <p:cNvPr id="51" name="Picture 5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3382ABB-30C7-87AA-319F-86885508D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17" y="3315462"/>
            <a:ext cx="358403" cy="350520"/>
          </a:xfrm>
          <a:prstGeom prst="rect">
            <a:avLst/>
          </a:prstGeom>
        </p:spPr>
      </p:pic>
      <p:pic>
        <p:nvPicPr>
          <p:cNvPr id="52" name="Picture 5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CDDB059-1DCB-8B1E-1FD0-0E6DCB7D2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39" y="3342750"/>
            <a:ext cx="358403" cy="350520"/>
          </a:xfrm>
          <a:prstGeom prst="rect">
            <a:avLst/>
          </a:prstGeom>
        </p:spPr>
      </p:pic>
      <p:pic>
        <p:nvPicPr>
          <p:cNvPr id="53" name="Picture 5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6B93D39-9BBB-89E2-7A4A-ABEBFA232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17" y="3093865"/>
            <a:ext cx="358403" cy="350520"/>
          </a:xfrm>
          <a:prstGeom prst="rect">
            <a:avLst/>
          </a:prstGeom>
        </p:spPr>
      </p:pic>
      <p:pic>
        <p:nvPicPr>
          <p:cNvPr id="54" name="Picture 5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2CE629B-3F32-7FBF-A022-9CC320EED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59" y="3080221"/>
            <a:ext cx="358403" cy="350520"/>
          </a:xfrm>
          <a:prstGeom prst="rect">
            <a:avLst/>
          </a:prstGeom>
        </p:spPr>
      </p:pic>
      <p:pic>
        <p:nvPicPr>
          <p:cNvPr id="55" name="Picture 5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3B338318-BB86-95E6-A3AC-C66811077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17" y="2870129"/>
            <a:ext cx="358403" cy="350520"/>
          </a:xfrm>
          <a:prstGeom prst="rect">
            <a:avLst/>
          </a:prstGeom>
        </p:spPr>
      </p:pic>
      <p:pic>
        <p:nvPicPr>
          <p:cNvPr id="56" name="Picture 55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D1ED07C5-1160-8D2E-1C8F-5E53C9A5AB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62" y="3559664"/>
            <a:ext cx="358403" cy="350520"/>
          </a:xfrm>
          <a:prstGeom prst="rect">
            <a:avLst/>
          </a:prstGeom>
        </p:spPr>
      </p:pic>
      <p:pic>
        <p:nvPicPr>
          <p:cNvPr id="57" name="Picture 56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AB47D3C-D6C8-3782-E5E7-C8391B434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36" y="3559664"/>
            <a:ext cx="358403" cy="350520"/>
          </a:xfrm>
          <a:prstGeom prst="rect">
            <a:avLst/>
          </a:prstGeom>
        </p:spPr>
      </p:pic>
      <p:pic>
        <p:nvPicPr>
          <p:cNvPr id="58" name="Picture 57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2E35C8A9-EDD9-819E-A1C8-85908E9481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215" y="3559664"/>
            <a:ext cx="358403" cy="350520"/>
          </a:xfrm>
          <a:prstGeom prst="rect">
            <a:avLst/>
          </a:prstGeom>
        </p:spPr>
      </p:pic>
      <p:pic>
        <p:nvPicPr>
          <p:cNvPr id="59" name="Picture 58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C024E989-DFB0-D9D6-4A3E-78EFA207D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676" y="3559664"/>
            <a:ext cx="358403" cy="350520"/>
          </a:xfrm>
          <a:prstGeom prst="rect">
            <a:avLst/>
          </a:prstGeom>
        </p:spPr>
      </p:pic>
      <p:pic>
        <p:nvPicPr>
          <p:cNvPr id="60" name="Picture 59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4B86CED2-9A74-1190-608C-9BAA59ECBF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79" y="3315462"/>
            <a:ext cx="358403" cy="350520"/>
          </a:xfrm>
          <a:prstGeom prst="rect">
            <a:avLst/>
          </a:prstGeom>
        </p:spPr>
      </p:pic>
      <p:pic>
        <p:nvPicPr>
          <p:cNvPr id="61" name="Picture 60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197C6161-649D-0291-CFEB-988E80D5B4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35" y="3301818"/>
            <a:ext cx="358403" cy="350520"/>
          </a:xfrm>
          <a:prstGeom prst="rect">
            <a:avLst/>
          </a:prstGeom>
        </p:spPr>
      </p:pic>
      <p:pic>
        <p:nvPicPr>
          <p:cNvPr id="62" name="Picture 61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6553CB5F-6A5D-792D-11D0-7E5A95BD14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57" y="3329106"/>
            <a:ext cx="358403" cy="350520"/>
          </a:xfrm>
          <a:prstGeom prst="rect">
            <a:avLst/>
          </a:prstGeom>
        </p:spPr>
      </p:pic>
      <p:pic>
        <p:nvPicPr>
          <p:cNvPr id="63" name="Picture 62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BC380FC0-37A4-6166-FE23-5EFB53219E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035" y="3080221"/>
            <a:ext cx="358403" cy="350520"/>
          </a:xfrm>
          <a:prstGeom prst="rect">
            <a:avLst/>
          </a:prstGeom>
        </p:spPr>
      </p:pic>
      <p:pic>
        <p:nvPicPr>
          <p:cNvPr id="64" name="Picture 63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7B91A9C9-BD07-6EE1-C92D-1CCF018565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477" y="3066577"/>
            <a:ext cx="358403" cy="350520"/>
          </a:xfrm>
          <a:prstGeom prst="rect">
            <a:avLst/>
          </a:prstGeom>
        </p:spPr>
      </p:pic>
      <p:pic>
        <p:nvPicPr>
          <p:cNvPr id="65" name="Picture 64" descr="A red apple with water droplets on it&#10;&#10;Description automatically generated with medium confidence">
            <a:extLst>
              <a:ext uri="{FF2B5EF4-FFF2-40B4-BE49-F238E27FC236}">
                <a16:creationId xmlns:a16="http://schemas.microsoft.com/office/drawing/2014/main" id="{03A893D3-3881-D761-BDBD-F96FFBAC82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35" y="2856485"/>
            <a:ext cx="358403" cy="350520"/>
          </a:xfrm>
          <a:prstGeom prst="rect">
            <a:avLst/>
          </a:prstGeom>
        </p:spPr>
      </p:pic>
      <p:sp>
        <p:nvSpPr>
          <p:cNvPr id="66" name="Speech Bubble: Rectangle with Corners Rounded 65">
            <a:extLst>
              <a:ext uri="{FF2B5EF4-FFF2-40B4-BE49-F238E27FC236}">
                <a16:creationId xmlns:a16="http://schemas.microsoft.com/office/drawing/2014/main" id="{045D9A67-B6FD-3B6F-02C9-D9273DC5C0F7}"/>
              </a:ext>
            </a:extLst>
          </p:cNvPr>
          <p:cNvSpPr/>
          <p:nvPr/>
        </p:nvSpPr>
        <p:spPr>
          <a:xfrm>
            <a:off x="376378" y="1662531"/>
            <a:ext cx="2819978" cy="659565"/>
          </a:xfrm>
          <a:prstGeom prst="wedgeRoundRectCallout">
            <a:avLst>
              <a:gd name="adj1" fmla="val -35244"/>
              <a:gd name="adj2" fmla="val 76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3BE24EE6-BC21-1967-05B1-AFA2E12D766C}"/>
              </a:ext>
            </a:extLst>
          </p:cNvPr>
          <p:cNvSpPr/>
          <p:nvPr/>
        </p:nvSpPr>
        <p:spPr>
          <a:xfrm>
            <a:off x="7376385" y="1324610"/>
            <a:ext cx="4367305" cy="1052284"/>
          </a:xfrm>
          <a:prstGeom prst="wedgeRoundRectCallout">
            <a:avLst>
              <a:gd name="adj1" fmla="val 37272"/>
              <a:gd name="adj2" fmla="val 67013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khay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chua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8" name="Picture 67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2BC108A4-5905-A832-E8F6-E2A1ECB2E2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15" y="4619925"/>
            <a:ext cx="2094968" cy="1047484"/>
          </a:xfrm>
          <a:prstGeom prst="rect">
            <a:avLst/>
          </a:prstGeom>
        </p:spPr>
      </p:pic>
      <p:pic>
        <p:nvPicPr>
          <p:cNvPr id="69" name="Picture 68" descr="A picture containing indoor, orange, ceramic ware, dishware&#10;&#10;Description automatically generated">
            <a:extLst>
              <a:ext uri="{FF2B5EF4-FFF2-40B4-BE49-F238E27FC236}">
                <a16:creationId xmlns:a16="http://schemas.microsoft.com/office/drawing/2014/main" id="{BC1976CE-10D1-C821-4ABB-13904DE0CB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93" y="4641829"/>
            <a:ext cx="2084968" cy="104248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621C88EB-4C96-E1A7-3698-190A35525A29}"/>
              </a:ext>
            </a:extLst>
          </p:cNvPr>
          <p:cNvGrpSpPr/>
          <p:nvPr/>
        </p:nvGrpSpPr>
        <p:grpSpPr>
          <a:xfrm>
            <a:off x="3527582" y="4035864"/>
            <a:ext cx="692038" cy="618138"/>
            <a:chOff x="3640749" y="2873545"/>
            <a:chExt cx="692038" cy="618138"/>
          </a:xfrm>
        </p:grpSpPr>
        <p:pic>
          <p:nvPicPr>
            <p:cNvPr id="71" name="Picture 70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BABF08F8-B28A-EC1D-C940-4C9D23B8D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72" name="Picture 71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2A1217D7-9A3B-1FD8-11B3-C29B2192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73" name="Picture 72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F4B7DC7-4A83-CAD0-989D-A35999944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74" name="Picture 73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19452811-3A2A-E60D-0AE0-9C21C76DB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EA09BB8-7FBA-D866-6BBA-485DC752C4DC}"/>
              </a:ext>
            </a:extLst>
          </p:cNvPr>
          <p:cNvGrpSpPr/>
          <p:nvPr/>
        </p:nvGrpSpPr>
        <p:grpSpPr>
          <a:xfrm>
            <a:off x="7515911" y="4005057"/>
            <a:ext cx="692038" cy="618138"/>
            <a:chOff x="3640749" y="2873545"/>
            <a:chExt cx="692038" cy="618138"/>
          </a:xfrm>
        </p:grpSpPr>
        <p:pic>
          <p:nvPicPr>
            <p:cNvPr id="76" name="Picture 75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D521A96F-9D5C-5A00-410C-2E0399701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9962">
              <a:off x="3648047" y="3141163"/>
              <a:ext cx="358403" cy="350520"/>
            </a:xfrm>
            <a:prstGeom prst="rect">
              <a:avLst/>
            </a:prstGeom>
          </p:spPr>
        </p:pic>
        <p:pic>
          <p:nvPicPr>
            <p:cNvPr id="77" name="Picture 76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46939072-5CA2-C550-4F23-28DFD4354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249">
              <a:off x="3974384" y="3127566"/>
              <a:ext cx="358403" cy="350520"/>
            </a:xfrm>
            <a:prstGeom prst="rect">
              <a:avLst/>
            </a:prstGeom>
          </p:spPr>
        </p:pic>
        <p:pic>
          <p:nvPicPr>
            <p:cNvPr id="78" name="Picture 77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E823BECC-26D3-D7E2-CB1B-130B3C72D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98292">
              <a:off x="3640749" y="2887142"/>
              <a:ext cx="358403" cy="350520"/>
            </a:xfrm>
            <a:prstGeom prst="rect">
              <a:avLst/>
            </a:prstGeom>
          </p:spPr>
        </p:pic>
        <p:pic>
          <p:nvPicPr>
            <p:cNvPr id="79" name="Picture 78" descr="A red apple with water droplets on it&#10;&#10;Description automatically generated with medium confidence">
              <a:extLst>
                <a:ext uri="{FF2B5EF4-FFF2-40B4-BE49-F238E27FC236}">
                  <a16:creationId xmlns:a16="http://schemas.microsoft.com/office/drawing/2014/main" id="{EC736D75-73BD-1C18-0C93-C32102B2F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37677">
              <a:off x="3967086" y="2873545"/>
              <a:ext cx="358403" cy="350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0420D-C49F-715B-57C8-B984108B8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F837481-2259-00E6-6852-513B60A7385C}"/>
              </a:ext>
            </a:extLst>
          </p:cNvPr>
          <p:cNvSpPr/>
          <p:nvPr/>
        </p:nvSpPr>
        <p:spPr>
          <a:xfrm>
            <a:off x="166914" y="101600"/>
            <a:ext cx="11858171" cy="675640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B1742B-B885-3CC4-3C20-7A3B6F0BDA1A}"/>
              </a:ext>
            </a:extLst>
          </p:cNvPr>
          <p:cNvGrpSpPr/>
          <p:nvPr/>
        </p:nvGrpSpPr>
        <p:grpSpPr>
          <a:xfrm>
            <a:off x="3153747" y="1120345"/>
            <a:ext cx="2645499" cy="780628"/>
            <a:chOff x="6327284" y="3615487"/>
            <a:chExt cx="2645499" cy="780628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BA7DA4B-B5D1-2D63-7351-59C76C443653}"/>
                </a:ext>
              </a:extLst>
            </p:cNvPr>
            <p:cNvSpPr/>
            <p:nvPr/>
          </p:nvSpPr>
          <p:spPr>
            <a:xfrm>
              <a:off x="6327284" y="3615488"/>
              <a:ext cx="2645499" cy="780627"/>
            </a:xfrm>
            <a:prstGeom prst="roundRect">
              <a:avLst>
                <a:gd name="adj" fmla="val 50000"/>
              </a:avLst>
            </a:prstGeom>
            <a:solidFill>
              <a:srgbClr val="F153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669A26-277C-3673-617F-35EFDD2DF86C}"/>
                </a:ext>
              </a:extLst>
            </p:cNvPr>
            <p:cNvSpPr txBox="1"/>
            <p:nvPr/>
          </p:nvSpPr>
          <p:spPr>
            <a:xfrm>
              <a:off x="6440924" y="3615487"/>
              <a:ext cx="241821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chemeClr val="bg1"/>
                  </a:solidFill>
                  <a:latin typeface="Cambria" panose="02040503050406030204" pitchFamily="18" charset="0"/>
                </a:rPr>
                <a:t>48 : 2 =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FE2A4B7-048C-77C3-264D-04F36B9784D5}"/>
              </a:ext>
            </a:extLst>
          </p:cNvPr>
          <p:cNvSpPr txBox="1"/>
          <p:nvPr/>
        </p:nvSpPr>
        <p:spPr>
          <a:xfrm>
            <a:off x="787538" y="1794047"/>
            <a:ext cx="105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48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23DAA5-5649-C520-5F4D-320CD8A0E1BA}"/>
              </a:ext>
            </a:extLst>
          </p:cNvPr>
          <p:cNvGrpSpPr/>
          <p:nvPr/>
        </p:nvGrpSpPr>
        <p:grpSpPr>
          <a:xfrm>
            <a:off x="1853071" y="1972638"/>
            <a:ext cx="1139601" cy="2013273"/>
            <a:chOff x="1998717" y="2045380"/>
            <a:chExt cx="1139601" cy="201327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905246D-3C11-824D-B3BE-5886CCCB8F03}"/>
                </a:ext>
              </a:extLst>
            </p:cNvPr>
            <p:cNvCxnSpPr>
              <a:cxnSpLocks/>
            </p:cNvCxnSpPr>
            <p:nvPr/>
          </p:nvCxnSpPr>
          <p:spPr>
            <a:xfrm>
              <a:off x="2021305" y="2045380"/>
              <a:ext cx="0" cy="201327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D27428-B6FE-C596-49A8-6DE6D7DAE4A5}"/>
                </a:ext>
              </a:extLst>
            </p:cNvPr>
            <p:cNvCxnSpPr>
              <a:cxnSpLocks/>
            </p:cNvCxnSpPr>
            <p:nvPr/>
          </p:nvCxnSpPr>
          <p:spPr>
            <a:xfrm>
              <a:off x="1998717" y="2719506"/>
              <a:ext cx="11396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958BDBF-983E-A4BC-7790-4162A85E0C8C}"/>
              </a:ext>
            </a:extLst>
          </p:cNvPr>
          <p:cNvSpPr txBox="1"/>
          <p:nvPr/>
        </p:nvSpPr>
        <p:spPr>
          <a:xfrm>
            <a:off x="1933402" y="1723434"/>
            <a:ext cx="93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B1D14D-E652-CBB0-9ABE-E91662EDCFA4}"/>
              </a:ext>
            </a:extLst>
          </p:cNvPr>
          <p:cNvSpPr txBox="1"/>
          <p:nvPr/>
        </p:nvSpPr>
        <p:spPr>
          <a:xfrm>
            <a:off x="1916319" y="2615242"/>
            <a:ext cx="69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9A2B2-0FE5-BAC5-464A-33A94AD01376}"/>
              </a:ext>
            </a:extLst>
          </p:cNvPr>
          <p:cNvSpPr txBox="1"/>
          <p:nvPr/>
        </p:nvSpPr>
        <p:spPr>
          <a:xfrm>
            <a:off x="2368996" y="2615242"/>
            <a:ext cx="69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ED362A"/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32691B-A3CC-A03F-962C-0061DEE65F36}"/>
              </a:ext>
            </a:extLst>
          </p:cNvPr>
          <p:cNvSpPr txBox="1"/>
          <p:nvPr/>
        </p:nvSpPr>
        <p:spPr>
          <a:xfrm>
            <a:off x="787538" y="2555324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4D415F-E754-AB78-7E77-0C7C5AE3B6A1}"/>
              </a:ext>
            </a:extLst>
          </p:cNvPr>
          <p:cNvSpPr txBox="1"/>
          <p:nvPr/>
        </p:nvSpPr>
        <p:spPr>
          <a:xfrm>
            <a:off x="816409" y="3331008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4C342-6DB0-52DF-89FC-61BD700FEAE6}"/>
              </a:ext>
            </a:extLst>
          </p:cNvPr>
          <p:cNvSpPr txBox="1"/>
          <p:nvPr/>
        </p:nvSpPr>
        <p:spPr>
          <a:xfrm>
            <a:off x="1239319" y="3321256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7422B7-2BA2-0C9C-949D-9D28F8BA8E4E}"/>
              </a:ext>
            </a:extLst>
          </p:cNvPr>
          <p:cNvSpPr txBox="1"/>
          <p:nvPr/>
        </p:nvSpPr>
        <p:spPr>
          <a:xfrm>
            <a:off x="1239319" y="4143687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726808-D06D-FCD1-EA71-F5966D0740F4}"/>
              </a:ext>
            </a:extLst>
          </p:cNvPr>
          <p:cNvSpPr txBox="1"/>
          <p:nvPr/>
        </p:nvSpPr>
        <p:spPr>
          <a:xfrm>
            <a:off x="1230194" y="4956016"/>
            <a:ext cx="665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0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010AD3-BAFD-7EB7-7B0A-69C4213216CD}"/>
              </a:ext>
            </a:extLst>
          </p:cNvPr>
          <p:cNvCxnSpPr>
            <a:cxnSpLocks/>
          </p:cNvCxnSpPr>
          <p:nvPr/>
        </p:nvCxnSpPr>
        <p:spPr>
          <a:xfrm flipH="1">
            <a:off x="787538" y="3429000"/>
            <a:ext cx="9719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C64FB5-4252-24BB-CCD1-F142EA66B80D}"/>
              </a:ext>
            </a:extLst>
          </p:cNvPr>
          <p:cNvCxnSpPr>
            <a:cxnSpLocks/>
          </p:cNvCxnSpPr>
          <p:nvPr/>
        </p:nvCxnSpPr>
        <p:spPr>
          <a:xfrm flipH="1">
            <a:off x="787538" y="4993340"/>
            <a:ext cx="110291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326462A-B47F-CFEE-33C2-869760E59BAB}"/>
              </a:ext>
            </a:extLst>
          </p:cNvPr>
          <p:cNvSpPr txBox="1"/>
          <p:nvPr/>
        </p:nvSpPr>
        <p:spPr>
          <a:xfrm>
            <a:off x="4154543" y="2017885"/>
            <a:ext cx="56684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4 chia 2 được 2, viết 2.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00BE96-A915-2FAE-2983-7E04A79D9232}"/>
              </a:ext>
            </a:extLst>
          </p:cNvPr>
          <p:cNvSpPr txBox="1"/>
          <p:nvPr/>
        </p:nvSpPr>
        <p:spPr>
          <a:xfrm>
            <a:off x="4132936" y="2725771"/>
            <a:ext cx="77390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2 nhân 2 bằng 4; 4 trừ 4 bằng 0.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FC4923-4A50-CF58-D0A8-D5224EFCDBDB}"/>
              </a:ext>
            </a:extLst>
          </p:cNvPr>
          <p:cNvSpPr txBox="1"/>
          <p:nvPr/>
        </p:nvSpPr>
        <p:spPr>
          <a:xfrm>
            <a:off x="4154543" y="3478654"/>
            <a:ext cx="72297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Hạ 8; 8 chia 2 được 4, viết 4.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E9301B-65F0-E87A-7F50-CE742BF1DCF2}"/>
              </a:ext>
            </a:extLst>
          </p:cNvPr>
          <p:cNvSpPr txBox="1"/>
          <p:nvPr/>
        </p:nvSpPr>
        <p:spPr>
          <a:xfrm>
            <a:off x="4154543" y="4141543"/>
            <a:ext cx="77174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latin typeface="Cambria" panose="02040503050406030204" pitchFamily="18" charset="0"/>
              </a:rPr>
              <a:t>4 nhân 2 bằng 8, 8 trừ 8 bằng 0.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76CD11E-BAFA-D0B4-3BD4-42FFDC854544}"/>
              </a:ext>
            </a:extLst>
          </p:cNvPr>
          <p:cNvSpPr/>
          <p:nvPr/>
        </p:nvSpPr>
        <p:spPr>
          <a:xfrm>
            <a:off x="3883794" y="2297926"/>
            <a:ext cx="238191" cy="238191"/>
          </a:xfrm>
          <a:prstGeom prst="ellipse">
            <a:avLst/>
          </a:prstGeom>
          <a:solidFill>
            <a:srgbClr val="058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4BCE24-7696-C0B4-2836-6060761899D6}"/>
              </a:ext>
            </a:extLst>
          </p:cNvPr>
          <p:cNvSpPr/>
          <p:nvPr/>
        </p:nvSpPr>
        <p:spPr>
          <a:xfrm>
            <a:off x="3883794" y="3747720"/>
            <a:ext cx="238191" cy="238191"/>
          </a:xfrm>
          <a:prstGeom prst="ellipse">
            <a:avLst/>
          </a:prstGeom>
          <a:solidFill>
            <a:srgbClr val="0584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DF742E-27D5-76D9-195F-CA5977BD5B6F}"/>
              </a:ext>
            </a:extLst>
          </p:cNvPr>
          <p:cNvGrpSpPr/>
          <p:nvPr/>
        </p:nvGrpSpPr>
        <p:grpSpPr>
          <a:xfrm>
            <a:off x="3079627" y="5347340"/>
            <a:ext cx="3641213" cy="923330"/>
            <a:chOff x="6371922" y="3615487"/>
            <a:chExt cx="3641213" cy="923330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7C6476A4-AFCD-689F-A910-545381B2232B}"/>
                </a:ext>
              </a:extLst>
            </p:cNvPr>
            <p:cNvSpPr/>
            <p:nvPr/>
          </p:nvSpPr>
          <p:spPr>
            <a:xfrm>
              <a:off x="6371922" y="3615487"/>
              <a:ext cx="3641213" cy="923330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1534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solidFill>
                  <a:srgbClr val="0584C3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B3A3A5C-2A35-0F50-0DF3-08850CD5E2E6}"/>
                </a:ext>
              </a:extLst>
            </p:cNvPr>
            <p:cNvSpPr txBox="1"/>
            <p:nvPr/>
          </p:nvSpPr>
          <p:spPr>
            <a:xfrm>
              <a:off x="6440924" y="3615487"/>
              <a:ext cx="253697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5400" b="1" kern="0" dirty="0">
                  <a:solidFill>
                    <a:srgbClr val="0584C3"/>
                  </a:solidFill>
                  <a:latin typeface="Cambria" panose="02040503050406030204" pitchFamily="18" charset="0"/>
                </a:rPr>
                <a:t>48 : 2 =</a:t>
              </a:r>
              <a:endPara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0584C3"/>
                </a:solidFill>
                <a:effectLst/>
                <a:uLnTx/>
                <a:uFillTx/>
                <a:latin typeface="Cambria" panose="02040503050406030204" pitchFamily="18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9A2E18C-1CC1-4BB7-0AA1-4A5E421393CC}"/>
              </a:ext>
            </a:extLst>
          </p:cNvPr>
          <p:cNvSpPr txBox="1"/>
          <p:nvPr/>
        </p:nvSpPr>
        <p:spPr>
          <a:xfrm>
            <a:off x="5736960" y="5347340"/>
            <a:ext cx="582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 b="1" kern="0" dirty="0">
                <a:solidFill>
                  <a:srgbClr val="0584C3"/>
                </a:solidFill>
                <a:latin typeface="Cambria" panose="02040503050406030204" pitchFamily="18" charset="0"/>
              </a:rPr>
              <a:t>?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584C3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3B3E79-EDCF-5EF1-E8BE-61DC2A8C44E6}"/>
              </a:ext>
            </a:extLst>
          </p:cNvPr>
          <p:cNvSpPr txBox="1"/>
          <p:nvPr/>
        </p:nvSpPr>
        <p:spPr>
          <a:xfrm>
            <a:off x="5368762" y="5347340"/>
            <a:ext cx="1319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0" cap="none" spc="0" normalizeH="0" baseline="0" noProof="0" dirty="0">
                <a:ln>
                  <a:noFill/>
                </a:ln>
                <a:solidFill>
                  <a:srgbClr val="F15349"/>
                </a:solidFill>
                <a:effectLst/>
                <a:uLnTx/>
                <a:uFillTx/>
                <a:latin typeface="Cambria" panose="02040503050406030204" pitchFamily="18" charset="0"/>
              </a:rPr>
              <a:t>24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15349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512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5" grpId="0"/>
      <p:bldP spid="19" grpId="0"/>
      <p:bldP spid="22" grpId="0"/>
      <p:bldP spid="27" grpId="0"/>
      <p:bldP spid="29" grpId="0"/>
      <p:bldP spid="35" grpId="0"/>
      <p:bldP spid="36" grpId="0"/>
      <p:bldP spid="37" grpId="0" animBg="1"/>
      <p:bldP spid="40" grpId="0" animBg="1"/>
      <p:bldP spid="46" grpId="0"/>
      <p:bldP spid="46" grpId="1"/>
      <p:bldP spid="47" grpId="0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123</Words>
  <Application>Microsoft Office PowerPoint</Application>
  <PresentationFormat>Widescreen</PresentationFormat>
  <Paragraphs>28</Paragraphs>
  <Slides>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等线</vt:lpstr>
      <vt:lpstr>等线 Light</vt:lpstr>
      <vt:lpstr>#9Slide03 SFU Futura_05</vt:lpstr>
      <vt:lpstr>Arial</vt:lpstr>
      <vt:lpstr>Calibri</vt:lpstr>
      <vt:lpstr>Cambria</vt:lpstr>
      <vt:lpstr>Times New Roman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49</cp:revision>
  <dcterms:created xsi:type="dcterms:W3CDTF">2022-08-06T23:04:17Z</dcterms:created>
  <dcterms:modified xsi:type="dcterms:W3CDTF">2025-11-14T15:54:37Z</dcterms:modified>
</cp:coreProperties>
</file>