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4492" r:id="rId3"/>
    <p:sldId id="257" r:id="rId4"/>
    <p:sldId id="438" r:id="rId5"/>
    <p:sldId id="333" r:id="rId6"/>
    <p:sldId id="294" r:id="rId7"/>
    <p:sldId id="334" r:id="rId8"/>
    <p:sldId id="3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FBC5B-32C6-4E2A-8C62-C560A99FEC5B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09913-8369-418D-83F2-38ACD330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5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3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0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89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46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8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41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4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8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3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3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38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1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0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5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6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EC3053C-582D-955E-5D1F-4963F4D23B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3" y="259771"/>
            <a:ext cx="1676759" cy="16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38ECC23-A26F-0D07-0C94-072F8754F9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3" y="259771"/>
            <a:ext cx="1676759" cy="16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4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486857" y="54158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MÔN:HOẠT ĐỘNG TRẢI NGHIỆM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THÚY HÀ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69004" y="895350"/>
            <a:ext cx="7938098" cy="4623752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421B4F-FC7B-4AA3-ABBD-E6CB99083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2426" y="622910"/>
            <a:ext cx="5065051" cy="937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3177A-1B8A-4EA9-A3E9-62BD94B910BA}"/>
              </a:ext>
            </a:extLst>
          </p:cNvPr>
          <p:cNvSpPr txBox="1"/>
          <p:nvPr/>
        </p:nvSpPr>
        <p:spPr>
          <a:xfrm>
            <a:off x="3409950" y="6667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Thứ</a:t>
            </a:r>
            <a:r>
              <a:rPr lang="en-US" sz="2400" dirty="0"/>
              <a:t>…..</a:t>
            </a:r>
            <a:r>
              <a:rPr lang="en-US" sz="2400" dirty="0" err="1"/>
              <a:t>ngày</a:t>
            </a:r>
            <a:r>
              <a:rPr lang="en-US" sz="2400" dirty="0"/>
              <a:t>…..</a:t>
            </a:r>
            <a:r>
              <a:rPr lang="en-US" sz="2400" dirty="0" err="1"/>
              <a:t>tháng</a:t>
            </a:r>
            <a:r>
              <a:rPr lang="en-US" sz="2400" dirty="0"/>
              <a:t>…..</a:t>
            </a:r>
            <a:r>
              <a:rPr lang="en-US" sz="2400" dirty="0" err="1"/>
              <a:t>năm</a:t>
            </a:r>
            <a:r>
              <a:rPr lang="en-US" sz="2400" dirty="0"/>
              <a:t>……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100FF3-6EFA-42B9-BF06-4028E8765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6953" y="1762766"/>
            <a:ext cx="7474344" cy="27800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D4AD8C-270A-4854-B1D7-95F5507449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7924" y="0"/>
            <a:ext cx="2588912" cy="26563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0D5ECD-765B-41CF-BA0D-8BF70CC40C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0118" y="3049619"/>
            <a:ext cx="4046732" cy="4046732"/>
          </a:xfrm>
          <a:prstGeom prst="rect">
            <a:avLst/>
          </a:prstGeom>
        </p:spPr>
      </p:pic>
      <p:pic>
        <p:nvPicPr>
          <p:cNvPr id="2" name="图片 7" descr="C:\Users\Am'be'r\Desktop\千库网_敬礼红领巾少先队_元素编号12952984.png千库网_敬礼红领巾少先队_元素编号12952984">
            <a:extLst>
              <a:ext uri="{FF2B5EF4-FFF2-40B4-BE49-F238E27FC236}">
                <a16:creationId xmlns:a16="http://schemas.microsoft.com/office/drawing/2014/main" id="{954CDEA7-7356-E37B-E072-BA122BB2E50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36603"/>
          <a:stretch>
            <a:fillRect/>
          </a:stretch>
        </p:blipFill>
        <p:spPr>
          <a:xfrm flipH="1">
            <a:off x="-610870" y="3920490"/>
            <a:ext cx="4849495" cy="3074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FFC7E-A8C5-AEDD-5A2A-A0219E47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>
            <a:extLst>
              <a:ext uri="{FF2B5EF4-FFF2-40B4-BE49-F238E27FC236}">
                <a16:creationId xmlns:a16="http://schemas.microsoft.com/office/drawing/2014/main" id="{9D0696F6-3270-991A-9B91-EBF4D897B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02BC3C-A98F-177C-35C3-FFED0975F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D0C1CE2-7661-7794-BE13-F517C6E917B8}"/>
              </a:ext>
            </a:extLst>
          </p:cNvPr>
          <p:cNvGrpSpPr/>
          <p:nvPr/>
        </p:nvGrpSpPr>
        <p:grpSpPr>
          <a:xfrm>
            <a:off x="1372205" y="890316"/>
            <a:ext cx="9455449" cy="5163728"/>
            <a:chOff x="1227083" y="675833"/>
            <a:chExt cx="10162697" cy="589832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D5B22D0-F428-9D9E-F1C1-63546937EF62}"/>
                </a:ext>
              </a:extLst>
            </p:cNvPr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B9AB25-5112-435F-2042-5E415394FE83}"/>
                </a:ext>
              </a:extLst>
            </p:cNvPr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F633DD6-BD32-BB61-4A81-8F2094986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5613" y="3143250"/>
            <a:ext cx="4749399" cy="4749399"/>
          </a:xfrm>
          <a:prstGeom prst="rect">
            <a:avLst/>
          </a:prstGeom>
        </p:spPr>
      </p:pic>
      <p:sp>
        <p:nvSpPr>
          <p:cNvPr id="32" name="文本框 32">
            <a:extLst>
              <a:ext uri="{FF2B5EF4-FFF2-40B4-BE49-F238E27FC236}">
                <a16:creationId xmlns:a16="http://schemas.microsoft.com/office/drawing/2014/main" id="{8C2CD0B5-B39D-97E0-45BB-B3A3BB4CC026}"/>
              </a:ext>
            </a:extLst>
          </p:cNvPr>
          <p:cNvSpPr txBox="1"/>
          <p:nvPr/>
        </p:nvSpPr>
        <p:spPr>
          <a:xfrm>
            <a:off x="2356485" y="1762200"/>
            <a:ext cx="7644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5208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Hoạt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động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2: </a:t>
            </a:r>
          </a:p>
          <a:p>
            <a:pPr lvl="0" algn="ctr" defTabSz="85208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Xây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dựng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</a:p>
          <a:p>
            <a:pPr lvl="0" algn="ctr" defTabSz="85208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kế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hoạch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phấn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đấu</a:t>
            </a:r>
            <a:endParaRPr lang="en-US" altLang="zh-CN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1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F0DA1-5C6A-45B2-AC1B-BA72C566A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55" y="2724150"/>
            <a:ext cx="3613331" cy="2933964"/>
          </a:xfrm>
          <a:prstGeom prst="rect">
            <a:avLst/>
          </a:prstGeom>
        </p:spPr>
      </p:pic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A54C943A-437C-4A6A-A239-BEDC700275E4}"/>
              </a:ext>
            </a:extLst>
          </p:cNvPr>
          <p:cNvSpPr/>
          <p:nvPr/>
        </p:nvSpPr>
        <p:spPr>
          <a:xfrm flipH="1">
            <a:off x="2297429" y="731521"/>
            <a:ext cx="8066859" cy="1451610"/>
          </a:xfrm>
          <a:custGeom>
            <a:avLst/>
            <a:gdLst>
              <a:gd name="connsiteX0" fmla="*/ 0 w 8066859"/>
              <a:gd name="connsiteY0" fmla="*/ 241940 h 1451610"/>
              <a:gd name="connsiteX1" fmla="*/ 253126 w 8066859"/>
              <a:gd name="connsiteY1" fmla="*/ 0 h 1451610"/>
              <a:gd name="connsiteX2" fmla="*/ 978254 w 8066859"/>
              <a:gd name="connsiteY2" fmla="*/ 0 h 1451610"/>
              <a:gd name="connsiteX3" fmla="*/ 1703383 w 8066859"/>
              <a:gd name="connsiteY3" fmla="*/ 0 h 1451610"/>
              <a:gd name="connsiteX4" fmla="*/ 2294934 w 8066859"/>
              <a:gd name="connsiteY4" fmla="*/ 0 h 1451610"/>
              <a:gd name="connsiteX5" fmla="*/ 2886486 w 8066859"/>
              <a:gd name="connsiteY5" fmla="*/ 0 h 1451610"/>
              <a:gd name="connsiteX6" fmla="*/ 3433513 w 8066859"/>
              <a:gd name="connsiteY6" fmla="*/ 0 h 1451610"/>
              <a:gd name="connsiteX7" fmla="*/ 4158640 w 8066859"/>
              <a:gd name="connsiteY7" fmla="*/ 0 h 1451610"/>
              <a:gd name="connsiteX8" fmla="*/ 4705667 w 8066859"/>
              <a:gd name="connsiteY8" fmla="*/ 0 h 1451610"/>
              <a:gd name="connsiteX9" fmla="*/ 4705667 w 8066859"/>
              <a:gd name="connsiteY9" fmla="*/ 0 h 1451610"/>
              <a:gd name="connsiteX10" fmla="*/ 5209846 w 8066859"/>
              <a:gd name="connsiteY10" fmla="*/ 0 h 1451610"/>
              <a:gd name="connsiteX11" fmla="*/ 5754359 w 8066859"/>
              <a:gd name="connsiteY11" fmla="*/ 0 h 1451610"/>
              <a:gd name="connsiteX12" fmla="*/ 6238371 w 8066859"/>
              <a:gd name="connsiteY12" fmla="*/ 0 h 1451610"/>
              <a:gd name="connsiteX13" fmla="*/ 6722382 w 8066859"/>
              <a:gd name="connsiteY13" fmla="*/ 0 h 1451610"/>
              <a:gd name="connsiteX14" fmla="*/ 7289884 w 8066859"/>
              <a:gd name="connsiteY14" fmla="*/ 0 h 1451610"/>
              <a:gd name="connsiteX15" fmla="*/ 7813732 w 8066859"/>
              <a:gd name="connsiteY15" fmla="*/ 0 h 1451610"/>
              <a:gd name="connsiteX16" fmla="*/ 8066859 w 8066859"/>
              <a:gd name="connsiteY16" fmla="*/ 241940 h 1451610"/>
              <a:gd name="connsiteX17" fmla="*/ 8066859 w 8066859"/>
              <a:gd name="connsiteY17" fmla="*/ 846772 h 1451610"/>
              <a:gd name="connsiteX18" fmla="*/ 8066859 w 8066859"/>
              <a:gd name="connsiteY18" fmla="*/ 846772 h 1451610"/>
              <a:gd name="connsiteX19" fmla="*/ 8066859 w 8066859"/>
              <a:gd name="connsiteY19" fmla="*/ 1209674 h 1451610"/>
              <a:gd name="connsiteX20" fmla="*/ 8066859 w 8066859"/>
              <a:gd name="connsiteY20" fmla="*/ 1209669 h 1451610"/>
              <a:gd name="connsiteX21" fmla="*/ 7813732 w 8066859"/>
              <a:gd name="connsiteY21" fmla="*/ 1451610 h 1451610"/>
              <a:gd name="connsiteX22" fmla="*/ 7268058 w 8066859"/>
              <a:gd name="connsiteY22" fmla="*/ 1451610 h 1451610"/>
              <a:gd name="connsiteX23" fmla="*/ 6722382 w 8066859"/>
              <a:gd name="connsiteY23" fmla="*/ 1451610 h 1451610"/>
              <a:gd name="connsiteX24" fmla="*/ 7091428 w 8066859"/>
              <a:gd name="connsiteY24" fmla="*/ 1515873 h 1451610"/>
              <a:gd name="connsiteX25" fmla="*/ 7460473 w 8066859"/>
              <a:gd name="connsiteY25" fmla="*/ 1580135 h 1451610"/>
              <a:gd name="connsiteX26" fmla="*/ 6909512 w 8066859"/>
              <a:gd name="connsiteY26" fmla="*/ 1554430 h 1451610"/>
              <a:gd name="connsiteX27" fmla="*/ 6413646 w 8066859"/>
              <a:gd name="connsiteY27" fmla="*/ 1531295 h 1451610"/>
              <a:gd name="connsiteX28" fmla="*/ 5945330 w 8066859"/>
              <a:gd name="connsiteY28" fmla="*/ 1509446 h 1451610"/>
              <a:gd name="connsiteX29" fmla="*/ 5366821 w 8066859"/>
              <a:gd name="connsiteY29" fmla="*/ 1482456 h 1451610"/>
              <a:gd name="connsiteX30" fmla="*/ 4705667 w 8066859"/>
              <a:gd name="connsiteY30" fmla="*/ 1451610 h 1451610"/>
              <a:gd name="connsiteX31" fmla="*/ 4025064 w 8066859"/>
              <a:gd name="connsiteY31" fmla="*/ 1451610 h 1451610"/>
              <a:gd name="connsiteX32" fmla="*/ 3344462 w 8066859"/>
              <a:gd name="connsiteY32" fmla="*/ 1451610 h 1451610"/>
              <a:gd name="connsiteX33" fmla="*/ 2797435 w 8066859"/>
              <a:gd name="connsiteY33" fmla="*/ 1451610 h 1451610"/>
              <a:gd name="connsiteX34" fmla="*/ 2161358 w 8066859"/>
              <a:gd name="connsiteY34" fmla="*/ 1451610 h 1451610"/>
              <a:gd name="connsiteX35" fmla="*/ 1569807 w 8066859"/>
              <a:gd name="connsiteY35" fmla="*/ 1451610 h 1451610"/>
              <a:gd name="connsiteX36" fmla="*/ 889204 w 8066859"/>
              <a:gd name="connsiteY36" fmla="*/ 1451610 h 1451610"/>
              <a:gd name="connsiteX37" fmla="*/ 253126 w 8066859"/>
              <a:gd name="connsiteY37" fmla="*/ 1451610 h 1451610"/>
              <a:gd name="connsiteX38" fmla="*/ 0 w 8066859"/>
              <a:gd name="connsiteY38" fmla="*/ 1209669 h 1451610"/>
              <a:gd name="connsiteX39" fmla="*/ 0 w 8066859"/>
              <a:gd name="connsiteY39" fmla="*/ 1209674 h 1451610"/>
              <a:gd name="connsiteX40" fmla="*/ 0 w 8066859"/>
              <a:gd name="connsiteY40" fmla="*/ 846772 h 1451610"/>
              <a:gd name="connsiteX41" fmla="*/ 0 w 8066859"/>
              <a:gd name="connsiteY41" fmla="*/ 846772 h 1451610"/>
              <a:gd name="connsiteX42" fmla="*/ 0 w 8066859"/>
              <a:gd name="connsiteY42" fmla="*/ 241940 h 1451610"/>
              <a:gd name="connsiteX0" fmla="*/ 0 w 8066859"/>
              <a:gd name="connsiteY0" fmla="*/ 241940 h 1451610"/>
              <a:gd name="connsiteX1" fmla="*/ 253126 w 8066859"/>
              <a:gd name="connsiteY1" fmla="*/ 0 h 1451610"/>
              <a:gd name="connsiteX2" fmla="*/ 800153 w 8066859"/>
              <a:gd name="connsiteY2" fmla="*/ 0 h 1451610"/>
              <a:gd name="connsiteX3" fmla="*/ 1436229 w 8066859"/>
              <a:gd name="connsiteY3" fmla="*/ 0 h 1451610"/>
              <a:gd name="connsiteX4" fmla="*/ 2072307 w 8066859"/>
              <a:gd name="connsiteY4" fmla="*/ 0 h 1451610"/>
              <a:gd name="connsiteX5" fmla="*/ 2752910 w 8066859"/>
              <a:gd name="connsiteY5" fmla="*/ 0 h 1451610"/>
              <a:gd name="connsiteX6" fmla="*/ 3478038 w 8066859"/>
              <a:gd name="connsiteY6" fmla="*/ 0 h 1451610"/>
              <a:gd name="connsiteX7" fmla="*/ 4025064 w 8066859"/>
              <a:gd name="connsiteY7" fmla="*/ 0 h 1451610"/>
              <a:gd name="connsiteX8" fmla="*/ 4705667 w 8066859"/>
              <a:gd name="connsiteY8" fmla="*/ 0 h 1451610"/>
              <a:gd name="connsiteX9" fmla="*/ 4705667 w 8066859"/>
              <a:gd name="connsiteY9" fmla="*/ 0 h 1451610"/>
              <a:gd name="connsiteX10" fmla="*/ 5230013 w 8066859"/>
              <a:gd name="connsiteY10" fmla="*/ 0 h 1451610"/>
              <a:gd name="connsiteX11" fmla="*/ 5734192 w 8066859"/>
              <a:gd name="connsiteY11" fmla="*/ 0 h 1451610"/>
              <a:gd name="connsiteX12" fmla="*/ 6258538 w 8066859"/>
              <a:gd name="connsiteY12" fmla="*/ 0 h 1451610"/>
              <a:gd name="connsiteX13" fmla="*/ 6722382 w 8066859"/>
              <a:gd name="connsiteY13" fmla="*/ 0 h 1451610"/>
              <a:gd name="connsiteX14" fmla="*/ 7246231 w 8066859"/>
              <a:gd name="connsiteY14" fmla="*/ 0 h 1451610"/>
              <a:gd name="connsiteX15" fmla="*/ 7813732 w 8066859"/>
              <a:gd name="connsiteY15" fmla="*/ 0 h 1451610"/>
              <a:gd name="connsiteX16" fmla="*/ 8066859 w 8066859"/>
              <a:gd name="connsiteY16" fmla="*/ 241940 h 1451610"/>
              <a:gd name="connsiteX17" fmla="*/ 8066859 w 8066859"/>
              <a:gd name="connsiteY17" fmla="*/ 846772 h 1451610"/>
              <a:gd name="connsiteX18" fmla="*/ 8066859 w 8066859"/>
              <a:gd name="connsiteY18" fmla="*/ 846772 h 1451610"/>
              <a:gd name="connsiteX19" fmla="*/ 8066859 w 8066859"/>
              <a:gd name="connsiteY19" fmla="*/ 1209674 h 1451610"/>
              <a:gd name="connsiteX20" fmla="*/ 8066859 w 8066859"/>
              <a:gd name="connsiteY20" fmla="*/ 1209669 h 1451610"/>
              <a:gd name="connsiteX21" fmla="*/ 7813732 w 8066859"/>
              <a:gd name="connsiteY21" fmla="*/ 1451610 h 1451610"/>
              <a:gd name="connsiteX22" fmla="*/ 7246231 w 8066859"/>
              <a:gd name="connsiteY22" fmla="*/ 1451610 h 1451610"/>
              <a:gd name="connsiteX23" fmla="*/ 6722382 w 8066859"/>
              <a:gd name="connsiteY23" fmla="*/ 1451610 h 1451610"/>
              <a:gd name="connsiteX24" fmla="*/ 7076666 w 8066859"/>
              <a:gd name="connsiteY24" fmla="*/ 1513302 h 1451610"/>
              <a:gd name="connsiteX25" fmla="*/ 7460473 w 8066859"/>
              <a:gd name="connsiteY25" fmla="*/ 1580135 h 1451610"/>
              <a:gd name="connsiteX26" fmla="*/ 6964608 w 8066859"/>
              <a:gd name="connsiteY26" fmla="*/ 1557001 h 1451610"/>
              <a:gd name="connsiteX27" fmla="*/ 6496291 w 8066859"/>
              <a:gd name="connsiteY27" fmla="*/ 1535151 h 1451610"/>
              <a:gd name="connsiteX28" fmla="*/ 5972878 w 8066859"/>
              <a:gd name="connsiteY28" fmla="*/ 1510732 h 1451610"/>
              <a:gd name="connsiteX29" fmla="*/ 5449464 w 8066859"/>
              <a:gd name="connsiteY29" fmla="*/ 1486312 h 1451610"/>
              <a:gd name="connsiteX30" fmla="*/ 4705667 w 8066859"/>
              <a:gd name="connsiteY30" fmla="*/ 1451610 h 1451610"/>
              <a:gd name="connsiteX31" fmla="*/ 3980539 w 8066859"/>
              <a:gd name="connsiteY31" fmla="*/ 1451610 h 1451610"/>
              <a:gd name="connsiteX32" fmla="*/ 3478038 w 8066859"/>
              <a:gd name="connsiteY32" fmla="*/ 1451610 h 1451610"/>
              <a:gd name="connsiteX33" fmla="*/ 2797435 w 8066859"/>
              <a:gd name="connsiteY33" fmla="*/ 1451610 h 1451610"/>
              <a:gd name="connsiteX34" fmla="*/ 2205883 w 8066859"/>
              <a:gd name="connsiteY34" fmla="*/ 1451610 h 1451610"/>
              <a:gd name="connsiteX35" fmla="*/ 1614332 w 8066859"/>
              <a:gd name="connsiteY35" fmla="*/ 1451610 h 1451610"/>
              <a:gd name="connsiteX36" fmla="*/ 1022780 w 8066859"/>
              <a:gd name="connsiteY36" fmla="*/ 1451610 h 1451610"/>
              <a:gd name="connsiteX37" fmla="*/ 253126 w 8066859"/>
              <a:gd name="connsiteY37" fmla="*/ 1451610 h 1451610"/>
              <a:gd name="connsiteX38" fmla="*/ 0 w 8066859"/>
              <a:gd name="connsiteY38" fmla="*/ 1209669 h 1451610"/>
              <a:gd name="connsiteX39" fmla="*/ 0 w 8066859"/>
              <a:gd name="connsiteY39" fmla="*/ 1209674 h 1451610"/>
              <a:gd name="connsiteX40" fmla="*/ 0 w 8066859"/>
              <a:gd name="connsiteY40" fmla="*/ 846772 h 1451610"/>
              <a:gd name="connsiteX41" fmla="*/ 0 w 8066859"/>
              <a:gd name="connsiteY41" fmla="*/ 846772 h 1451610"/>
              <a:gd name="connsiteX42" fmla="*/ 0 w 8066859"/>
              <a:gd name="connsiteY42" fmla="*/ 241940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066859" h="1451610" fill="none" extrusionOk="0">
                <a:moveTo>
                  <a:pt x="0" y="241940"/>
                </a:moveTo>
                <a:cubicBezTo>
                  <a:pt x="26386" y="95593"/>
                  <a:pt x="145455" y="-2892"/>
                  <a:pt x="253126" y="0"/>
                </a:cubicBezTo>
                <a:cubicBezTo>
                  <a:pt x="414627" y="-17519"/>
                  <a:pt x="779565" y="16230"/>
                  <a:pt x="978254" y="0"/>
                </a:cubicBezTo>
                <a:cubicBezTo>
                  <a:pt x="1166203" y="-28147"/>
                  <a:pt x="1450391" y="24179"/>
                  <a:pt x="1703383" y="0"/>
                </a:cubicBezTo>
                <a:cubicBezTo>
                  <a:pt x="1930558" y="-40947"/>
                  <a:pt x="2117578" y="544"/>
                  <a:pt x="2294934" y="0"/>
                </a:cubicBezTo>
                <a:cubicBezTo>
                  <a:pt x="2451266" y="3937"/>
                  <a:pt x="2655161" y="54915"/>
                  <a:pt x="2886486" y="0"/>
                </a:cubicBezTo>
                <a:cubicBezTo>
                  <a:pt x="3109480" y="892"/>
                  <a:pt x="3226852" y="39949"/>
                  <a:pt x="3433513" y="0"/>
                </a:cubicBezTo>
                <a:cubicBezTo>
                  <a:pt x="3671260" y="-67849"/>
                  <a:pt x="4016075" y="13919"/>
                  <a:pt x="4158640" y="0"/>
                </a:cubicBezTo>
                <a:cubicBezTo>
                  <a:pt x="4334281" y="-29491"/>
                  <a:pt x="4553019" y="7197"/>
                  <a:pt x="4705667" y="0"/>
                </a:cubicBezTo>
                <a:lnTo>
                  <a:pt x="4705667" y="0"/>
                </a:lnTo>
                <a:cubicBezTo>
                  <a:pt x="4842450" y="-56757"/>
                  <a:pt x="5053548" y="-4235"/>
                  <a:pt x="5209846" y="0"/>
                </a:cubicBezTo>
                <a:cubicBezTo>
                  <a:pt x="5398740" y="-34941"/>
                  <a:pt x="5535080" y="98860"/>
                  <a:pt x="5754359" y="0"/>
                </a:cubicBezTo>
                <a:cubicBezTo>
                  <a:pt x="5931862" y="-60270"/>
                  <a:pt x="6086837" y="30630"/>
                  <a:pt x="6238371" y="0"/>
                </a:cubicBezTo>
                <a:cubicBezTo>
                  <a:pt x="6390559" y="-77196"/>
                  <a:pt x="6583828" y="-2232"/>
                  <a:pt x="6722382" y="0"/>
                </a:cubicBezTo>
                <a:cubicBezTo>
                  <a:pt x="6893640" y="19717"/>
                  <a:pt x="7172787" y="47548"/>
                  <a:pt x="7289884" y="0"/>
                </a:cubicBezTo>
                <a:cubicBezTo>
                  <a:pt x="7441844" y="-10350"/>
                  <a:pt x="7630204" y="50452"/>
                  <a:pt x="7813732" y="0"/>
                </a:cubicBezTo>
                <a:cubicBezTo>
                  <a:pt x="7925786" y="21296"/>
                  <a:pt x="8068137" y="120315"/>
                  <a:pt x="8066859" y="241940"/>
                </a:cubicBezTo>
                <a:cubicBezTo>
                  <a:pt x="8060624" y="435200"/>
                  <a:pt x="7986216" y="611854"/>
                  <a:pt x="8066859" y="846772"/>
                </a:cubicBezTo>
                <a:lnTo>
                  <a:pt x="8066859" y="846772"/>
                </a:lnTo>
                <a:cubicBezTo>
                  <a:pt x="8090081" y="982725"/>
                  <a:pt x="8034416" y="1057733"/>
                  <a:pt x="8066859" y="1209674"/>
                </a:cubicBezTo>
                <a:lnTo>
                  <a:pt x="8066859" y="1209669"/>
                </a:lnTo>
                <a:cubicBezTo>
                  <a:pt x="8076909" y="1332992"/>
                  <a:pt x="7967706" y="1467442"/>
                  <a:pt x="7813732" y="1451610"/>
                </a:cubicBezTo>
                <a:cubicBezTo>
                  <a:pt x="7570832" y="1500065"/>
                  <a:pt x="7386100" y="1417634"/>
                  <a:pt x="7268058" y="1451610"/>
                </a:cubicBezTo>
                <a:cubicBezTo>
                  <a:pt x="7126116" y="1451798"/>
                  <a:pt x="6833797" y="1407217"/>
                  <a:pt x="6722382" y="1451610"/>
                </a:cubicBezTo>
                <a:cubicBezTo>
                  <a:pt x="6896256" y="1465157"/>
                  <a:pt x="7001439" y="1520377"/>
                  <a:pt x="7091428" y="1515873"/>
                </a:cubicBezTo>
                <a:cubicBezTo>
                  <a:pt x="7187972" y="1505191"/>
                  <a:pt x="7297838" y="1577424"/>
                  <a:pt x="7460473" y="1580135"/>
                </a:cubicBezTo>
                <a:cubicBezTo>
                  <a:pt x="7205110" y="1570652"/>
                  <a:pt x="7195391" y="1516954"/>
                  <a:pt x="6909512" y="1554430"/>
                </a:cubicBezTo>
                <a:cubicBezTo>
                  <a:pt x="6663229" y="1610264"/>
                  <a:pt x="6634635" y="1483074"/>
                  <a:pt x="6413646" y="1531295"/>
                </a:cubicBezTo>
                <a:cubicBezTo>
                  <a:pt x="6180161" y="1562869"/>
                  <a:pt x="6050628" y="1497550"/>
                  <a:pt x="5945330" y="1509446"/>
                </a:cubicBezTo>
                <a:cubicBezTo>
                  <a:pt x="5831315" y="1575820"/>
                  <a:pt x="5578640" y="1466886"/>
                  <a:pt x="5366821" y="1482456"/>
                </a:cubicBezTo>
                <a:cubicBezTo>
                  <a:pt x="5182430" y="1520664"/>
                  <a:pt x="4870402" y="1450088"/>
                  <a:pt x="4705667" y="1451610"/>
                </a:cubicBezTo>
                <a:cubicBezTo>
                  <a:pt x="4406070" y="1493696"/>
                  <a:pt x="4236203" y="1407721"/>
                  <a:pt x="4025064" y="1451610"/>
                </a:cubicBezTo>
                <a:cubicBezTo>
                  <a:pt x="3829277" y="1509652"/>
                  <a:pt x="3550442" y="1402825"/>
                  <a:pt x="3344462" y="1451610"/>
                </a:cubicBezTo>
                <a:cubicBezTo>
                  <a:pt x="3182124" y="1511275"/>
                  <a:pt x="3076025" y="1432665"/>
                  <a:pt x="2797435" y="1451610"/>
                </a:cubicBezTo>
                <a:cubicBezTo>
                  <a:pt x="2529240" y="1500991"/>
                  <a:pt x="2408079" y="1451364"/>
                  <a:pt x="2161358" y="1451610"/>
                </a:cubicBezTo>
                <a:cubicBezTo>
                  <a:pt x="1862521" y="1455508"/>
                  <a:pt x="1773285" y="1377542"/>
                  <a:pt x="1569807" y="1451610"/>
                </a:cubicBezTo>
                <a:cubicBezTo>
                  <a:pt x="1357300" y="1494861"/>
                  <a:pt x="1149376" y="1391334"/>
                  <a:pt x="889204" y="1451610"/>
                </a:cubicBezTo>
                <a:cubicBezTo>
                  <a:pt x="672114" y="1501708"/>
                  <a:pt x="378354" y="1422568"/>
                  <a:pt x="253126" y="1451610"/>
                </a:cubicBezTo>
                <a:cubicBezTo>
                  <a:pt x="142983" y="1489951"/>
                  <a:pt x="18592" y="1332863"/>
                  <a:pt x="0" y="1209669"/>
                </a:cubicBezTo>
                <a:lnTo>
                  <a:pt x="0" y="1209674"/>
                </a:lnTo>
                <a:cubicBezTo>
                  <a:pt x="-11587" y="1057911"/>
                  <a:pt x="44163" y="968570"/>
                  <a:pt x="0" y="846772"/>
                </a:cubicBezTo>
                <a:lnTo>
                  <a:pt x="0" y="846772"/>
                </a:lnTo>
                <a:cubicBezTo>
                  <a:pt x="-13613" y="654261"/>
                  <a:pt x="43544" y="536325"/>
                  <a:pt x="0" y="241940"/>
                </a:cubicBezTo>
                <a:close/>
              </a:path>
              <a:path w="8066859" h="1451610" stroke="0" extrusionOk="0">
                <a:moveTo>
                  <a:pt x="0" y="241940"/>
                </a:moveTo>
                <a:cubicBezTo>
                  <a:pt x="-31195" y="97665"/>
                  <a:pt x="136796" y="-20001"/>
                  <a:pt x="253126" y="0"/>
                </a:cubicBezTo>
                <a:cubicBezTo>
                  <a:pt x="410665" y="-20926"/>
                  <a:pt x="631465" y="-5718"/>
                  <a:pt x="800153" y="0"/>
                </a:cubicBezTo>
                <a:cubicBezTo>
                  <a:pt x="987467" y="-18513"/>
                  <a:pt x="1144743" y="68044"/>
                  <a:pt x="1436229" y="0"/>
                </a:cubicBezTo>
                <a:cubicBezTo>
                  <a:pt x="1707402" y="-37139"/>
                  <a:pt x="1912125" y="-5464"/>
                  <a:pt x="2072307" y="0"/>
                </a:cubicBezTo>
                <a:cubicBezTo>
                  <a:pt x="2246695" y="-51253"/>
                  <a:pt x="2493822" y="10603"/>
                  <a:pt x="2752910" y="0"/>
                </a:cubicBezTo>
                <a:cubicBezTo>
                  <a:pt x="3009989" y="-74564"/>
                  <a:pt x="3239233" y="83787"/>
                  <a:pt x="3478038" y="0"/>
                </a:cubicBezTo>
                <a:cubicBezTo>
                  <a:pt x="3713532" y="-58600"/>
                  <a:pt x="3904737" y="49526"/>
                  <a:pt x="4025064" y="0"/>
                </a:cubicBezTo>
                <a:cubicBezTo>
                  <a:pt x="4120857" y="24544"/>
                  <a:pt x="4378317" y="67917"/>
                  <a:pt x="4705667" y="0"/>
                </a:cubicBezTo>
                <a:lnTo>
                  <a:pt x="4705667" y="0"/>
                </a:lnTo>
                <a:cubicBezTo>
                  <a:pt x="4935919" y="-18967"/>
                  <a:pt x="5045401" y="3149"/>
                  <a:pt x="5230013" y="0"/>
                </a:cubicBezTo>
                <a:cubicBezTo>
                  <a:pt x="5396688" y="-13079"/>
                  <a:pt x="5603847" y="62729"/>
                  <a:pt x="5734192" y="0"/>
                </a:cubicBezTo>
                <a:cubicBezTo>
                  <a:pt x="5857185" y="-42134"/>
                  <a:pt x="6025645" y="24823"/>
                  <a:pt x="6258538" y="0"/>
                </a:cubicBezTo>
                <a:cubicBezTo>
                  <a:pt x="6504023" y="-21306"/>
                  <a:pt x="6534202" y="43928"/>
                  <a:pt x="6722382" y="0"/>
                </a:cubicBezTo>
                <a:cubicBezTo>
                  <a:pt x="6955312" y="-65932"/>
                  <a:pt x="7022683" y="20798"/>
                  <a:pt x="7246231" y="0"/>
                </a:cubicBezTo>
                <a:cubicBezTo>
                  <a:pt x="7472789" y="-9907"/>
                  <a:pt x="7693824" y="16241"/>
                  <a:pt x="7813732" y="0"/>
                </a:cubicBezTo>
                <a:cubicBezTo>
                  <a:pt x="7956122" y="-249"/>
                  <a:pt x="8037149" y="132046"/>
                  <a:pt x="8066859" y="241940"/>
                </a:cubicBezTo>
                <a:cubicBezTo>
                  <a:pt x="8146995" y="414579"/>
                  <a:pt x="8017334" y="704586"/>
                  <a:pt x="8066859" y="846772"/>
                </a:cubicBezTo>
                <a:lnTo>
                  <a:pt x="8066859" y="846772"/>
                </a:lnTo>
                <a:cubicBezTo>
                  <a:pt x="8085558" y="942614"/>
                  <a:pt x="8027178" y="1109146"/>
                  <a:pt x="8066859" y="1209674"/>
                </a:cubicBezTo>
                <a:lnTo>
                  <a:pt x="8066859" y="1209669"/>
                </a:lnTo>
                <a:cubicBezTo>
                  <a:pt x="8020832" y="1335984"/>
                  <a:pt x="7975286" y="1445975"/>
                  <a:pt x="7813732" y="1451610"/>
                </a:cubicBezTo>
                <a:cubicBezTo>
                  <a:pt x="7673507" y="1508766"/>
                  <a:pt x="7498215" y="1460815"/>
                  <a:pt x="7246231" y="1451610"/>
                </a:cubicBezTo>
                <a:cubicBezTo>
                  <a:pt x="7008335" y="1463971"/>
                  <a:pt x="6879751" y="1454560"/>
                  <a:pt x="6722382" y="1451610"/>
                </a:cubicBezTo>
                <a:cubicBezTo>
                  <a:pt x="6906412" y="1425231"/>
                  <a:pt x="6969822" y="1526677"/>
                  <a:pt x="7076666" y="1513302"/>
                </a:cubicBezTo>
                <a:cubicBezTo>
                  <a:pt x="7195091" y="1477995"/>
                  <a:pt x="7364173" y="1592206"/>
                  <a:pt x="7460473" y="1580135"/>
                </a:cubicBezTo>
                <a:cubicBezTo>
                  <a:pt x="7234087" y="1579367"/>
                  <a:pt x="7157917" y="1550179"/>
                  <a:pt x="6964608" y="1557001"/>
                </a:cubicBezTo>
                <a:cubicBezTo>
                  <a:pt x="6742891" y="1555672"/>
                  <a:pt x="6599579" y="1489481"/>
                  <a:pt x="6496291" y="1535151"/>
                </a:cubicBezTo>
                <a:cubicBezTo>
                  <a:pt x="6405618" y="1565173"/>
                  <a:pt x="6198240" y="1499103"/>
                  <a:pt x="5972878" y="1510732"/>
                </a:cubicBezTo>
                <a:cubicBezTo>
                  <a:pt x="5738556" y="1538945"/>
                  <a:pt x="5685496" y="1473168"/>
                  <a:pt x="5449464" y="1486312"/>
                </a:cubicBezTo>
                <a:cubicBezTo>
                  <a:pt x="5219167" y="1476566"/>
                  <a:pt x="4922282" y="1484857"/>
                  <a:pt x="4705667" y="1451610"/>
                </a:cubicBezTo>
                <a:cubicBezTo>
                  <a:pt x="4509599" y="1423669"/>
                  <a:pt x="4222172" y="1320643"/>
                  <a:pt x="3980539" y="1451610"/>
                </a:cubicBezTo>
                <a:cubicBezTo>
                  <a:pt x="3707853" y="1485903"/>
                  <a:pt x="3707411" y="1392234"/>
                  <a:pt x="3478038" y="1451610"/>
                </a:cubicBezTo>
                <a:cubicBezTo>
                  <a:pt x="3243769" y="1529920"/>
                  <a:pt x="2999861" y="1439147"/>
                  <a:pt x="2797435" y="1451610"/>
                </a:cubicBezTo>
                <a:cubicBezTo>
                  <a:pt x="2600708" y="1488942"/>
                  <a:pt x="2324624" y="1439495"/>
                  <a:pt x="2205883" y="1451610"/>
                </a:cubicBezTo>
                <a:cubicBezTo>
                  <a:pt x="2053458" y="1447027"/>
                  <a:pt x="1918374" y="1420525"/>
                  <a:pt x="1614332" y="1451610"/>
                </a:cubicBezTo>
                <a:cubicBezTo>
                  <a:pt x="1326336" y="1479765"/>
                  <a:pt x="1234204" y="1424859"/>
                  <a:pt x="1022780" y="1451610"/>
                </a:cubicBezTo>
                <a:cubicBezTo>
                  <a:pt x="777146" y="1485074"/>
                  <a:pt x="647719" y="1444326"/>
                  <a:pt x="253126" y="1451610"/>
                </a:cubicBezTo>
                <a:cubicBezTo>
                  <a:pt x="69792" y="1476578"/>
                  <a:pt x="17264" y="1333826"/>
                  <a:pt x="0" y="1209669"/>
                </a:cubicBezTo>
                <a:lnTo>
                  <a:pt x="0" y="1209674"/>
                </a:lnTo>
                <a:cubicBezTo>
                  <a:pt x="15513" y="1040250"/>
                  <a:pt x="9160" y="921779"/>
                  <a:pt x="0" y="846772"/>
                </a:cubicBezTo>
                <a:lnTo>
                  <a:pt x="0" y="846772"/>
                </a:lnTo>
                <a:cubicBezTo>
                  <a:pt x="-56919" y="732562"/>
                  <a:pt x="67175" y="435928"/>
                  <a:pt x="0" y="241940"/>
                </a:cubicBezTo>
                <a:close/>
              </a:path>
              <a:path w="8066859" h="1451610" fill="none" stroke="0" extrusionOk="0">
                <a:moveTo>
                  <a:pt x="0" y="241940"/>
                </a:moveTo>
                <a:cubicBezTo>
                  <a:pt x="-25104" y="81915"/>
                  <a:pt x="143324" y="2428"/>
                  <a:pt x="253126" y="0"/>
                </a:cubicBezTo>
                <a:cubicBezTo>
                  <a:pt x="490149" y="-35834"/>
                  <a:pt x="825495" y="47457"/>
                  <a:pt x="978254" y="0"/>
                </a:cubicBezTo>
                <a:cubicBezTo>
                  <a:pt x="1154724" y="12384"/>
                  <a:pt x="1517458" y="2471"/>
                  <a:pt x="1703383" y="0"/>
                </a:cubicBezTo>
                <a:cubicBezTo>
                  <a:pt x="1919980" y="-12749"/>
                  <a:pt x="2135379" y="-232"/>
                  <a:pt x="2294934" y="0"/>
                </a:cubicBezTo>
                <a:cubicBezTo>
                  <a:pt x="2426520" y="1470"/>
                  <a:pt x="2640505" y="41210"/>
                  <a:pt x="2886486" y="0"/>
                </a:cubicBezTo>
                <a:cubicBezTo>
                  <a:pt x="3111934" y="-32070"/>
                  <a:pt x="3196838" y="66694"/>
                  <a:pt x="3433513" y="0"/>
                </a:cubicBezTo>
                <a:cubicBezTo>
                  <a:pt x="3662848" y="-54715"/>
                  <a:pt x="3993318" y="20460"/>
                  <a:pt x="4158640" y="0"/>
                </a:cubicBezTo>
                <a:cubicBezTo>
                  <a:pt x="4319725" y="-4623"/>
                  <a:pt x="4597370" y="2777"/>
                  <a:pt x="4705667" y="0"/>
                </a:cubicBezTo>
                <a:lnTo>
                  <a:pt x="4705667" y="0"/>
                </a:lnTo>
                <a:cubicBezTo>
                  <a:pt x="4797197" y="-12606"/>
                  <a:pt x="5060187" y="55569"/>
                  <a:pt x="5209846" y="0"/>
                </a:cubicBezTo>
                <a:cubicBezTo>
                  <a:pt x="5347628" y="15707"/>
                  <a:pt x="5527017" y="93944"/>
                  <a:pt x="5754359" y="0"/>
                </a:cubicBezTo>
                <a:cubicBezTo>
                  <a:pt x="5947467" y="-15282"/>
                  <a:pt x="6076126" y="41657"/>
                  <a:pt x="6238371" y="0"/>
                </a:cubicBezTo>
                <a:cubicBezTo>
                  <a:pt x="6416404" y="-51606"/>
                  <a:pt x="6602200" y="16005"/>
                  <a:pt x="6722382" y="0"/>
                </a:cubicBezTo>
                <a:cubicBezTo>
                  <a:pt x="6863743" y="-1481"/>
                  <a:pt x="7169616" y="22994"/>
                  <a:pt x="7289884" y="0"/>
                </a:cubicBezTo>
                <a:cubicBezTo>
                  <a:pt x="7399738" y="-54239"/>
                  <a:pt x="7634169" y="19031"/>
                  <a:pt x="7813732" y="0"/>
                </a:cubicBezTo>
                <a:cubicBezTo>
                  <a:pt x="7944510" y="18767"/>
                  <a:pt x="8033958" y="109679"/>
                  <a:pt x="8066859" y="241940"/>
                </a:cubicBezTo>
                <a:cubicBezTo>
                  <a:pt x="8032672" y="461258"/>
                  <a:pt x="7994519" y="572228"/>
                  <a:pt x="8066859" y="846772"/>
                </a:cubicBezTo>
                <a:lnTo>
                  <a:pt x="8066859" y="846772"/>
                </a:lnTo>
                <a:cubicBezTo>
                  <a:pt x="8066656" y="973208"/>
                  <a:pt x="8034192" y="1057882"/>
                  <a:pt x="8066859" y="1209674"/>
                </a:cubicBezTo>
                <a:lnTo>
                  <a:pt x="8066859" y="1209669"/>
                </a:lnTo>
                <a:cubicBezTo>
                  <a:pt x="8078275" y="1415404"/>
                  <a:pt x="7993829" y="1454755"/>
                  <a:pt x="7813732" y="1451610"/>
                </a:cubicBezTo>
                <a:cubicBezTo>
                  <a:pt x="7600300" y="1479514"/>
                  <a:pt x="7404637" y="1454772"/>
                  <a:pt x="7268058" y="1451610"/>
                </a:cubicBezTo>
                <a:cubicBezTo>
                  <a:pt x="7134935" y="1489874"/>
                  <a:pt x="6826602" y="1423562"/>
                  <a:pt x="6722382" y="1451610"/>
                </a:cubicBezTo>
                <a:cubicBezTo>
                  <a:pt x="6893540" y="1443359"/>
                  <a:pt x="7007603" y="1517000"/>
                  <a:pt x="7091428" y="1515873"/>
                </a:cubicBezTo>
                <a:cubicBezTo>
                  <a:pt x="7180498" y="1505297"/>
                  <a:pt x="7292172" y="1575022"/>
                  <a:pt x="7460473" y="1580135"/>
                </a:cubicBezTo>
                <a:cubicBezTo>
                  <a:pt x="7213460" y="1577561"/>
                  <a:pt x="7164036" y="1504761"/>
                  <a:pt x="6909512" y="1554430"/>
                </a:cubicBezTo>
                <a:cubicBezTo>
                  <a:pt x="6634013" y="1624974"/>
                  <a:pt x="6630740" y="1489598"/>
                  <a:pt x="6413646" y="1531295"/>
                </a:cubicBezTo>
                <a:cubicBezTo>
                  <a:pt x="6200072" y="1557066"/>
                  <a:pt x="6103272" y="1494726"/>
                  <a:pt x="5945330" y="1509446"/>
                </a:cubicBezTo>
                <a:cubicBezTo>
                  <a:pt x="5783386" y="1514911"/>
                  <a:pt x="5557477" y="1443595"/>
                  <a:pt x="5366821" y="1482456"/>
                </a:cubicBezTo>
                <a:cubicBezTo>
                  <a:pt x="5149035" y="1500518"/>
                  <a:pt x="4874875" y="1416780"/>
                  <a:pt x="4705667" y="1451610"/>
                </a:cubicBezTo>
                <a:cubicBezTo>
                  <a:pt x="4464100" y="1539928"/>
                  <a:pt x="4224294" y="1402410"/>
                  <a:pt x="4025064" y="1451610"/>
                </a:cubicBezTo>
                <a:cubicBezTo>
                  <a:pt x="3793803" y="1479566"/>
                  <a:pt x="3497854" y="1382069"/>
                  <a:pt x="3344462" y="1451610"/>
                </a:cubicBezTo>
                <a:cubicBezTo>
                  <a:pt x="3160200" y="1477212"/>
                  <a:pt x="3036227" y="1403674"/>
                  <a:pt x="2797435" y="1451610"/>
                </a:cubicBezTo>
                <a:cubicBezTo>
                  <a:pt x="2531057" y="1465838"/>
                  <a:pt x="2435380" y="1435505"/>
                  <a:pt x="2161358" y="1451610"/>
                </a:cubicBezTo>
                <a:cubicBezTo>
                  <a:pt x="1921953" y="1423463"/>
                  <a:pt x="1786721" y="1408630"/>
                  <a:pt x="1569807" y="1451610"/>
                </a:cubicBezTo>
                <a:cubicBezTo>
                  <a:pt x="1401591" y="1558665"/>
                  <a:pt x="1145581" y="1389138"/>
                  <a:pt x="889204" y="1451610"/>
                </a:cubicBezTo>
                <a:cubicBezTo>
                  <a:pt x="699906" y="1529803"/>
                  <a:pt x="429308" y="1417571"/>
                  <a:pt x="253126" y="1451610"/>
                </a:cubicBezTo>
                <a:cubicBezTo>
                  <a:pt x="111412" y="1458172"/>
                  <a:pt x="24914" y="1336072"/>
                  <a:pt x="0" y="1209669"/>
                </a:cubicBezTo>
                <a:lnTo>
                  <a:pt x="0" y="1209674"/>
                </a:lnTo>
                <a:cubicBezTo>
                  <a:pt x="-40305" y="1052677"/>
                  <a:pt x="35696" y="976440"/>
                  <a:pt x="0" y="846772"/>
                </a:cubicBezTo>
                <a:lnTo>
                  <a:pt x="0" y="846772"/>
                </a:lnTo>
                <a:cubicBezTo>
                  <a:pt x="-20512" y="678047"/>
                  <a:pt x="23818" y="541232"/>
                  <a:pt x="0" y="24194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89462319">
                  <a:custGeom>
                    <a:avLst/>
                    <a:gdLst>
                      <a:gd name="connsiteX0" fmla="*/ 0 w 7605218"/>
                      <a:gd name="connsiteY0" fmla="*/ 238641 h 1431815"/>
                      <a:gd name="connsiteX1" fmla="*/ 238641 w 7605218"/>
                      <a:gd name="connsiteY1" fmla="*/ 0 h 1431815"/>
                      <a:gd name="connsiteX2" fmla="*/ 922272 w 7605218"/>
                      <a:gd name="connsiteY2" fmla="*/ 0 h 1431815"/>
                      <a:gd name="connsiteX3" fmla="*/ 1605904 w 7605218"/>
                      <a:gd name="connsiteY3" fmla="*/ 0 h 1431815"/>
                      <a:gd name="connsiteX4" fmla="*/ 2163603 w 7605218"/>
                      <a:gd name="connsiteY4" fmla="*/ 0 h 1431815"/>
                      <a:gd name="connsiteX5" fmla="*/ 2721302 w 7605218"/>
                      <a:gd name="connsiteY5" fmla="*/ 0 h 1431815"/>
                      <a:gd name="connsiteX6" fmla="*/ 3237024 w 7605218"/>
                      <a:gd name="connsiteY6" fmla="*/ 0 h 1431815"/>
                      <a:gd name="connsiteX7" fmla="*/ 3920655 w 7605218"/>
                      <a:gd name="connsiteY7" fmla="*/ 0 h 1431815"/>
                      <a:gd name="connsiteX8" fmla="*/ 4436377 w 7605218"/>
                      <a:gd name="connsiteY8" fmla="*/ 0 h 1431815"/>
                      <a:gd name="connsiteX9" fmla="*/ 4436377 w 7605218"/>
                      <a:gd name="connsiteY9" fmla="*/ 0 h 1431815"/>
                      <a:gd name="connsiteX10" fmla="*/ 4911703 w 7605218"/>
                      <a:gd name="connsiteY10" fmla="*/ 0 h 1431815"/>
                      <a:gd name="connsiteX11" fmla="*/ 5425056 w 7605218"/>
                      <a:gd name="connsiteY11" fmla="*/ 0 h 1431815"/>
                      <a:gd name="connsiteX12" fmla="*/ 5881369 w 7605218"/>
                      <a:gd name="connsiteY12" fmla="*/ 0 h 1431815"/>
                      <a:gd name="connsiteX13" fmla="*/ 6337682 w 7605218"/>
                      <a:gd name="connsiteY13" fmla="*/ 0 h 1431815"/>
                      <a:gd name="connsiteX14" fmla="*/ 6872707 w 7605218"/>
                      <a:gd name="connsiteY14" fmla="*/ 0 h 1431815"/>
                      <a:gd name="connsiteX15" fmla="*/ 7366577 w 7605218"/>
                      <a:gd name="connsiteY15" fmla="*/ 0 h 1431815"/>
                      <a:gd name="connsiteX16" fmla="*/ 7605218 w 7605218"/>
                      <a:gd name="connsiteY16" fmla="*/ 238641 h 1431815"/>
                      <a:gd name="connsiteX17" fmla="*/ 7605218 w 7605218"/>
                      <a:gd name="connsiteY17" fmla="*/ 835225 h 1431815"/>
                      <a:gd name="connsiteX18" fmla="*/ 7605218 w 7605218"/>
                      <a:gd name="connsiteY18" fmla="*/ 835225 h 1431815"/>
                      <a:gd name="connsiteX19" fmla="*/ 7605218 w 7605218"/>
                      <a:gd name="connsiteY19" fmla="*/ 1193179 h 1431815"/>
                      <a:gd name="connsiteX20" fmla="*/ 7605218 w 7605218"/>
                      <a:gd name="connsiteY20" fmla="*/ 1193174 h 1431815"/>
                      <a:gd name="connsiteX21" fmla="*/ 7366577 w 7605218"/>
                      <a:gd name="connsiteY21" fmla="*/ 1431815 h 1431815"/>
                      <a:gd name="connsiteX22" fmla="*/ 6852130 w 7605218"/>
                      <a:gd name="connsiteY22" fmla="*/ 1431815 h 1431815"/>
                      <a:gd name="connsiteX23" fmla="*/ 6337682 w 7605218"/>
                      <a:gd name="connsiteY23" fmla="*/ 1431815 h 1431815"/>
                      <a:gd name="connsiteX24" fmla="*/ 6685608 w 7605218"/>
                      <a:gd name="connsiteY24" fmla="*/ 1495202 h 1431815"/>
                      <a:gd name="connsiteX25" fmla="*/ 7033534 w 7605218"/>
                      <a:gd name="connsiteY25" fmla="*/ 1558588 h 1431815"/>
                      <a:gd name="connsiteX26" fmla="*/ 6514103 w 7605218"/>
                      <a:gd name="connsiteY26" fmla="*/ 1533233 h 1431815"/>
                      <a:gd name="connsiteX27" fmla="*/ 6046614 w 7605218"/>
                      <a:gd name="connsiteY27" fmla="*/ 1510414 h 1431815"/>
                      <a:gd name="connsiteX28" fmla="*/ 5605098 w 7605218"/>
                      <a:gd name="connsiteY28" fmla="*/ 1488863 h 1431815"/>
                      <a:gd name="connsiteX29" fmla="*/ 5059695 w 7605218"/>
                      <a:gd name="connsiteY29" fmla="*/ 1462241 h 1431815"/>
                      <a:gd name="connsiteX30" fmla="*/ 4436377 w 7605218"/>
                      <a:gd name="connsiteY30" fmla="*/ 1431815 h 1431815"/>
                      <a:gd name="connsiteX31" fmla="*/ 3794723 w 7605218"/>
                      <a:gd name="connsiteY31" fmla="*/ 1431815 h 1431815"/>
                      <a:gd name="connsiteX32" fmla="*/ 3153069 w 7605218"/>
                      <a:gd name="connsiteY32" fmla="*/ 1431815 h 1431815"/>
                      <a:gd name="connsiteX33" fmla="*/ 2637347 w 7605218"/>
                      <a:gd name="connsiteY33" fmla="*/ 1431815 h 1431815"/>
                      <a:gd name="connsiteX34" fmla="*/ 2037671 w 7605218"/>
                      <a:gd name="connsiteY34" fmla="*/ 1431815 h 1431815"/>
                      <a:gd name="connsiteX35" fmla="*/ 1479972 w 7605218"/>
                      <a:gd name="connsiteY35" fmla="*/ 1431815 h 1431815"/>
                      <a:gd name="connsiteX36" fmla="*/ 838318 w 7605218"/>
                      <a:gd name="connsiteY36" fmla="*/ 1431815 h 1431815"/>
                      <a:gd name="connsiteX37" fmla="*/ 238641 w 7605218"/>
                      <a:gd name="connsiteY37" fmla="*/ 1431815 h 1431815"/>
                      <a:gd name="connsiteX38" fmla="*/ 0 w 7605218"/>
                      <a:gd name="connsiteY38" fmla="*/ 1193174 h 1431815"/>
                      <a:gd name="connsiteX39" fmla="*/ 0 w 7605218"/>
                      <a:gd name="connsiteY39" fmla="*/ 1193179 h 1431815"/>
                      <a:gd name="connsiteX40" fmla="*/ 0 w 7605218"/>
                      <a:gd name="connsiteY40" fmla="*/ 835225 h 1431815"/>
                      <a:gd name="connsiteX41" fmla="*/ 0 w 7605218"/>
                      <a:gd name="connsiteY41" fmla="*/ 835225 h 1431815"/>
                      <a:gd name="connsiteX42" fmla="*/ 0 w 7605218"/>
                      <a:gd name="connsiteY42" fmla="*/ 238641 h 1431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7605218" h="1431815" fill="none" extrusionOk="0">
                        <a:moveTo>
                          <a:pt x="0" y="238641"/>
                        </a:moveTo>
                        <a:cubicBezTo>
                          <a:pt x="-2906" y="101629"/>
                          <a:pt x="127911" y="3760"/>
                          <a:pt x="238641" y="0"/>
                        </a:cubicBezTo>
                        <a:cubicBezTo>
                          <a:pt x="433966" y="-15584"/>
                          <a:pt x="738734" y="26648"/>
                          <a:pt x="922272" y="0"/>
                        </a:cubicBezTo>
                        <a:cubicBezTo>
                          <a:pt x="1105810" y="-26648"/>
                          <a:pt x="1398383" y="18044"/>
                          <a:pt x="1605904" y="0"/>
                        </a:cubicBezTo>
                        <a:cubicBezTo>
                          <a:pt x="1813425" y="-18044"/>
                          <a:pt x="2008811" y="539"/>
                          <a:pt x="2163603" y="0"/>
                        </a:cubicBezTo>
                        <a:cubicBezTo>
                          <a:pt x="2318395" y="-539"/>
                          <a:pt x="2516865" y="32874"/>
                          <a:pt x="2721302" y="0"/>
                        </a:cubicBezTo>
                        <a:cubicBezTo>
                          <a:pt x="2925739" y="-32874"/>
                          <a:pt x="3027646" y="44029"/>
                          <a:pt x="3237024" y="0"/>
                        </a:cubicBezTo>
                        <a:cubicBezTo>
                          <a:pt x="3446402" y="-44029"/>
                          <a:pt x="3763864" y="11708"/>
                          <a:pt x="3920655" y="0"/>
                        </a:cubicBezTo>
                        <a:cubicBezTo>
                          <a:pt x="4077446" y="-11708"/>
                          <a:pt x="4302815" y="9731"/>
                          <a:pt x="4436377" y="0"/>
                        </a:cubicBezTo>
                        <a:lnTo>
                          <a:pt x="4436377" y="0"/>
                        </a:lnTo>
                        <a:cubicBezTo>
                          <a:pt x="4532455" y="-29250"/>
                          <a:pt x="4770464" y="37231"/>
                          <a:pt x="4911703" y="0"/>
                        </a:cubicBezTo>
                        <a:cubicBezTo>
                          <a:pt x="5052942" y="-37231"/>
                          <a:pt x="5233267" y="48465"/>
                          <a:pt x="5425056" y="0"/>
                        </a:cubicBezTo>
                        <a:cubicBezTo>
                          <a:pt x="5616845" y="-48465"/>
                          <a:pt x="5734925" y="39832"/>
                          <a:pt x="5881369" y="0"/>
                        </a:cubicBezTo>
                        <a:cubicBezTo>
                          <a:pt x="6027813" y="-39832"/>
                          <a:pt x="6184800" y="1012"/>
                          <a:pt x="6337682" y="0"/>
                        </a:cubicBezTo>
                        <a:cubicBezTo>
                          <a:pt x="6497887" y="-10272"/>
                          <a:pt x="6758673" y="46813"/>
                          <a:pt x="6872707" y="0"/>
                        </a:cubicBezTo>
                        <a:cubicBezTo>
                          <a:pt x="6986741" y="-46813"/>
                          <a:pt x="7182402" y="35313"/>
                          <a:pt x="7366577" y="0"/>
                        </a:cubicBezTo>
                        <a:cubicBezTo>
                          <a:pt x="7492873" y="17261"/>
                          <a:pt x="7580460" y="96212"/>
                          <a:pt x="7605218" y="238641"/>
                        </a:cubicBezTo>
                        <a:cubicBezTo>
                          <a:pt x="7605586" y="434814"/>
                          <a:pt x="7538816" y="571408"/>
                          <a:pt x="7605218" y="835225"/>
                        </a:cubicBezTo>
                        <a:lnTo>
                          <a:pt x="7605218" y="835225"/>
                        </a:lnTo>
                        <a:cubicBezTo>
                          <a:pt x="7612651" y="978826"/>
                          <a:pt x="7572636" y="1048226"/>
                          <a:pt x="7605218" y="1193179"/>
                        </a:cubicBezTo>
                        <a:lnTo>
                          <a:pt x="7605218" y="1193174"/>
                        </a:lnTo>
                        <a:cubicBezTo>
                          <a:pt x="7629521" y="1354062"/>
                          <a:pt x="7514997" y="1452405"/>
                          <a:pt x="7366577" y="1431815"/>
                        </a:cubicBezTo>
                        <a:cubicBezTo>
                          <a:pt x="7153441" y="1474136"/>
                          <a:pt x="6964721" y="1405999"/>
                          <a:pt x="6852130" y="1431815"/>
                        </a:cubicBezTo>
                        <a:cubicBezTo>
                          <a:pt x="6739539" y="1457631"/>
                          <a:pt x="6448675" y="1383770"/>
                          <a:pt x="6337682" y="1431815"/>
                        </a:cubicBezTo>
                        <a:cubicBezTo>
                          <a:pt x="6496363" y="1425142"/>
                          <a:pt x="6591555" y="1504879"/>
                          <a:pt x="6685608" y="1495202"/>
                        </a:cubicBezTo>
                        <a:cubicBezTo>
                          <a:pt x="6779661" y="1485525"/>
                          <a:pt x="6875198" y="1561006"/>
                          <a:pt x="7033534" y="1558588"/>
                        </a:cubicBezTo>
                        <a:cubicBezTo>
                          <a:pt x="6793172" y="1565514"/>
                          <a:pt x="6767716" y="1487231"/>
                          <a:pt x="6514103" y="1533233"/>
                        </a:cubicBezTo>
                        <a:cubicBezTo>
                          <a:pt x="6260490" y="1579235"/>
                          <a:pt x="6265168" y="1482382"/>
                          <a:pt x="6046614" y="1510414"/>
                        </a:cubicBezTo>
                        <a:cubicBezTo>
                          <a:pt x="5828060" y="1538446"/>
                          <a:pt x="5719743" y="1468557"/>
                          <a:pt x="5605098" y="1488863"/>
                        </a:cubicBezTo>
                        <a:cubicBezTo>
                          <a:pt x="5490453" y="1509169"/>
                          <a:pt x="5247518" y="1456573"/>
                          <a:pt x="5059695" y="1462241"/>
                        </a:cubicBezTo>
                        <a:cubicBezTo>
                          <a:pt x="4871872" y="1467908"/>
                          <a:pt x="4579929" y="1413678"/>
                          <a:pt x="4436377" y="1431815"/>
                        </a:cubicBezTo>
                        <a:cubicBezTo>
                          <a:pt x="4192307" y="1497696"/>
                          <a:pt x="3970452" y="1411965"/>
                          <a:pt x="3794723" y="1431815"/>
                        </a:cubicBezTo>
                        <a:cubicBezTo>
                          <a:pt x="3618994" y="1451665"/>
                          <a:pt x="3320708" y="1399290"/>
                          <a:pt x="3153069" y="1431815"/>
                        </a:cubicBezTo>
                        <a:cubicBezTo>
                          <a:pt x="2985430" y="1464340"/>
                          <a:pt x="2893854" y="1391584"/>
                          <a:pt x="2637347" y="1431815"/>
                        </a:cubicBezTo>
                        <a:cubicBezTo>
                          <a:pt x="2380840" y="1472046"/>
                          <a:pt x="2281618" y="1422825"/>
                          <a:pt x="2037671" y="1431815"/>
                        </a:cubicBezTo>
                        <a:cubicBezTo>
                          <a:pt x="1793724" y="1440805"/>
                          <a:pt x="1666787" y="1365559"/>
                          <a:pt x="1479972" y="1431815"/>
                        </a:cubicBezTo>
                        <a:cubicBezTo>
                          <a:pt x="1293157" y="1498071"/>
                          <a:pt x="1045822" y="1377658"/>
                          <a:pt x="838318" y="1431815"/>
                        </a:cubicBezTo>
                        <a:cubicBezTo>
                          <a:pt x="630814" y="1485972"/>
                          <a:pt x="367352" y="1397108"/>
                          <a:pt x="238641" y="1431815"/>
                        </a:cubicBezTo>
                        <a:cubicBezTo>
                          <a:pt x="99458" y="1461633"/>
                          <a:pt x="3703" y="1322894"/>
                          <a:pt x="0" y="1193174"/>
                        </a:cubicBezTo>
                        <a:lnTo>
                          <a:pt x="0" y="1193179"/>
                        </a:lnTo>
                        <a:cubicBezTo>
                          <a:pt x="-36677" y="1040564"/>
                          <a:pt x="33721" y="932744"/>
                          <a:pt x="0" y="835225"/>
                        </a:cubicBezTo>
                        <a:lnTo>
                          <a:pt x="0" y="835225"/>
                        </a:lnTo>
                        <a:cubicBezTo>
                          <a:pt x="-43131" y="655896"/>
                          <a:pt x="4369" y="503222"/>
                          <a:pt x="0" y="238641"/>
                        </a:cubicBezTo>
                        <a:close/>
                      </a:path>
                      <a:path w="7605218" h="1431815" stroke="0" extrusionOk="0">
                        <a:moveTo>
                          <a:pt x="0" y="238641"/>
                        </a:moveTo>
                        <a:cubicBezTo>
                          <a:pt x="-9717" y="97524"/>
                          <a:pt x="116480" y="-1743"/>
                          <a:pt x="238641" y="0"/>
                        </a:cubicBezTo>
                        <a:cubicBezTo>
                          <a:pt x="386040" y="-31818"/>
                          <a:pt x="600761" y="713"/>
                          <a:pt x="754363" y="0"/>
                        </a:cubicBezTo>
                        <a:cubicBezTo>
                          <a:pt x="907965" y="-713"/>
                          <a:pt x="1093596" y="42102"/>
                          <a:pt x="1354039" y="0"/>
                        </a:cubicBezTo>
                        <a:cubicBezTo>
                          <a:pt x="1614482" y="-42102"/>
                          <a:pt x="1816179" y="27360"/>
                          <a:pt x="1953716" y="0"/>
                        </a:cubicBezTo>
                        <a:cubicBezTo>
                          <a:pt x="2091253" y="-27360"/>
                          <a:pt x="2395350" y="28960"/>
                          <a:pt x="2595370" y="0"/>
                        </a:cubicBezTo>
                        <a:cubicBezTo>
                          <a:pt x="2795390" y="-28960"/>
                          <a:pt x="3051011" y="36376"/>
                          <a:pt x="3279001" y="0"/>
                        </a:cubicBezTo>
                        <a:cubicBezTo>
                          <a:pt x="3506991" y="-36376"/>
                          <a:pt x="3676581" y="39749"/>
                          <a:pt x="3794723" y="0"/>
                        </a:cubicBezTo>
                        <a:cubicBezTo>
                          <a:pt x="3912865" y="-39749"/>
                          <a:pt x="4127459" y="61613"/>
                          <a:pt x="4436377" y="0"/>
                        </a:cubicBezTo>
                        <a:lnTo>
                          <a:pt x="4436377" y="0"/>
                        </a:lnTo>
                        <a:cubicBezTo>
                          <a:pt x="4634655" y="-7776"/>
                          <a:pt x="4739254" y="13580"/>
                          <a:pt x="4930716" y="0"/>
                        </a:cubicBezTo>
                        <a:cubicBezTo>
                          <a:pt x="5122178" y="-13580"/>
                          <a:pt x="5301601" y="49180"/>
                          <a:pt x="5406043" y="0"/>
                        </a:cubicBezTo>
                        <a:cubicBezTo>
                          <a:pt x="5510485" y="-49180"/>
                          <a:pt x="5669212" y="14266"/>
                          <a:pt x="5900382" y="0"/>
                        </a:cubicBezTo>
                        <a:cubicBezTo>
                          <a:pt x="6131552" y="-14266"/>
                          <a:pt x="6150460" y="36295"/>
                          <a:pt x="6337682" y="0"/>
                        </a:cubicBezTo>
                        <a:cubicBezTo>
                          <a:pt x="6556058" y="-43967"/>
                          <a:pt x="6607574" y="4366"/>
                          <a:pt x="6831552" y="0"/>
                        </a:cubicBezTo>
                        <a:cubicBezTo>
                          <a:pt x="7055530" y="-4366"/>
                          <a:pt x="7252273" y="55113"/>
                          <a:pt x="7366577" y="0"/>
                        </a:cubicBezTo>
                        <a:cubicBezTo>
                          <a:pt x="7498232" y="9746"/>
                          <a:pt x="7588854" y="134916"/>
                          <a:pt x="7605218" y="238641"/>
                        </a:cubicBezTo>
                        <a:cubicBezTo>
                          <a:pt x="7650900" y="444003"/>
                          <a:pt x="7557294" y="643121"/>
                          <a:pt x="7605218" y="835225"/>
                        </a:cubicBezTo>
                        <a:lnTo>
                          <a:pt x="7605218" y="835225"/>
                        </a:lnTo>
                        <a:cubicBezTo>
                          <a:pt x="7629670" y="917820"/>
                          <a:pt x="7568184" y="1113952"/>
                          <a:pt x="7605218" y="1193179"/>
                        </a:cubicBezTo>
                        <a:lnTo>
                          <a:pt x="7605218" y="1193174"/>
                        </a:lnTo>
                        <a:cubicBezTo>
                          <a:pt x="7596261" y="1325411"/>
                          <a:pt x="7489898" y="1445438"/>
                          <a:pt x="7366577" y="1431815"/>
                        </a:cubicBezTo>
                        <a:cubicBezTo>
                          <a:pt x="7226022" y="1490215"/>
                          <a:pt x="7043389" y="1427581"/>
                          <a:pt x="6831552" y="1431815"/>
                        </a:cubicBezTo>
                        <a:cubicBezTo>
                          <a:pt x="6619716" y="1436049"/>
                          <a:pt x="6508367" y="1411373"/>
                          <a:pt x="6337682" y="1431815"/>
                        </a:cubicBezTo>
                        <a:cubicBezTo>
                          <a:pt x="6498118" y="1419662"/>
                          <a:pt x="6562697" y="1513628"/>
                          <a:pt x="6671691" y="1492666"/>
                        </a:cubicBezTo>
                        <a:cubicBezTo>
                          <a:pt x="6780685" y="1471704"/>
                          <a:pt x="6924967" y="1566519"/>
                          <a:pt x="7033534" y="1558588"/>
                        </a:cubicBezTo>
                        <a:cubicBezTo>
                          <a:pt x="6828016" y="1556123"/>
                          <a:pt x="6763460" y="1532986"/>
                          <a:pt x="6566046" y="1535769"/>
                        </a:cubicBezTo>
                        <a:cubicBezTo>
                          <a:pt x="6368632" y="1538551"/>
                          <a:pt x="6218939" y="1471475"/>
                          <a:pt x="6124529" y="1514217"/>
                        </a:cubicBezTo>
                        <a:cubicBezTo>
                          <a:pt x="6030119" y="1556959"/>
                          <a:pt x="5833058" y="1467217"/>
                          <a:pt x="5631069" y="1490131"/>
                        </a:cubicBezTo>
                        <a:cubicBezTo>
                          <a:pt x="5429080" y="1513045"/>
                          <a:pt x="5356573" y="1455675"/>
                          <a:pt x="5137609" y="1466044"/>
                        </a:cubicBezTo>
                        <a:cubicBezTo>
                          <a:pt x="4918645" y="1476413"/>
                          <a:pt x="4662991" y="1412533"/>
                          <a:pt x="4436377" y="1431815"/>
                        </a:cubicBezTo>
                        <a:cubicBezTo>
                          <a:pt x="4223573" y="1465046"/>
                          <a:pt x="4002801" y="1364876"/>
                          <a:pt x="3752746" y="1431815"/>
                        </a:cubicBezTo>
                        <a:cubicBezTo>
                          <a:pt x="3502691" y="1498754"/>
                          <a:pt x="3506348" y="1375379"/>
                          <a:pt x="3279001" y="1431815"/>
                        </a:cubicBezTo>
                        <a:cubicBezTo>
                          <a:pt x="3051655" y="1488251"/>
                          <a:pt x="2847209" y="1415708"/>
                          <a:pt x="2637347" y="1431815"/>
                        </a:cubicBezTo>
                        <a:cubicBezTo>
                          <a:pt x="2427485" y="1447922"/>
                          <a:pt x="2199415" y="1424595"/>
                          <a:pt x="2079648" y="1431815"/>
                        </a:cubicBezTo>
                        <a:cubicBezTo>
                          <a:pt x="1959881" y="1439035"/>
                          <a:pt x="1797884" y="1405296"/>
                          <a:pt x="1521949" y="1431815"/>
                        </a:cubicBezTo>
                        <a:cubicBezTo>
                          <a:pt x="1246014" y="1458334"/>
                          <a:pt x="1168089" y="1393437"/>
                          <a:pt x="964250" y="1431815"/>
                        </a:cubicBezTo>
                        <a:cubicBezTo>
                          <a:pt x="760411" y="1470193"/>
                          <a:pt x="591123" y="1425199"/>
                          <a:pt x="238641" y="1431815"/>
                        </a:cubicBezTo>
                        <a:cubicBezTo>
                          <a:pt x="68455" y="1422616"/>
                          <a:pt x="17128" y="1307116"/>
                          <a:pt x="0" y="1193174"/>
                        </a:cubicBezTo>
                        <a:lnTo>
                          <a:pt x="0" y="1193179"/>
                        </a:lnTo>
                        <a:cubicBezTo>
                          <a:pt x="-2140" y="1019729"/>
                          <a:pt x="10721" y="907906"/>
                          <a:pt x="0" y="835225"/>
                        </a:cubicBezTo>
                        <a:lnTo>
                          <a:pt x="0" y="835225"/>
                        </a:lnTo>
                        <a:cubicBezTo>
                          <a:pt x="-61079" y="707801"/>
                          <a:pt x="44197" y="418582"/>
                          <a:pt x="0" y="23864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trở thành đội viên, em cần rèn luyện những phẩm chất, đức tính gì?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206AE-79E0-8ABC-BB0C-C54D40311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877" y="2498407"/>
            <a:ext cx="4470083" cy="33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2324" y="2108004"/>
            <a:ext cx="5992247" cy="80664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FF81F9A-E499-4F36-B2AC-82E101217D84}"/>
              </a:ext>
            </a:extLst>
          </p:cNvPr>
          <p:cNvSpPr txBox="1"/>
          <p:nvPr/>
        </p:nvSpPr>
        <p:spPr>
          <a:xfrm>
            <a:off x="1076325" y="216501"/>
            <a:ext cx="10487025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hững việc cần làm để phấn đấu trở thành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ội viên.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C1375-9759-4C9A-81DD-A4CCF8A89ECF}"/>
              </a:ext>
            </a:extLst>
          </p:cNvPr>
          <p:cNvGrpSpPr/>
          <p:nvPr/>
        </p:nvGrpSpPr>
        <p:grpSpPr>
          <a:xfrm>
            <a:off x="957248" y="958216"/>
            <a:ext cx="9886012" cy="1499276"/>
            <a:chOff x="934388" y="1141096"/>
            <a:chExt cx="9886012" cy="14992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3E2B88-8DEC-48DC-9F85-39E6B79F8D1B}"/>
                </a:ext>
              </a:extLst>
            </p:cNvPr>
            <p:cNvSpPr txBox="1"/>
            <p:nvPr/>
          </p:nvSpPr>
          <p:spPr>
            <a:xfrm>
              <a:off x="1391678" y="1448556"/>
              <a:ext cx="9428722" cy="11918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Chăm học, ham hiểu biết: </a:t>
              </a:r>
              <a:r>
                <a:rPr lang="vi-VN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Chuẩn bị đầy đủ sách vở, làm bài tập chăm chỉ, đọc thêm sách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9A548-4271-498E-893D-03A28D738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88" y="1141096"/>
              <a:ext cx="851094" cy="58433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1308F8-EC6C-4E42-986D-AC1E151ADB31}"/>
              </a:ext>
            </a:extLst>
          </p:cNvPr>
          <p:cNvGrpSpPr/>
          <p:nvPr/>
        </p:nvGrpSpPr>
        <p:grpSpPr>
          <a:xfrm>
            <a:off x="892478" y="2598421"/>
            <a:ext cx="10537522" cy="1447799"/>
            <a:chOff x="934388" y="1141096"/>
            <a:chExt cx="9886012" cy="20441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671552-BB4F-4F33-951C-5A1A2C2D81CF}"/>
                </a:ext>
              </a:extLst>
            </p:cNvPr>
            <p:cNvSpPr txBox="1"/>
            <p:nvPr/>
          </p:nvSpPr>
          <p:spPr>
            <a:xfrm>
              <a:off x="1391678" y="1448556"/>
              <a:ext cx="9428722" cy="173664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Đoàn kết với bạn: </a:t>
              </a:r>
              <a:r>
                <a:rPr lang="vi-VN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Tham gia hoạt động cùng nhóm, tổ. Luôn sẵn sàng giúp đỡ bạn, vui vẻ, hoà nhã với bạn bè. </a:t>
              </a:r>
              <a:endPara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9748DB-309A-499E-91ED-95D42D2F3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88" y="1141096"/>
              <a:ext cx="851094" cy="58433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D2BD29-CF5C-4878-9E0A-DBE566CA4DCE}"/>
              </a:ext>
            </a:extLst>
          </p:cNvPr>
          <p:cNvGrpSpPr/>
          <p:nvPr/>
        </p:nvGrpSpPr>
        <p:grpSpPr>
          <a:xfrm>
            <a:off x="856282" y="4137661"/>
            <a:ext cx="10242247" cy="2588936"/>
            <a:chOff x="934388" y="1141096"/>
            <a:chExt cx="9886012" cy="2588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C16D13-8C0F-40F2-80FE-A3EF221C597D}"/>
                </a:ext>
              </a:extLst>
            </p:cNvPr>
            <p:cNvSpPr txBox="1"/>
            <p:nvPr/>
          </p:nvSpPr>
          <p:spPr>
            <a:xfrm>
              <a:off x="1391678" y="1448556"/>
              <a:ext cx="9428722" cy="22814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Giữ gìn vệ sinh sạch sẽ: </a:t>
              </a:r>
              <a:r>
                <a:rPr lang="vi-VN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Rửa tay trước khi ăn; thường xuyên rửa tay, sát khuẩn; tắm rửa hằng ngày vào lúc 5 giờ chiều; cắt móng chân, móng tay sạch sẽ.</a:t>
              </a:r>
              <a:endPara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3720B9-49DA-40B1-8B71-1CB8A8F32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88" y="1141096"/>
              <a:ext cx="851094" cy="584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688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FF81F9A-E499-4F36-B2AC-82E101217D84}"/>
              </a:ext>
            </a:extLst>
          </p:cNvPr>
          <p:cNvSpPr txBox="1"/>
          <p:nvPr/>
        </p:nvSpPr>
        <p:spPr>
          <a:xfrm>
            <a:off x="651510" y="216501"/>
            <a:ext cx="11269979" cy="715089"/>
          </a:xfrm>
          <a:prstGeom prst="round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hững việc cần làm để phấn đấu trở thành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ội viên.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C1375-9759-4C9A-81DD-A4CCF8A89ECF}"/>
              </a:ext>
            </a:extLst>
          </p:cNvPr>
          <p:cNvGrpSpPr/>
          <p:nvPr/>
        </p:nvGrpSpPr>
        <p:grpSpPr>
          <a:xfrm>
            <a:off x="934388" y="1141096"/>
            <a:ext cx="9886012" cy="1499276"/>
            <a:chOff x="934388" y="1141096"/>
            <a:chExt cx="9886012" cy="14992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3E2B88-8DEC-48DC-9F85-39E6B79F8D1B}"/>
                </a:ext>
              </a:extLst>
            </p:cNvPr>
            <p:cNvSpPr txBox="1"/>
            <p:nvPr/>
          </p:nvSpPr>
          <p:spPr>
            <a:xfrm>
              <a:off x="1391678" y="1448556"/>
              <a:ext cx="9428722" cy="11918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Bảo vệ sức khoẻ: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Tập thể dục buổi sáng hằng ngày; ăn đủ rau, quả; uống đủ nước.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E9A548-4271-498E-893D-03A28D738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88" y="1141096"/>
              <a:ext cx="851094" cy="58433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1308F8-EC6C-4E42-986D-AC1E151ADB31}"/>
              </a:ext>
            </a:extLst>
          </p:cNvPr>
          <p:cNvGrpSpPr/>
          <p:nvPr/>
        </p:nvGrpSpPr>
        <p:grpSpPr>
          <a:xfrm>
            <a:off x="915338" y="2655571"/>
            <a:ext cx="9886012" cy="2044106"/>
            <a:chOff x="934388" y="1141096"/>
            <a:chExt cx="9886012" cy="20441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671552-BB4F-4F33-951C-5A1A2C2D81CF}"/>
                </a:ext>
              </a:extLst>
            </p:cNvPr>
            <p:cNvSpPr txBox="1"/>
            <p:nvPr/>
          </p:nvSpPr>
          <p:spPr>
            <a:xfrm>
              <a:off x="1391678" y="1448556"/>
              <a:ext cx="9428722" cy="173664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Chăm chỉ lao động: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Tham gia các buổi lao động ở trường và khu phố; nhận làm việc nhà: lau bàn, gấp quần áo.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9748DB-309A-499E-91ED-95D42D2F3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88" y="1141096"/>
              <a:ext cx="851094" cy="584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35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241</Words>
  <Application>Microsoft Office PowerPoint</Application>
  <PresentationFormat>Widescreen</PresentationFormat>
  <Paragraphs>18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Georgia</vt:lpstr>
      <vt:lpstr>Times New Roman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69</cp:revision>
  <dcterms:created xsi:type="dcterms:W3CDTF">2022-09-10T00:54:05Z</dcterms:created>
  <dcterms:modified xsi:type="dcterms:W3CDTF">2025-11-14T15:45:05Z</dcterms:modified>
</cp:coreProperties>
</file>